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-924" y="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6DD26-32A4-2A43-990A-6F7E5E73786E}" type="datetimeFigureOut">
              <a:rPr lang="en-US" smtClean="0"/>
              <a:t>6/20/2018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16.jpeg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.jpeg"/><Relationship Id="rId7" Type="http://schemas.openxmlformats.org/officeDocument/2006/relationships/image" Target="../media/image1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5" Type="http://schemas.openxmlformats.org/officeDocument/2006/relationships/image" Target="../media/image11.jpeg"/><Relationship Id="rId4" Type="http://schemas.openxmlformats.org/officeDocument/2006/relationships/image" Target="../media/image6.jpeg"/><Relationship Id="rId9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2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sie.ntnu.edu.tw/~u91029/ConvexHull.html" TargetMode="External"/><Relationship Id="rId4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11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0"/>
          <p:cNvSpPr/>
          <p:nvPr/>
        </p:nvSpPr>
        <p:spPr>
          <a:xfrm>
            <a:off x="298450" y="6483350"/>
            <a:ext cx="5721350" cy="6350"/>
          </a:xfrm>
          <a:custGeom>
            <a:avLst/>
            <a:gdLst>
              <a:gd name="connsiteX0" fmla="*/ 6350 w 5721350"/>
              <a:gd name="connsiteY0" fmla="*/ 18034 h 6350"/>
              <a:gd name="connsiteX1" fmla="*/ 5721350 w 5721350"/>
              <a:gd name="connsiteY1" fmla="*/ 18034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21350" h="6350">
                <a:moveTo>
                  <a:pt x="6350" y="18034"/>
                </a:moveTo>
                <a:lnTo>
                  <a:pt x="5721350" y="18034"/>
                </a:lnTo>
              </a:path>
            </a:pathLst>
          </a:custGeom>
          <a:ln w="609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2880" y="5897880"/>
            <a:ext cx="937260" cy="89916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1459" y="60960"/>
            <a:ext cx="1158240" cy="109728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" y="3131820"/>
            <a:ext cx="8252459" cy="6096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20" y="1379220"/>
            <a:ext cx="8290559" cy="156972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8620" y="5478780"/>
            <a:ext cx="746760" cy="685800"/>
          </a:xfrm>
          <a:prstGeom prst="rect">
            <a:avLst/>
          </a:prstGeom>
        </p:spPr>
      </p:pic>
      <p:sp>
        <p:nvSpPr>
          <p:cNvPr id="8" name="TextBox 6"/>
          <p:cNvSpPr txBox="1"/>
          <p:nvPr/>
        </p:nvSpPr>
        <p:spPr>
          <a:xfrm>
            <a:off x="548640" y="3626233"/>
            <a:ext cx="7547543" cy="30957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791713" indent="216408" hangingPunct="0">
              <a:lnSpc>
                <a:spcPct val="109166"/>
              </a:lnSpc>
            </a:pPr>
            <a:r>
              <a:rPr lang="en-US" altLang="zh-TW" sz="2000" b="1" spc="40" dirty="0" err="1" smtClean="0">
                <a:solidFill>
                  <a:srgbClr val="000000"/>
                </a:solidFill>
                <a:latin typeface="Arial"/>
              </a:rPr>
              <a:t>Jheng</a:t>
            </a:r>
            <a:r>
              <a:rPr lang="en-US" altLang="zh-TW" sz="2000" b="1" spc="40" dirty="0" smtClean="0">
                <a:solidFill>
                  <a:srgbClr val="000000"/>
                </a:solidFill>
                <a:latin typeface="Arial"/>
              </a:rPr>
              <a:t>-Huang</a:t>
            </a:r>
            <a:r>
              <a:rPr lang="en-US" altLang="zh-CN" sz="2000" b="1" spc="-275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b="1" spc="44" dirty="0" smtClean="0">
                <a:solidFill>
                  <a:srgbClr val="000000"/>
                </a:solidFill>
                <a:latin typeface="Arial"/>
              </a:rPr>
              <a:t>Hong</a:t>
            </a:r>
            <a:endParaRPr lang="en-US" altLang="zh-CN" sz="2000" b="1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ts val="1839"/>
              </a:lnSpc>
            </a:pPr>
            <a:endParaRPr lang="en-US" dirty="0" smtClean="0"/>
          </a:p>
          <a:p>
            <a:pPr>
              <a:lnSpc>
                <a:spcPts val="1839"/>
              </a:lnSpc>
            </a:pPr>
            <a:endParaRPr lang="en-US" dirty="0" smtClean="0"/>
          </a:p>
          <a:p>
            <a:pPr marL="0" indent="509930">
              <a:lnSpc>
                <a:spcPct val="10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Arial"/>
                <a:ea typeface="Arial"/>
              </a:rPr>
              <a:t>Department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ea typeface="Arial"/>
              </a:rPr>
              <a:t>of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ea typeface="Arial"/>
              </a:rPr>
              <a:t>Computer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ea typeface="Arial"/>
              </a:rPr>
              <a:t>Science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ea typeface="Arial"/>
              </a:rPr>
              <a:t>and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ea typeface="Arial"/>
              </a:rPr>
              <a:t>Information</a:t>
            </a:r>
            <a:r>
              <a:rPr lang="en-US" altLang="zh-CN" sz="2000" spc="-6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ea typeface="Arial"/>
              </a:rPr>
              <a:t>Engineering</a:t>
            </a:r>
          </a:p>
          <a:p>
            <a:pPr marL="0" indent="2221738">
              <a:lnSpc>
                <a:spcPct val="85833"/>
              </a:lnSpc>
            </a:pPr>
            <a:r>
              <a:rPr lang="en-US" altLang="zh-CN" sz="2000" dirty="0">
                <a:solidFill>
                  <a:srgbClr val="000000"/>
                </a:solidFill>
                <a:latin typeface="Arial"/>
                <a:ea typeface="Arial"/>
              </a:rPr>
              <a:t>National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ea typeface="Arial"/>
              </a:rPr>
              <a:t>Cheng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ea typeface="Arial"/>
              </a:rPr>
              <a:t>Kung</a:t>
            </a:r>
            <a:r>
              <a:rPr lang="en-US" altLang="zh-CN" sz="2000" spc="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ea typeface="Arial"/>
              </a:rPr>
              <a:t>University</a:t>
            </a:r>
          </a:p>
          <a:p>
            <a:pPr marL="0" indent="3183381">
              <a:lnSpc>
                <a:spcPct val="100000"/>
              </a:lnSpc>
            </a:pPr>
            <a:r>
              <a:rPr lang="en-US" altLang="zh-CN" sz="2000" spc="-30" dirty="0">
                <a:solidFill>
                  <a:srgbClr val="000000"/>
                </a:solidFill>
                <a:latin typeface="Arial"/>
                <a:ea typeface="Arial"/>
              </a:rPr>
              <a:t>Tainan,</a:t>
            </a:r>
            <a:r>
              <a:rPr lang="en-US" altLang="zh-CN" sz="2000" spc="-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000" spc="-30" dirty="0">
                <a:solidFill>
                  <a:srgbClr val="000000"/>
                </a:solidFill>
                <a:latin typeface="Arial"/>
                <a:ea typeface="Arial"/>
              </a:rPr>
              <a:t>Taiwan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114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200" b="1" i="1" dirty="0">
                <a:solidFill>
                  <a:srgbClr val="878787"/>
                </a:solidFill>
                <a:latin typeface="Times New Roman"/>
                <a:ea typeface="Times New Roman"/>
              </a:rPr>
              <a:t>NCKU</a:t>
            </a:r>
            <a:r>
              <a:rPr lang="en-US" altLang="zh-CN" sz="1200" b="1" i="1" spc="50" dirty="0">
                <a:solidFill>
                  <a:srgbClr val="878787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b="1" i="1" dirty="0">
                <a:solidFill>
                  <a:srgbClr val="878787"/>
                </a:solidFill>
                <a:latin typeface="Times New Roman"/>
                <a:ea typeface="Times New Roman"/>
              </a:rPr>
              <a:t>CSIE</a:t>
            </a:r>
            <a:r>
              <a:rPr lang="en-US" altLang="zh-CN" sz="1200" b="1" i="1" spc="55" dirty="0">
                <a:solidFill>
                  <a:srgbClr val="878787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b="1" i="1" dirty="0">
                <a:solidFill>
                  <a:srgbClr val="878787"/>
                </a:solidFill>
                <a:latin typeface="Times New Roman"/>
                <a:ea typeface="Times New Roman"/>
              </a:rPr>
              <a:t>Programming</a:t>
            </a:r>
            <a:r>
              <a:rPr lang="en-US" altLang="zh-CN" sz="1200" b="1" i="1" spc="50" dirty="0">
                <a:solidFill>
                  <a:srgbClr val="878787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b="1" i="1" dirty="0">
                <a:solidFill>
                  <a:srgbClr val="878787"/>
                </a:solidFill>
                <a:latin typeface="Times New Roman"/>
                <a:ea typeface="Times New Roman"/>
              </a:rPr>
              <a:t>Contest</a:t>
            </a:r>
            <a:r>
              <a:rPr lang="en-US" altLang="zh-CN" sz="1200" b="1" i="1" spc="55" dirty="0">
                <a:solidFill>
                  <a:srgbClr val="878787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b="1" i="1" dirty="0">
                <a:solidFill>
                  <a:srgbClr val="878787"/>
                </a:solidFill>
                <a:latin typeface="Times New Roman"/>
                <a:ea typeface="Times New Roman"/>
              </a:rPr>
              <a:t>Training</a:t>
            </a:r>
            <a:r>
              <a:rPr lang="en-US" altLang="zh-CN" sz="1200" b="1" i="1" spc="55" dirty="0">
                <a:solidFill>
                  <a:srgbClr val="878787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b="1" i="1" dirty="0">
                <a:solidFill>
                  <a:srgbClr val="878787"/>
                </a:solidFill>
                <a:latin typeface="Times New Roman"/>
                <a:ea typeface="Times New Roman"/>
              </a:rPr>
              <a:t>Course</a:t>
            </a:r>
          </a:p>
          <a:p>
            <a:pPr>
              <a:lnSpc>
                <a:spcPts val="640"/>
              </a:lnSpc>
            </a:pPr>
            <a:endParaRPr lang="en-US" dirty="0" smtClean="0"/>
          </a:p>
          <a:p>
            <a:pPr marL="0" indent="5879591">
              <a:lnSpc>
                <a:spcPct val="100000"/>
              </a:lnSpc>
            </a:pP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made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by</a:t>
            </a:r>
            <a:r>
              <a:rPr lang="en-US" altLang="zh-CN" sz="1600" b="1" i="1" spc="-4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ai281918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Picture 1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459" y="60960"/>
            <a:ext cx="1158240" cy="1097280"/>
          </a:xfrm>
          <a:prstGeom prst="rect">
            <a:avLst/>
          </a:prstGeom>
        </p:spPr>
      </p:pic>
      <p:sp>
        <p:nvSpPr>
          <p:cNvPr id="2" name="Freeform 195"/>
          <p:cNvSpPr/>
          <p:nvPr/>
        </p:nvSpPr>
        <p:spPr>
          <a:xfrm>
            <a:off x="298450" y="6483350"/>
            <a:ext cx="5721350" cy="6350"/>
          </a:xfrm>
          <a:custGeom>
            <a:avLst/>
            <a:gdLst>
              <a:gd name="connsiteX0" fmla="*/ 6350 w 5721350"/>
              <a:gd name="connsiteY0" fmla="*/ 18034 h 6350"/>
              <a:gd name="connsiteX1" fmla="*/ 5721350 w 5721350"/>
              <a:gd name="connsiteY1" fmla="*/ 18034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21350" h="6350">
                <a:moveTo>
                  <a:pt x="6350" y="18034"/>
                </a:moveTo>
                <a:lnTo>
                  <a:pt x="5721350" y="18034"/>
                </a:lnTo>
              </a:path>
            </a:pathLst>
          </a:custGeom>
          <a:ln w="609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7" name="Picture 1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880" y="5897880"/>
            <a:ext cx="937260" cy="899160"/>
          </a:xfrm>
          <a:prstGeom prst="rect">
            <a:avLst/>
          </a:prstGeom>
        </p:spPr>
      </p:pic>
      <p:pic>
        <p:nvPicPr>
          <p:cNvPr id="198" name="Picture 1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" y="1341120"/>
            <a:ext cx="8252459" cy="60960"/>
          </a:xfrm>
          <a:prstGeom prst="rect">
            <a:avLst/>
          </a:prstGeom>
        </p:spPr>
      </p:pic>
      <p:sp>
        <p:nvSpPr>
          <p:cNvPr id="3" name="Freeform 198"/>
          <p:cNvSpPr/>
          <p:nvPr/>
        </p:nvSpPr>
        <p:spPr>
          <a:xfrm>
            <a:off x="3346450" y="4286250"/>
            <a:ext cx="184150" cy="171450"/>
          </a:xfrm>
          <a:custGeom>
            <a:avLst/>
            <a:gdLst>
              <a:gd name="connsiteX0" fmla="*/ 8635 w 184150"/>
              <a:gd name="connsiteY0" fmla="*/ 92964 h 171450"/>
              <a:gd name="connsiteX1" fmla="*/ 101600 w 184150"/>
              <a:gd name="connsiteY1" fmla="*/ 9144 h 171450"/>
              <a:gd name="connsiteX2" fmla="*/ 194564 w 184150"/>
              <a:gd name="connsiteY2" fmla="*/ 92964 h 171450"/>
              <a:gd name="connsiteX3" fmla="*/ 101600 w 184150"/>
              <a:gd name="connsiteY3" fmla="*/ 176784 h 171450"/>
              <a:gd name="connsiteX4" fmla="*/ 8635 w 184150"/>
              <a:gd name="connsiteY4" fmla="*/ 92964 h 171450"/>
              <a:gd name="connsiteX5" fmla="*/ 8635 w 184150"/>
              <a:gd name="connsiteY5" fmla="*/ 92964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150" h="171450">
                <a:moveTo>
                  <a:pt x="8635" y="92964"/>
                </a:moveTo>
                <a:cubicBezTo>
                  <a:pt x="8635" y="46609"/>
                  <a:pt x="50291" y="9144"/>
                  <a:pt x="101600" y="9144"/>
                </a:cubicBezTo>
                <a:cubicBezTo>
                  <a:pt x="152908" y="9144"/>
                  <a:pt x="194564" y="46609"/>
                  <a:pt x="194564" y="92964"/>
                </a:cubicBezTo>
                <a:cubicBezTo>
                  <a:pt x="194564" y="139319"/>
                  <a:pt x="152908" y="176784"/>
                  <a:pt x="101600" y="176784"/>
                </a:cubicBezTo>
                <a:cubicBezTo>
                  <a:pt x="50291" y="176784"/>
                  <a:pt x="8635" y="139319"/>
                  <a:pt x="8635" y="92964"/>
                </a:cubicBezTo>
                <a:lnTo>
                  <a:pt x="8635" y="92964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Freeform 199"/>
          <p:cNvSpPr/>
          <p:nvPr/>
        </p:nvSpPr>
        <p:spPr>
          <a:xfrm>
            <a:off x="3342894" y="4282694"/>
            <a:ext cx="187705" cy="175005"/>
          </a:xfrm>
          <a:custGeom>
            <a:avLst/>
            <a:gdLst>
              <a:gd name="connsiteX0" fmla="*/ 12191 w 187705"/>
              <a:gd name="connsiteY0" fmla="*/ 96520 h 175005"/>
              <a:gd name="connsiteX1" fmla="*/ 105155 w 187705"/>
              <a:gd name="connsiteY1" fmla="*/ 12700 h 175005"/>
              <a:gd name="connsiteX2" fmla="*/ 198120 w 187705"/>
              <a:gd name="connsiteY2" fmla="*/ 96520 h 175005"/>
              <a:gd name="connsiteX3" fmla="*/ 105155 w 187705"/>
              <a:gd name="connsiteY3" fmla="*/ 180340 h 175005"/>
              <a:gd name="connsiteX4" fmla="*/ 12191 w 187705"/>
              <a:gd name="connsiteY4" fmla="*/ 96520 h 175005"/>
              <a:gd name="connsiteX5" fmla="*/ 12191 w 187705"/>
              <a:gd name="connsiteY5" fmla="*/ 96520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705" h="175005">
                <a:moveTo>
                  <a:pt x="12191" y="96520"/>
                </a:moveTo>
                <a:cubicBezTo>
                  <a:pt x="12191" y="50165"/>
                  <a:pt x="53847" y="12700"/>
                  <a:pt x="105155" y="12700"/>
                </a:cubicBezTo>
                <a:cubicBezTo>
                  <a:pt x="156464" y="12700"/>
                  <a:pt x="198120" y="50165"/>
                  <a:pt x="198120" y="96520"/>
                </a:cubicBezTo>
                <a:cubicBezTo>
                  <a:pt x="198120" y="142875"/>
                  <a:pt x="156464" y="180340"/>
                  <a:pt x="105155" y="180340"/>
                </a:cubicBezTo>
                <a:cubicBezTo>
                  <a:pt x="53847" y="180340"/>
                  <a:pt x="12191" y="142875"/>
                  <a:pt x="12191" y="96520"/>
                </a:cubicBezTo>
                <a:lnTo>
                  <a:pt x="12191" y="96520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Freeform 200"/>
          <p:cNvSpPr/>
          <p:nvPr/>
        </p:nvSpPr>
        <p:spPr>
          <a:xfrm>
            <a:off x="3647694" y="2555494"/>
            <a:ext cx="200405" cy="175005"/>
          </a:xfrm>
          <a:custGeom>
            <a:avLst/>
            <a:gdLst>
              <a:gd name="connsiteX0" fmla="*/ 18288 w 200405"/>
              <a:gd name="connsiteY0" fmla="*/ 94742 h 175005"/>
              <a:gd name="connsiteX1" fmla="*/ 112014 w 200405"/>
              <a:gd name="connsiteY1" fmla="*/ 11684 h 175005"/>
              <a:gd name="connsiteX2" fmla="*/ 205740 w 200405"/>
              <a:gd name="connsiteY2" fmla="*/ 94742 h 175005"/>
              <a:gd name="connsiteX3" fmla="*/ 112014 w 200405"/>
              <a:gd name="connsiteY3" fmla="*/ 177800 h 175005"/>
              <a:gd name="connsiteX4" fmla="*/ 18288 w 200405"/>
              <a:gd name="connsiteY4" fmla="*/ 94742 h 175005"/>
              <a:gd name="connsiteX5" fmla="*/ 18288 w 200405"/>
              <a:gd name="connsiteY5" fmla="*/ 9474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8288" y="94742"/>
                </a:moveTo>
                <a:cubicBezTo>
                  <a:pt x="18288" y="48895"/>
                  <a:pt x="60197" y="11684"/>
                  <a:pt x="112014" y="11684"/>
                </a:cubicBezTo>
                <a:cubicBezTo>
                  <a:pt x="163829" y="11684"/>
                  <a:pt x="205740" y="48895"/>
                  <a:pt x="205740" y="94742"/>
                </a:cubicBezTo>
                <a:cubicBezTo>
                  <a:pt x="205740" y="140589"/>
                  <a:pt x="163829" y="177800"/>
                  <a:pt x="112014" y="177800"/>
                </a:cubicBezTo>
                <a:cubicBezTo>
                  <a:pt x="60197" y="177800"/>
                  <a:pt x="18288" y="140589"/>
                  <a:pt x="18288" y="94742"/>
                </a:cubicBezTo>
                <a:lnTo>
                  <a:pt x="18288" y="94742"/>
                </a:lnTo>
                <a:close/>
              </a:path>
            </a:pathLst>
          </a:custGeom>
          <a:solidFill>
            <a:srgbClr val="9AB95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Freeform 201"/>
          <p:cNvSpPr/>
          <p:nvPr/>
        </p:nvSpPr>
        <p:spPr>
          <a:xfrm>
            <a:off x="3647694" y="2555494"/>
            <a:ext cx="200405" cy="175005"/>
          </a:xfrm>
          <a:custGeom>
            <a:avLst/>
            <a:gdLst>
              <a:gd name="connsiteX0" fmla="*/ 18288 w 200405"/>
              <a:gd name="connsiteY0" fmla="*/ 94742 h 175005"/>
              <a:gd name="connsiteX1" fmla="*/ 112014 w 200405"/>
              <a:gd name="connsiteY1" fmla="*/ 11684 h 175005"/>
              <a:gd name="connsiteX2" fmla="*/ 205740 w 200405"/>
              <a:gd name="connsiteY2" fmla="*/ 94742 h 175005"/>
              <a:gd name="connsiteX3" fmla="*/ 112014 w 200405"/>
              <a:gd name="connsiteY3" fmla="*/ 177800 h 175005"/>
              <a:gd name="connsiteX4" fmla="*/ 18288 w 200405"/>
              <a:gd name="connsiteY4" fmla="*/ 94742 h 175005"/>
              <a:gd name="connsiteX5" fmla="*/ 18288 w 200405"/>
              <a:gd name="connsiteY5" fmla="*/ 9474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8288" y="94742"/>
                </a:moveTo>
                <a:cubicBezTo>
                  <a:pt x="18288" y="48895"/>
                  <a:pt x="60197" y="11684"/>
                  <a:pt x="112014" y="11684"/>
                </a:cubicBezTo>
                <a:cubicBezTo>
                  <a:pt x="163829" y="11684"/>
                  <a:pt x="205740" y="48895"/>
                  <a:pt x="205740" y="94742"/>
                </a:cubicBezTo>
                <a:cubicBezTo>
                  <a:pt x="205740" y="140589"/>
                  <a:pt x="163829" y="177800"/>
                  <a:pt x="112014" y="177800"/>
                </a:cubicBezTo>
                <a:cubicBezTo>
                  <a:pt x="60197" y="177800"/>
                  <a:pt x="18288" y="140589"/>
                  <a:pt x="18288" y="94742"/>
                </a:cubicBezTo>
                <a:lnTo>
                  <a:pt x="18288" y="94742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6F873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Freeform 202"/>
          <p:cNvSpPr/>
          <p:nvPr/>
        </p:nvSpPr>
        <p:spPr>
          <a:xfrm>
            <a:off x="5717794" y="3977894"/>
            <a:ext cx="200405" cy="175005"/>
          </a:xfrm>
          <a:custGeom>
            <a:avLst/>
            <a:gdLst>
              <a:gd name="connsiteX0" fmla="*/ 14732 w 200405"/>
              <a:gd name="connsiteY0" fmla="*/ 101092 h 175005"/>
              <a:gd name="connsiteX1" fmla="*/ 107696 w 200405"/>
              <a:gd name="connsiteY1" fmla="*/ 17272 h 175005"/>
              <a:gd name="connsiteX2" fmla="*/ 200659 w 200405"/>
              <a:gd name="connsiteY2" fmla="*/ 101092 h 175005"/>
              <a:gd name="connsiteX3" fmla="*/ 107696 w 200405"/>
              <a:gd name="connsiteY3" fmla="*/ 184912 h 175005"/>
              <a:gd name="connsiteX4" fmla="*/ 14732 w 200405"/>
              <a:gd name="connsiteY4" fmla="*/ 101092 h 175005"/>
              <a:gd name="connsiteX5" fmla="*/ 14732 w 200405"/>
              <a:gd name="connsiteY5" fmla="*/ 10109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4732" y="101092"/>
                </a:moveTo>
                <a:cubicBezTo>
                  <a:pt x="14732" y="54737"/>
                  <a:pt x="56388" y="17272"/>
                  <a:pt x="107696" y="17272"/>
                </a:cubicBezTo>
                <a:cubicBezTo>
                  <a:pt x="159003" y="17272"/>
                  <a:pt x="200659" y="54737"/>
                  <a:pt x="200659" y="101092"/>
                </a:cubicBezTo>
                <a:cubicBezTo>
                  <a:pt x="200659" y="147447"/>
                  <a:pt x="159003" y="184912"/>
                  <a:pt x="107696" y="184912"/>
                </a:cubicBezTo>
                <a:cubicBezTo>
                  <a:pt x="56388" y="184912"/>
                  <a:pt x="14732" y="147447"/>
                  <a:pt x="14732" y="101092"/>
                </a:cubicBezTo>
                <a:lnTo>
                  <a:pt x="14732" y="101092"/>
                </a:lnTo>
                <a:close/>
              </a:path>
            </a:pathLst>
          </a:custGeom>
          <a:solidFill>
            <a:srgbClr val="9AB95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Freeform 203"/>
          <p:cNvSpPr/>
          <p:nvPr/>
        </p:nvSpPr>
        <p:spPr>
          <a:xfrm>
            <a:off x="5717794" y="3977894"/>
            <a:ext cx="200405" cy="175005"/>
          </a:xfrm>
          <a:custGeom>
            <a:avLst/>
            <a:gdLst>
              <a:gd name="connsiteX0" fmla="*/ 14732 w 200405"/>
              <a:gd name="connsiteY0" fmla="*/ 101092 h 175005"/>
              <a:gd name="connsiteX1" fmla="*/ 107696 w 200405"/>
              <a:gd name="connsiteY1" fmla="*/ 17272 h 175005"/>
              <a:gd name="connsiteX2" fmla="*/ 200659 w 200405"/>
              <a:gd name="connsiteY2" fmla="*/ 101092 h 175005"/>
              <a:gd name="connsiteX3" fmla="*/ 107696 w 200405"/>
              <a:gd name="connsiteY3" fmla="*/ 184912 h 175005"/>
              <a:gd name="connsiteX4" fmla="*/ 14732 w 200405"/>
              <a:gd name="connsiteY4" fmla="*/ 101092 h 175005"/>
              <a:gd name="connsiteX5" fmla="*/ 14732 w 200405"/>
              <a:gd name="connsiteY5" fmla="*/ 10109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4732" y="101092"/>
                </a:moveTo>
                <a:cubicBezTo>
                  <a:pt x="14732" y="54737"/>
                  <a:pt x="56388" y="17272"/>
                  <a:pt x="107696" y="17272"/>
                </a:cubicBezTo>
                <a:cubicBezTo>
                  <a:pt x="159003" y="17272"/>
                  <a:pt x="200659" y="54737"/>
                  <a:pt x="200659" y="101092"/>
                </a:cubicBezTo>
                <a:cubicBezTo>
                  <a:pt x="200659" y="147447"/>
                  <a:pt x="159003" y="184912"/>
                  <a:pt x="107696" y="184912"/>
                </a:cubicBezTo>
                <a:cubicBezTo>
                  <a:pt x="56388" y="184912"/>
                  <a:pt x="14732" y="147447"/>
                  <a:pt x="14732" y="101092"/>
                </a:cubicBezTo>
                <a:lnTo>
                  <a:pt x="14732" y="101092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6F873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Freeform 204"/>
          <p:cNvSpPr/>
          <p:nvPr/>
        </p:nvSpPr>
        <p:spPr>
          <a:xfrm>
            <a:off x="3808221" y="2690622"/>
            <a:ext cx="1944877" cy="1322577"/>
          </a:xfrm>
          <a:custGeom>
            <a:avLst/>
            <a:gdLst>
              <a:gd name="connsiteX0" fmla="*/ 17780 w 1944877"/>
              <a:gd name="connsiteY0" fmla="*/ 18288 h 1322577"/>
              <a:gd name="connsiteX1" fmla="*/ 1951228 w 1944877"/>
              <a:gd name="connsiteY1" fmla="*/ 1328928 h 132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44877" h="1322577">
                <a:moveTo>
                  <a:pt x="17780" y="18288"/>
                </a:moveTo>
                <a:lnTo>
                  <a:pt x="1951228" y="1328928"/>
                </a:lnTo>
              </a:path>
            </a:pathLst>
          </a:custGeom>
          <a:ln w="2895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" name="Picture 20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1379" y="2712720"/>
            <a:ext cx="2331720" cy="1684020"/>
          </a:xfrm>
          <a:prstGeom prst="rect">
            <a:avLst/>
          </a:prstGeom>
        </p:spPr>
      </p:pic>
      <p:pic>
        <p:nvPicPr>
          <p:cNvPr id="207" name="Picture 20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4660" y="5280660"/>
            <a:ext cx="868680" cy="220979"/>
          </a:xfrm>
          <a:prstGeom prst="rect">
            <a:avLst/>
          </a:prstGeom>
        </p:spPr>
      </p:pic>
      <p:pic>
        <p:nvPicPr>
          <p:cNvPr id="208" name="Picture 20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46220" y="5280660"/>
            <a:ext cx="868680" cy="220979"/>
          </a:xfrm>
          <a:prstGeom prst="rect">
            <a:avLst/>
          </a:prstGeom>
        </p:spPr>
      </p:pic>
      <p:sp>
        <p:nvSpPr>
          <p:cNvPr id="4" name="TextBox 208"/>
          <p:cNvSpPr txBox="1"/>
          <p:nvPr/>
        </p:nvSpPr>
        <p:spPr>
          <a:xfrm>
            <a:off x="548640" y="515323"/>
            <a:ext cx="6539173" cy="30040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523364">
              <a:lnSpc>
                <a:spcPct val="100000"/>
              </a:lnSpc>
            </a:pPr>
            <a:r>
              <a:rPr lang="en-US" altLang="zh-CN" sz="4400" b="1" spc="509" dirty="0">
                <a:solidFill>
                  <a:srgbClr val="006EBF"/>
                </a:solidFill>
                <a:latin typeface="Times New Roman"/>
                <a:ea typeface="Times New Roman"/>
              </a:rPr>
              <a:t>Line</a:t>
            </a:r>
            <a:r>
              <a:rPr lang="en-US" altLang="zh-CN" sz="4400" b="1" spc="409" dirty="0">
                <a:solidFill>
                  <a:srgbClr val="006EB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400" b="1" spc="440" dirty="0">
                <a:solidFill>
                  <a:srgbClr val="006EBF"/>
                </a:solidFill>
                <a:latin typeface="Times New Roman"/>
                <a:ea typeface="Times New Roman"/>
              </a:rPr>
              <a:t>intersection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344"/>
              </a:lnSpc>
            </a:pPr>
            <a:endParaRPr lang="en-US" dirty="0" smtClean="0"/>
          </a:p>
          <a:p>
            <a:pPr marL="0">
              <a:lnSpc>
                <a:spcPct val="111666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•</a:t>
            </a:r>
            <a:r>
              <a:rPr lang="en-US" altLang="zh-CN" sz="2400" spc="125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zh-CN" altLang="en-US" sz="2400" dirty="0">
                <a:solidFill>
                  <a:srgbClr val="000000"/>
                </a:solidFill>
                <a:latin typeface="Arial Unicode MS"/>
                <a:ea typeface="Arial Unicode MS"/>
              </a:rPr>
              <a:t>Cross</a:t>
            </a:r>
            <a:r>
              <a:rPr lang="zh-CN" altLang="en-US" sz="2400" spc="135" dirty="0">
                <a:solidFill>
                  <a:srgbClr val="000000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Arial Unicode MS"/>
                <a:ea typeface="Arial Unicode MS"/>
              </a:rPr>
              <a:t>Product</a:t>
            </a:r>
            <a:r>
              <a:rPr lang="zh-CN" altLang="en-US" sz="2400" spc="129" dirty="0">
                <a:solidFill>
                  <a:srgbClr val="000000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Arial Unicode MS"/>
                <a:ea typeface="Arial Unicode MS"/>
              </a:rPr>
              <a:t>: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355"/>
              </a:lnSpc>
            </a:pPr>
            <a:endParaRPr lang="en-US" dirty="0" smtClean="0"/>
          </a:p>
          <a:p>
            <a:pPr marL="0" indent="2972435">
              <a:lnSpc>
                <a:spcPct val="100000"/>
              </a:lnSpc>
            </a:pPr>
            <a:endParaRPr lang="en-US" altLang="zh-CN" sz="1300" spc="34" dirty="0">
              <a:solidFill>
                <a:srgbClr val="000000"/>
              </a:solidFill>
              <a:latin typeface="Cambria"/>
              <a:ea typeface="Cambria"/>
            </a:endParaRP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89"/>
              </a:lnSpc>
            </a:pPr>
            <a:endParaRPr lang="en-US" dirty="0" smtClean="0"/>
          </a:p>
          <a:p>
            <a:pPr marL="0" indent="2856611">
              <a:lnSpc>
                <a:spcPct val="100000"/>
              </a:lnSpc>
            </a:pPr>
            <a:r>
              <a:rPr lang="en-US" altLang="zh-CN" sz="1300" spc="30" dirty="0">
                <a:solidFill>
                  <a:srgbClr val="000000"/>
                </a:solidFill>
                <a:latin typeface="Cambria"/>
                <a:ea typeface="Cambria"/>
              </a:rPr>
              <a:t>1</a:t>
            </a:r>
          </a:p>
        </p:txBody>
      </p:sp>
      <p:sp>
        <p:nvSpPr>
          <p:cNvPr id="209" name="TextBox 209"/>
          <p:cNvSpPr txBox="1"/>
          <p:nvPr/>
        </p:nvSpPr>
        <p:spPr>
          <a:xfrm>
            <a:off x="3882516" y="3675503"/>
            <a:ext cx="987903" cy="2340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6666"/>
              </a:lnSpc>
              <a:tabLst>
                <a:tab pos="763904" algn="l"/>
              </a:tabLst>
            </a:pPr>
            <a:r>
              <a:rPr lang="en-US" altLang="zh-CN" sz="1300" spc="40" dirty="0">
                <a:solidFill>
                  <a:srgbClr val="000000"/>
                </a:solidFill>
                <a:latin typeface="Cambria"/>
                <a:ea typeface="Cambria"/>
              </a:rPr>
              <a:t>0	</a:t>
            </a:r>
            <a:endParaRPr lang="en-US" altLang="zh-CN" sz="1300" dirty="0">
              <a:solidFill>
                <a:srgbClr val="000000"/>
              </a:solidFill>
              <a:latin typeface="Cambria"/>
              <a:ea typeface="Cambria"/>
            </a:endParaRPr>
          </a:p>
        </p:txBody>
      </p:sp>
      <p:sp>
        <p:nvSpPr>
          <p:cNvPr id="211" name="TextBox 211"/>
          <p:cNvSpPr txBox="1"/>
          <p:nvPr/>
        </p:nvSpPr>
        <p:spPr>
          <a:xfrm>
            <a:off x="3194304" y="4447934"/>
            <a:ext cx="2213630" cy="2220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0833"/>
              </a:lnSpc>
              <a:tabLst>
                <a:tab pos="1989455" algn="l"/>
              </a:tabLst>
            </a:pPr>
            <a:r>
              <a:rPr lang="en-US" altLang="zh-CN" sz="1300" spc="44" dirty="0">
                <a:solidFill>
                  <a:srgbClr val="000000"/>
                </a:solidFill>
                <a:latin typeface="Cambria"/>
                <a:ea typeface="Cambria"/>
              </a:rPr>
              <a:t>	</a:t>
            </a:r>
            <a:r>
              <a:rPr lang="en-US" altLang="zh-CN" sz="1300" spc="5" dirty="0">
                <a:solidFill>
                  <a:srgbClr val="000000"/>
                </a:solidFill>
                <a:latin typeface="Cambria"/>
                <a:ea typeface="Cambria"/>
              </a:rPr>
              <a:t>2</a:t>
            </a:r>
          </a:p>
        </p:txBody>
      </p:sp>
      <p:sp>
        <p:nvSpPr>
          <p:cNvPr id="212" name="TextBox 212"/>
          <p:cNvSpPr txBox="1"/>
          <p:nvPr/>
        </p:nvSpPr>
        <p:spPr>
          <a:xfrm>
            <a:off x="3195573" y="5278717"/>
            <a:ext cx="2291420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1054861" algn="l"/>
              </a:tabLst>
            </a:pPr>
            <a:r>
              <a:rPr lang="en-US" altLang="zh-CN" sz="1300" spc="215" dirty="0">
                <a:solidFill>
                  <a:srgbClr val="000000"/>
                </a:solidFill>
                <a:latin typeface="Cambria"/>
                <a:ea typeface="Cambria"/>
              </a:rPr>
              <a:t>0</a:t>
            </a:r>
            <a:r>
              <a:rPr lang="en-US" altLang="zh-CN" sz="1300" spc="8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800" spc="300" dirty="0">
                <a:solidFill>
                  <a:srgbClr val="000000"/>
                </a:solidFill>
                <a:latin typeface="Cambria"/>
                <a:ea typeface="Cambria"/>
              </a:rPr>
              <a:t>×</a:t>
            </a:r>
            <a:r>
              <a:rPr lang="en-US" altLang="zh-CN" sz="1800" spc="120" dirty="0">
                <a:solidFill>
                  <a:srgbClr val="000000"/>
                </a:solidFill>
                <a:latin typeface="Cambria"/>
                <a:cs typeface="Cambria"/>
              </a:rPr>
              <a:t>  </a:t>
            </a:r>
            <a:r>
              <a:rPr lang="en-US" altLang="zh-CN" sz="1300" spc="215" dirty="0">
                <a:solidFill>
                  <a:srgbClr val="000000"/>
                </a:solidFill>
                <a:latin typeface="Cambria"/>
                <a:ea typeface="Cambria"/>
              </a:rPr>
              <a:t>1</a:t>
            </a:r>
            <a:r>
              <a:rPr lang="en-US" altLang="zh-CN" sz="1300" spc="85" dirty="0">
                <a:solidFill>
                  <a:srgbClr val="000000"/>
                </a:solidFill>
                <a:latin typeface="Cambria"/>
                <a:cs typeface="Cambria"/>
              </a:rPr>
              <a:t>   </a:t>
            </a:r>
            <a:r>
              <a:rPr lang="en-US" altLang="zh-CN" sz="1800" spc="135" dirty="0">
                <a:solidFill>
                  <a:srgbClr val="000000"/>
                </a:solidFill>
                <a:latin typeface="Cambria"/>
                <a:ea typeface="Cambria"/>
              </a:rPr>
              <a:t>∙	</a:t>
            </a:r>
            <a:r>
              <a:rPr lang="en-US" altLang="zh-CN" sz="1300" spc="204" dirty="0">
                <a:solidFill>
                  <a:srgbClr val="000000"/>
                </a:solidFill>
                <a:latin typeface="Cambria"/>
                <a:ea typeface="Cambria"/>
              </a:rPr>
              <a:t>0</a:t>
            </a:r>
            <a:r>
              <a:rPr lang="en-US" altLang="zh-CN" sz="1300" spc="8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800" spc="284" dirty="0">
                <a:solidFill>
                  <a:srgbClr val="000000"/>
                </a:solidFill>
                <a:latin typeface="Cambria"/>
                <a:ea typeface="Cambria"/>
              </a:rPr>
              <a:t>×</a:t>
            </a:r>
            <a:r>
              <a:rPr lang="en-US" altLang="zh-CN" sz="1800" spc="110" dirty="0">
                <a:solidFill>
                  <a:srgbClr val="000000"/>
                </a:solidFill>
                <a:latin typeface="Cambria"/>
                <a:cs typeface="Cambria"/>
              </a:rPr>
              <a:t>  </a:t>
            </a:r>
            <a:r>
              <a:rPr lang="en-US" altLang="zh-CN" sz="1300" spc="204" dirty="0">
                <a:solidFill>
                  <a:srgbClr val="000000"/>
                </a:solidFill>
                <a:latin typeface="Cambria"/>
                <a:ea typeface="Cambria"/>
              </a:rPr>
              <a:t>2</a:t>
            </a:r>
            <a:r>
              <a:rPr lang="en-US" altLang="zh-CN" sz="1300" spc="80" dirty="0">
                <a:solidFill>
                  <a:srgbClr val="000000"/>
                </a:solidFill>
                <a:latin typeface="Cambria"/>
                <a:cs typeface="Cambria"/>
              </a:rPr>
              <a:t>   </a:t>
            </a:r>
            <a:r>
              <a:rPr lang="en-US" altLang="zh-CN" sz="1800" spc="284" dirty="0">
                <a:solidFill>
                  <a:srgbClr val="000000"/>
                </a:solidFill>
                <a:latin typeface="Cambria"/>
                <a:ea typeface="Cambria"/>
              </a:rPr>
              <a:t>&lt;</a:t>
            </a:r>
            <a:r>
              <a:rPr lang="en-US" altLang="zh-CN" sz="1800" spc="12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800" spc="284" dirty="0">
                <a:solidFill>
                  <a:srgbClr val="000000"/>
                </a:solidFill>
                <a:latin typeface="Cambria"/>
                <a:ea typeface="Cambria"/>
              </a:rPr>
              <a:t>0</a:t>
            </a:r>
          </a:p>
        </p:txBody>
      </p:sp>
      <p:sp>
        <p:nvSpPr>
          <p:cNvPr id="213" name="TextBox 213"/>
          <p:cNvSpPr txBox="1"/>
          <p:nvPr/>
        </p:nvSpPr>
        <p:spPr>
          <a:xfrm>
            <a:off x="6428232" y="6565925"/>
            <a:ext cx="1671075" cy="243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made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by</a:t>
            </a:r>
            <a:r>
              <a:rPr lang="en-US" altLang="zh-CN" sz="1600" b="1" i="1" spc="-4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ai281918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Picture 2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459" y="60960"/>
            <a:ext cx="1158240" cy="1097280"/>
          </a:xfrm>
          <a:prstGeom prst="rect">
            <a:avLst/>
          </a:prstGeom>
        </p:spPr>
      </p:pic>
      <p:sp>
        <p:nvSpPr>
          <p:cNvPr id="2" name="Freeform 215"/>
          <p:cNvSpPr/>
          <p:nvPr/>
        </p:nvSpPr>
        <p:spPr>
          <a:xfrm>
            <a:off x="298450" y="6483350"/>
            <a:ext cx="5721350" cy="6350"/>
          </a:xfrm>
          <a:custGeom>
            <a:avLst/>
            <a:gdLst>
              <a:gd name="connsiteX0" fmla="*/ 6350 w 5721350"/>
              <a:gd name="connsiteY0" fmla="*/ 18034 h 6350"/>
              <a:gd name="connsiteX1" fmla="*/ 5721350 w 5721350"/>
              <a:gd name="connsiteY1" fmla="*/ 18034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21350" h="6350">
                <a:moveTo>
                  <a:pt x="6350" y="18034"/>
                </a:moveTo>
                <a:lnTo>
                  <a:pt x="5721350" y="18034"/>
                </a:lnTo>
              </a:path>
            </a:pathLst>
          </a:custGeom>
          <a:ln w="609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7" name="Picture 2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880" y="5897880"/>
            <a:ext cx="937260" cy="899160"/>
          </a:xfrm>
          <a:prstGeom prst="rect">
            <a:avLst/>
          </a:prstGeom>
        </p:spPr>
      </p:pic>
      <p:pic>
        <p:nvPicPr>
          <p:cNvPr id="218" name="Picture 2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" y="1341120"/>
            <a:ext cx="8252459" cy="60960"/>
          </a:xfrm>
          <a:prstGeom prst="rect">
            <a:avLst/>
          </a:prstGeom>
        </p:spPr>
      </p:pic>
      <p:sp>
        <p:nvSpPr>
          <p:cNvPr id="3" name="Freeform 218"/>
          <p:cNvSpPr/>
          <p:nvPr/>
        </p:nvSpPr>
        <p:spPr>
          <a:xfrm>
            <a:off x="3346450" y="4286250"/>
            <a:ext cx="184150" cy="171450"/>
          </a:xfrm>
          <a:custGeom>
            <a:avLst/>
            <a:gdLst>
              <a:gd name="connsiteX0" fmla="*/ 8635 w 184150"/>
              <a:gd name="connsiteY0" fmla="*/ 92964 h 171450"/>
              <a:gd name="connsiteX1" fmla="*/ 101600 w 184150"/>
              <a:gd name="connsiteY1" fmla="*/ 9144 h 171450"/>
              <a:gd name="connsiteX2" fmla="*/ 194564 w 184150"/>
              <a:gd name="connsiteY2" fmla="*/ 92964 h 171450"/>
              <a:gd name="connsiteX3" fmla="*/ 101600 w 184150"/>
              <a:gd name="connsiteY3" fmla="*/ 176784 h 171450"/>
              <a:gd name="connsiteX4" fmla="*/ 8635 w 184150"/>
              <a:gd name="connsiteY4" fmla="*/ 92964 h 171450"/>
              <a:gd name="connsiteX5" fmla="*/ 8635 w 184150"/>
              <a:gd name="connsiteY5" fmla="*/ 92964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150" h="171450">
                <a:moveTo>
                  <a:pt x="8635" y="92964"/>
                </a:moveTo>
                <a:cubicBezTo>
                  <a:pt x="8635" y="46609"/>
                  <a:pt x="50291" y="9144"/>
                  <a:pt x="101600" y="9144"/>
                </a:cubicBezTo>
                <a:cubicBezTo>
                  <a:pt x="152908" y="9144"/>
                  <a:pt x="194564" y="46609"/>
                  <a:pt x="194564" y="92964"/>
                </a:cubicBezTo>
                <a:cubicBezTo>
                  <a:pt x="194564" y="139319"/>
                  <a:pt x="152908" y="176784"/>
                  <a:pt x="101600" y="176784"/>
                </a:cubicBezTo>
                <a:cubicBezTo>
                  <a:pt x="50291" y="176784"/>
                  <a:pt x="8635" y="139319"/>
                  <a:pt x="8635" y="92964"/>
                </a:cubicBezTo>
                <a:lnTo>
                  <a:pt x="8635" y="92964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Freeform 219"/>
          <p:cNvSpPr/>
          <p:nvPr/>
        </p:nvSpPr>
        <p:spPr>
          <a:xfrm>
            <a:off x="3342894" y="4282694"/>
            <a:ext cx="187705" cy="175005"/>
          </a:xfrm>
          <a:custGeom>
            <a:avLst/>
            <a:gdLst>
              <a:gd name="connsiteX0" fmla="*/ 12191 w 187705"/>
              <a:gd name="connsiteY0" fmla="*/ 96520 h 175005"/>
              <a:gd name="connsiteX1" fmla="*/ 105155 w 187705"/>
              <a:gd name="connsiteY1" fmla="*/ 12700 h 175005"/>
              <a:gd name="connsiteX2" fmla="*/ 198120 w 187705"/>
              <a:gd name="connsiteY2" fmla="*/ 96520 h 175005"/>
              <a:gd name="connsiteX3" fmla="*/ 105155 w 187705"/>
              <a:gd name="connsiteY3" fmla="*/ 180340 h 175005"/>
              <a:gd name="connsiteX4" fmla="*/ 12191 w 187705"/>
              <a:gd name="connsiteY4" fmla="*/ 96520 h 175005"/>
              <a:gd name="connsiteX5" fmla="*/ 12191 w 187705"/>
              <a:gd name="connsiteY5" fmla="*/ 96520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705" h="175005">
                <a:moveTo>
                  <a:pt x="12191" y="96520"/>
                </a:moveTo>
                <a:cubicBezTo>
                  <a:pt x="12191" y="50165"/>
                  <a:pt x="53847" y="12700"/>
                  <a:pt x="105155" y="12700"/>
                </a:cubicBezTo>
                <a:cubicBezTo>
                  <a:pt x="156464" y="12700"/>
                  <a:pt x="198120" y="50165"/>
                  <a:pt x="198120" y="96520"/>
                </a:cubicBezTo>
                <a:cubicBezTo>
                  <a:pt x="198120" y="142875"/>
                  <a:pt x="156464" y="180340"/>
                  <a:pt x="105155" y="180340"/>
                </a:cubicBezTo>
                <a:cubicBezTo>
                  <a:pt x="53847" y="180340"/>
                  <a:pt x="12191" y="142875"/>
                  <a:pt x="12191" y="96520"/>
                </a:cubicBezTo>
                <a:lnTo>
                  <a:pt x="12191" y="96520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Freeform 220"/>
          <p:cNvSpPr/>
          <p:nvPr/>
        </p:nvSpPr>
        <p:spPr>
          <a:xfrm>
            <a:off x="5717794" y="3977894"/>
            <a:ext cx="200405" cy="175005"/>
          </a:xfrm>
          <a:custGeom>
            <a:avLst/>
            <a:gdLst>
              <a:gd name="connsiteX0" fmla="*/ 14732 w 200405"/>
              <a:gd name="connsiteY0" fmla="*/ 101092 h 175005"/>
              <a:gd name="connsiteX1" fmla="*/ 107696 w 200405"/>
              <a:gd name="connsiteY1" fmla="*/ 17272 h 175005"/>
              <a:gd name="connsiteX2" fmla="*/ 200659 w 200405"/>
              <a:gd name="connsiteY2" fmla="*/ 101092 h 175005"/>
              <a:gd name="connsiteX3" fmla="*/ 107696 w 200405"/>
              <a:gd name="connsiteY3" fmla="*/ 184912 h 175005"/>
              <a:gd name="connsiteX4" fmla="*/ 14732 w 200405"/>
              <a:gd name="connsiteY4" fmla="*/ 101092 h 175005"/>
              <a:gd name="connsiteX5" fmla="*/ 14732 w 200405"/>
              <a:gd name="connsiteY5" fmla="*/ 10109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4732" y="101092"/>
                </a:moveTo>
                <a:cubicBezTo>
                  <a:pt x="14732" y="54737"/>
                  <a:pt x="56388" y="17272"/>
                  <a:pt x="107696" y="17272"/>
                </a:cubicBezTo>
                <a:cubicBezTo>
                  <a:pt x="159003" y="17272"/>
                  <a:pt x="200659" y="54737"/>
                  <a:pt x="200659" y="101092"/>
                </a:cubicBezTo>
                <a:cubicBezTo>
                  <a:pt x="200659" y="147447"/>
                  <a:pt x="159003" y="184912"/>
                  <a:pt x="107696" y="184912"/>
                </a:cubicBezTo>
                <a:cubicBezTo>
                  <a:pt x="56388" y="184912"/>
                  <a:pt x="14732" y="147447"/>
                  <a:pt x="14732" y="101092"/>
                </a:cubicBezTo>
                <a:lnTo>
                  <a:pt x="14732" y="101092"/>
                </a:lnTo>
                <a:close/>
              </a:path>
            </a:pathLst>
          </a:custGeom>
          <a:solidFill>
            <a:srgbClr val="9AB95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Freeform 221"/>
          <p:cNvSpPr/>
          <p:nvPr/>
        </p:nvSpPr>
        <p:spPr>
          <a:xfrm>
            <a:off x="5717794" y="3977894"/>
            <a:ext cx="200405" cy="175005"/>
          </a:xfrm>
          <a:custGeom>
            <a:avLst/>
            <a:gdLst>
              <a:gd name="connsiteX0" fmla="*/ 14732 w 200405"/>
              <a:gd name="connsiteY0" fmla="*/ 101092 h 175005"/>
              <a:gd name="connsiteX1" fmla="*/ 107696 w 200405"/>
              <a:gd name="connsiteY1" fmla="*/ 17272 h 175005"/>
              <a:gd name="connsiteX2" fmla="*/ 200659 w 200405"/>
              <a:gd name="connsiteY2" fmla="*/ 101092 h 175005"/>
              <a:gd name="connsiteX3" fmla="*/ 107696 w 200405"/>
              <a:gd name="connsiteY3" fmla="*/ 184912 h 175005"/>
              <a:gd name="connsiteX4" fmla="*/ 14732 w 200405"/>
              <a:gd name="connsiteY4" fmla="*/ 101092 h 175005"/>
              <a:gd name="connsiteX5" fmla="*/ 14732 w 200405"/>
              <a:gd name="connsiteY5" fmla="*/ 10109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4732" y="101092"/>
                </a:moveTo>
                <a:cubicBezTo>
                  <a:pt x="14732" y="54737"/>
                  <a:pt x="56388" y="17272"/>
                  <a:pt x="107696" y="17272"/>
                </a:cubicBezTo>
                <a:cubicBezTo>
                  <a:pt x="159003" y="17272"/>
                  <a:pt x="200659" y="54737"/>
                  <a:pt x="200659" y="101092"/>
                </a:cubicBezTo>
                <a:cubicBezTo>
                  <a:pt x="200659" y="147447"/>
                  <a:pt x="159003" y="184912"/>
                  <a:pt x="107696" y="184912"/>
                </a:cubicBezTo>
                <a:cubicBezTo>
                  <a:pt x="56388" y="184912"/>
                  <a:pt x="14732" y="147447"/>
                  <a:pt x="14732" y="101092"/>
                </a:cubicBezTo>
                <a:lnTo>
                  <a:pt x="14732" y="101092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6F873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Freeform 222"/>
          <p:cNvSpPr/>
          <p:nvPr/>
        </p:nvSpPr>
        <p:spPr>
          <a:xfrm>
            <a:off x="5040121" y="2258822"/>
            <a:ext cx="192278" cy="179578"/>
          </a:xfrm>
          <a:custGeom>
            <a:avLst/>
            <a:gdLst>
              <a:gd name="connsiteX0" fmla="*/ 15748 w 192278"/>
              <a:gd name="connsiteY0" fmla="*/ 102616 h 179578"/>
              <a:gd name="connsiteX1" fmla="*/ 108712 w 192278"/>
              <a:gd name="connsiteY1" fmla="*/ 18796 h 179578"/>
              <a:gd name="connsiteX2" fmla="*/ 201676 w 192278"/>
              <a:gd name="connsiteY2" fmla="*/ 102616 h 179578"/>
              <a:gd name="connsiteX3" fmla="*/ 108712 w 192278"/>
              <a:gd name="connsiteY3" fmla="*/ 186436 h 179578"/>
              <a:gd name="connsiteX4" fmla="*/ 15748 w 192278"/>
              <a:gd name="connsiteY4" fmla="*/ 102616 h 179578"/>
              <a:gd name="connsiteX5" fmla="*/ 15748 w 192278"/>
              <a:gd name="connsiteY5" fmla="*/ 102616 h 179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78" h="179578">
                <a:moveTo>
                  <a:pt x="15748" y="102616"/>
                </a:moveTo>
                <a:cubicBezTo>
                  <a:pt x="15748" y="56261"/>
                  <a:pt x="57404" y="18796"/>
                  <a:pt x="108712" y="18796"/>
                </a:cubicBezTo>
                <a:cubicBezTo>
                  <a:pt x="160020" y="18796"/>
                  <a:pt x="201676" y="56261"/>
                  <a:pt x="201676" y="102616"/>
                </a:cubicBezTo>
                <a:cubicBezTo>
                  <a:pt x="201676" y="148971"/>
                  <a:pt x="160020" y="186436"/>
                  <a:pt x="108712" y="186436"/>
                </a:cubicBezTo>
                <a:cubicBezTo>
                  <a:pt x="57404" y="186436"/>
                  <a:pt x="15748" y="148971"/>
                  <a:pt x="15748" y="102616"/>
                </a:cubicBezTo>
                <a:lnTo>
                  <a:pt x="15748" y="102616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Freeform 223"/>
          <p:cNvSpPr/>
          <p:nvPr/>
        </p:nvSpPr>
        <p:spPr>
          <a:xfrm>
            <a:off x="5040121" y="2258822"/>
            <a:ext cx="192278" cy="179578"/>
          </a:xfrm>
          <a:custGeom>
            <a:avLst/>
            <a:gdLst>
              <a:gd name="connsiteX0" fmla="*/ 15748 w 192278"/>
              <a:gd name="connsiteY0" fmla="*/ 102616 h 179578"/>
              <a:gd name="connsiteX1" fmla="*/ 108712 w 192278"/>
              <a:gd name="connsiteY1" fmla="*/ 18796 h 179578"/>
              <a:gd name="connsiteX2" fmla="*/ 201676 w 192278"/>
              <a:gd name="connsiteY2" fmla="*/ 102616 h 179578"/>
              <a:gd name="connsiteX3" fmla="*/ 108712 w 192278"/>
              <a:gd name="connsiteY3" fmla="*/ 186436 h 179578"/>
              <a:gd name="connsiteX4" fmla="*/ 15748 w 192278"/>
              <a:gd name="connsiteY4" fmla="*/ 102616 h 179578"/>
              <a:gd name="connsiteX5" fmla="*/ 15748 w 192278"/>
              <a:gd name="connsiteY5" fmla="*/ 102616 h 179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78" h="179578">
                <a:moveTo>
                  <a:pt x="15748" y="102616"/>
                </a:moveTo>
                <a:cubicBezTo>
                  <a:pt x="15748" y="56261"/>
                  <a:pt x="57404" y="18796"/>
                  <a:pt x="108712" y="18796"/>
                </a:cubicBezTo>
                <a:cubicBezTo>
                  <a:pt x="160020" y="18796"/>
                  <a:pt x="201676" y="56261"/>
                  <a:pt x="201676" y="102616"/>
                </a:cubicBezTo>
                <a:cubicBezTo>
                  <a:pt x="201676" y="148971"/>
                  <a:pt x="160020" y="186436"/>
                  <a:pt x="108712" y="186436"/>
                </a:cubicBezTo>
                <a:cubicBezTo>
                  <a:pt x="57404" y="186436"/>
                  <a:pt x="15748" y="148971"/>
                  <a:pt x="15748" y="102616"/>
                </a:cubicBezTo>
                <a:lnTo>
                  <a:pt x="15748" y="102616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5" name="Picture 2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1379" y="2407920"/>
            <a:ext cx="2331720" cy="1988820"/>
          </a:xfrm>
          <a:prstGeom prst="rect">
            <a:avLst/>
          </a:prstGeom>
        </p:spPr>
      </p:pic>
      <p:pic>
        <p:nvPicPr>
          <p:cNvPr id="226" name="Picture 2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259" y="5173980"/>
            <a:ext cx="1729739" cy="175260"/>
          </a:xfrm>
          <a:prstGeom prst="rect">
            <a:avLst/>
          </a:prstGeom>
        </p:spPr>
      </p:pic>
      <p:pic>
        <p:nvPicPr>
          <p:cNvPr id="227" name="Picture 2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6980" y="5173980"/>
            <a:ext cx="1661160" cy="175260"/>
          </a:xfrm>
          <a:prstGeom prst="rect">
            <a:avLst/>
          </a:prstGeom>
        </p:spPr>
      </p:pic>
      <p:pic>
        <p:nvPicPr>
          <p:cNvPr id="228" name="Picture 2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31079" y="5173980"/>
            <a:ext cx="1737360" cy="175260"/>
          </a:xfrm>
          <a:prstGeom prst="rect">
            <a:avLst/>
          </a:prstGeom>
        </p:spPr>
      </p:pic>
      <p:pic>
        <p:nvPicPr>
          <p:cNvPr id="229" name="Picture 2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89420" y="5173980"/>
            <a:ext cx="1668780" cy="175260"/>
          </a:xfrm>
          <a:prstGeom prst="rect">
            <a:avLst/>
          </a:prstGeom>
        </p:spPr>
      </p:pic>
      <p:sp>
        <p:nvSpPr>
          <p:cNvPr id="4" name="TextBox 229"/>
          <p:cNvSpPr txBox="1"/>
          <p:nvPr/>
        </p:nvSpPr>
        <p:spPr>
          <a:xfrm>
            <a:off x="548640" y="515323"/>
            <a:ext cx="6539173" cy="15042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523364">
              <a:lnSpc>
                <a:spcPct val="100000"/>
              </a:lnSpc>
            </a:pPr>
            <a:r>
              <a:rPr lang="en-US" altLang="zh-CN" sz="4400" b="1" spc="509" dirty="0">
                <a:solidFill>
                  <a:srgbClr val="006EBF"/>
                </a:solidFill>
                <a:latin typeface="Times New Roman"/>
                <a:ea typeface="Times New Roman"/>
              </a:rPr>
              <a:t>Line</a:t>
            </a:r>
            <a:r>
              <a:rPr lang="en-US" altLang="zh-CN" sz="4400" b="1" spc="409" dirty="0">
                <a:solidFill>
                  <a:srgbClr val="006EB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400" b="1" spc="440" dirty="0">
                <a:solidFill>
                  <a:srgbClr val="006EBF"/>
                </a:solidFill>
                <a:latin typeface="Times New Roman"/>
                <a:ea typeface="Times New Roman"/>
              </a:rPr>
              <a:t>intersection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344"/>
              </a:lnSpc>
            </a:pPr>
            <a:endParaRPr lang="en-US" dirty="0" smtClean="0"/>
          </a:p>
          <a:p>
            <a:pPr marL="0">
              <a:lnSpc>
                <a:spcPct val="111666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•</a:t>
            </a:r>
            <a:r>
              <a:rPr lang="en-US" altLang="zh-CN" sz="2400" spc="125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zh-CN" altLang="en-US" sz="2400" dirty="0">
                <a:solidFill>
                  <a:srgbClr val="000000"/>
                </a:solidFill>
                <a:latin typeface="Arial Unicode MS"/>
                <a:ea typeface="Arial Unicode MS"/>
              </a:rPr>
              <a:t>Cross</a:t>
            </a:r>
            <a:r>
              <a:rPr lang="zh-CN" altLang="en-US" sz="2400" spc="135" dirty="0">
                <a:solidFill>
                  <a:srgbClr val="000000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Arial Unicode MS"/>
                <a:ea typeface="Arial Unicode MS"/>
              </a:rPr>
              <a:t>Product</a:t>
            </a:r>
            <a:r>
              <a:rPr lang="zh-CN" altLang="en-US" sz="2400" spc="129" dirty="0">
                <a:solidFill>
                  <a:srgbClr val="000000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Arial Unicode MS"/>
                <a:ea typeface="Arial Unicode MS"/>
              </a:rPr>
              <a:t>:</a:t>
            </a:r>
          </a:p>
        </p:txBody>
      </p:sp>
      <p:sp>
        <p:nvSpPr>
          <p:cNvPr id="230" name="TextBox 230"/>
          <p:cNvSpPr txBox="1"/>
          <p:nvPr/>
        </p:nvSpPr>
        <p:spPr>
          <a:xfrm>
            <a:off x="3521075" y="2587765"/>
            <a:ext cx="2014952" cy="3220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60833"/>
              </a:lnSpc>
              <a:tabLst>
                <a:tab pos="1103629" algn="l"/>
                <a:tab pos="1790953" algn="l"/>
              </a:tabLst>
            </a:pPr>
            <a:r>
              <a:rPr lang="en-US" altLang="zh-CN" sz="1300" spc="44" dirty="0">
                <a:solidFill>
                  <a:srgbClr val="000000"/>
                </a:solidFill>
                <a:latin typeface="Cambria"/>
                <a:ea typeface="Cambria"/>
              </a:rPr>
              <a:t>3	</a:t>
            </a:r>
            <a:r>
              <a:rPr lang="en-US" altLang="zh-CN" sz="1300" spc="40" dirty="0">
                <a:solidFill>
                  <a:srgbClr val="000000"/>
                </a:solidFill>
                <a:latin typeface="Cambria"/>
                <a:ea typeface="Cambria"/>
              </a:rPr>
              <a:t>	</a:t>
            </a:r>
            <a:r>
              <a:rPr lang="en-US" altLang="zh-CN" sz="1300" dirty="0">
                <a:solidFill>
                  <a:srgbClr val="000000"/>
                </a:solidFill>
                <a:latin typeface="Cambria"/>
                <a:ea typeface="Cambria"/>
              </a:rPr>
              <a:t>2</a:t>
            </a:r>
          </a:p>
        </p:txBody>
      </p:sp>
      <p:sp>
        <p:nvSpPr>
          <p:cNvPr id="232" name="TextBox 232"/>
          <p:cNvSpPr txBox="1"/>
          <p:nvPr/>
        </p:nvSpPr>
        <p:spPr>
          <a:xfrm>
            <a:off x="6100571" y="4228416"/>
            <a:ext cx="223998" cy="1981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300" spc="30" dirty="0">
                <a:solidFill>
                  <a:srgbClr val="000000"/>
                </a:solidFill>
                <a:latin typeface="Cambria"/>
                <a:ea typeface="Cambria"/>
              </a:rPr>
              <a:t>4</a:t>
            </a:r>
          </a:p>
        </p:txBody>
      </p:sp>
      <p:sp>
        <p:nvSpPr>
          <p:cNvPr id="233" name="TextBox 233"/>
          <p:cNvSpPr txBox="1"/>
          <p:nvPr/>
        </p:nvSpPr>
        <p:spPr>
          <a:xfrm>
            <a:off x="3194304" y="4447934"/>
            <a:ext cx="2213630" cy="2220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0833"/>
              </a:lnSpc>
              <a:tabLst>
                <a:tab pos="1989455" algn="l"/>
              </a:tabLst>
            </a:pPr>
            <a:r>
              <a:rPr lang="en-US" altLang="zh-CN" sz="1300" spc="44" dirty="0">
                <a:solidFill>
                  <a:srgbClr val="000000"/>
                </a:solidFill>
                <a:latin typeface="Cambria"/>
                <a:ea typeface="Cambria"/>
              </a:rPr>
              <a:t>1	</a:t>
            </a:r>
            <a:endParaRPr lang="en-US" altLang="zh-CN" sz="1300" spc="5" dirty="0">
              <a:solidFill>
                <a:srgbClr val="000000"/>
              </a:solidFill>
              <a:latin typeface="Cambria"/>
              <a:ea typeface="Cambria"/>
            </a:endParaRPr>
          </a:p>
        </p:txBody>
      </p:sp>
      <p:sp>
        <p:nvSpPr>
          <p:cNvPr id="234" name="TextBox 234"/>
          <p:cNvSpPr txBox="1"/>
          <p:nvPr/>
        </p:nvSpPr>
        <p:spPr>
          <a:xfrm>
            <a:off x="623316" y="5172021"/>
            <a:ext cx="8188631" cy="16377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400" spc="150" dirty="0">
                <a:solidFill>
                  <a:srgbClr val="000000"/>
                </a:solidFill>
                <a:latin typeface="Cambria"/>
                <a:ea typeface="Cambria"/>
              </a:rPr>
              <a:t>(</a:t>
            </a:r>
            <a:r>
              <a:rPr lang="en-US" altLang="zh-CN" sz="1400" spc="8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000" spc="164" dirty="0">
                <a:solidFill>
                  <a:srgbClr val="000000"/>
                </a:solidFill>
                <a:latin typeface="Cambria"/>
                <a:ea typeface="Cambria"/>
              </a:rPr>
              <a:t>2</a:t>
            </a:r>
            <a:r>
              <a:rPr lang="en-US" altLang="zh-CN" sz="1000" spc="64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400" spc="220" dirty="0">
                <a:solidFill>
                  <a:srgbClr val="000000"/>
                </a:solidFill>
                <a:latin typeface="Cambria"/>
                <a:ea typeface="Cambria"/>
              </a:rPr>
              <a:t>−</a:t>
            </a:r>
            <a:r>
              <a:rPr lang="en-US" altLang="zh-CN" sz="1400" spc="89" dirty="0">
                <a:solidFill>
                  <a:srgbClr val="000000"/>
                </a:solidFill>
                <a:latin typeface="Cambria"/>
                <a:cs typeface="Cambria"/>
              </a:rPr>
              <a:t>  </a:t>
            </a:r>
            <a:r>
              <a:rPr lang="en-US" altLang="zh-CN" sz="1000" spc="160" dirty="0">
                <a:solidFill>
                  <a:srgbClr val="000000"/>
                </a:solidFill>
                <a:latin typeface="Cambria"/>
                <a:ea typeface="Cambria"/>
              </a:rPr>
              <a:t>1</a:t>
            </a:r>
            <a:r>
              <a:rPr lang="en-US" altLang="zh-CN" sz="1400" spc="154" dirty="0">
                <a:solidFill>
                  <a:srgbClr val="000000"/>
                </a:solidFill>
                <a:latin typeface="Cambria"/>
                <a:ea typeface="Cambria"/>
              </a:rPr>
              <a:t>)</a:t>
            </a:r>
            <a:r>
              <a:rPr lang="en-US" altLang="zh-CN" sz="1400" spc="89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400" spc="225" dirty="0">
                <a:solidFill>
                  <a:srgbClr val="000000"/>
                </a:solidFill>
                <a:latin typeface="Cambria"/>
                <a:ea typeface="Cambria"/>
              </a:rPr>
              <a:t>×</a:t>
            </a:r>
            <a:r>
              <a:rPr lang="en-US" altLang="zh-CN" sz="1400" spc="89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400" spc="154" dirty="0">
                <a:solidFill>
                  <a:srgbClr val="000000"/>
                </a:solidFill>
                <a:latin typeface="Cambria"/>
                <a:ea typeface="Cambria"/>
              </a:rPr>
              <a:t>(</a:t>
            </a:r>
            <a:r>
              <a:rPr lang="en-US" altLang="zh-CN" sz="1400" spc="8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000" spc="160" dirty="0">
                <a:solidFill>
                  <a:srgbClr val="000000"/>
                </a:solidFill>
                <a:latin typeface="Cambria"/>
                <a:ea typeface="Cambria"/>
              </a:rPr>
              <a:t>3</a:t>
            </a:r>
            <a:r>
              <a:rPr lang="en-US" altLang="zh-CN" sz="1000" spc="64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400" spc="225" dirty="0">
                <a:solidFill>
                  <a:srgbClr val="000000"/>
                </a:solidFill>
                <a:latin typeface="Cambria"/>
                <a:ea typeface="Cambria"/>
              </a:rPr>
              <a:t>−</a:t>
            </a:r>
            <a:r>
              <a:rPr lang="en-US" altLang="zh-CN" sz="1400" spc="89" dirty="0">
                <a:solidFill>
                  <a:srgbClr val="000000"/>
                </a:solidFill>
                <a:latin typeface="Cambria"/>
                <a:cs typeface="Cambria"/>
              </a:rPr>
              <a:t>  </a:t>
            </a:r>
            <a:r>
              <a:rPr lang="en-US" altLang="zh-CN" sz="1000" spc="160" dirty="0">
                <a:solidFill>
                  <a:srgbClr val="000000"/>
                </a:solidFill>
                <a:latin typeface="Cambria"/>
                <a:ea typeface="Cambria"/>
              </a:rPr>
              <a:t>1</a:t>
            </a:r>
            <a:r>
              <a:rPr lang="en-US" altLang="zh-CN" sz="1400" spc="154" dirty="0">
                <a:solidFill>
                  <a:srgbClr val="000000"/>
                </a:solidFill>
                <a:latin typeface="Cambria"/>
                <a:ea typeface="Cambria"/>
              </a:rPr>
              <a:t>)</a:t>
            </a:r>
            <a:r>
              <a:rPr lang="en-US" altLang="zh-CN" sz="1400" spc="89" dirty="0">
                <a:solidFill>
                  <a:srgbClr val="000000"/>
                </a:solidFill>
                <a:latin typeface="Cambria"/>
                <a:cs typeface="Cambria"/>
              </a:rPr>
              <a:t>  </a:t>
            </a:r>
            <a:r>
              <a:rPr lang="en-US" altLang="zh-CN" sz="1400" spc="100" dirty="0">
                <a:solidFill>
                  <a:srgbClr val="000000"/>
                </a:solidFill>
                <a:latin typeface="Cambria"/>
                <a:ea typeface="Cambria"/>
              </a:rPr>
              <a:t>∙</a:t>
            </a:r>
            <a:r>
              <a:rPr lang="en-US" altLang="zh-CN" sz="1400" spc="8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400" spc="154" dirty="0">
                <a:solidFill>
                  <a:srgbClr val="000000"/>
                </a:solidFill>
                <a:latin typeface="Cambria"/>
                <a:ea typeface="Cambria"/>
              </a:rPr>
              <a:t>(</a:t>
            </a:r>
            <a:r>
              <a:rPr lang="en-US" altLang="zh-CN" sz="1400" spc="89" dirty="0">
                <a:solidFill>
                  <a:srgbClr val="000000"/>
                </a:solidFill>
                <a:latin typeface="Cambria"/>
                <a:cs typeface="Cambria"/>
              </a:rPr>
              <a:t>   </a:t>
            </a:r>
            <a:r>
              <a:rPr lang="en-US" altLang="zh-CN" sz="1000" spc="160" dirty="0">
                <a:solidFill>
                  <a:srgbClr val="000000"/>
                </a:solidFill>
                <a:latin typeface="Cambria"/>
                <a:ea typeface="Cambria"/>
              </a:rPr>
              <a:t>2</a:t>
            </a:r>
            <a:r>
              <a:rPr lang="en-US" altLang="zh-CN" sz="1000" spc="64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400" spc="225" dirty="0">
                <a:solidFill>
                  <a:srgbClr val="000000"/>
                </a:solidFill>
                <a:latin typeface="Cambria"/>
                <a:ea typeface="Cambria"/>
              </a:rPr>
              <a:t>−</a:t>
            </a:r>
            <a:r>
              <a:rPr lang="en-US" altLang="zh-CN" sz="1400" spc="89" dirty="0">
                <a:solidFill>
                  <a:srgbClr val="000000"/>
                </a:solidFill>
                <a:latin typeface="Cambria"/>
                <a:cs typeface="Cambria"/>
              </a:rPr>
              <a:t>  </a:t>
            </a:r>
            <a:r>
              <a:rPr lang="en-US" altLang="zh-CN" sz="1000" spc="160" dirty="0">
                <a:solidFill>
                  <a:srgbClr val="000000"/>
                </a:solidFill>
                <a:latin typeface="Cambria"/>
                <a:ea typeface="Cambria"/>
              </a:rPr>
              <a:t>1</a:t>
            </a:r>
            <a:r>
              <a:rPr lang="en-US" altLang="zh-CN" sz="1400" spc="154" dirty="0">
                <a:solidFill>
                  <a:srgbClr val="000000"/>
                </a:solidFill>
                <a:latin typeface="Cambria"/>
                <a:ea typeface="Cambria"/>
              </a:rPr>
              <a:t>)</a:t>
            </a:r>
            <a:r>
              <a:rPr lang="en-US" altLang="zh-CN" sz="1400" spc="8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400" spc="225" dirty="0">
                <a:solidFill>
                  <a:srgbClr val="000000"/>
                </a:solidFill>
                <a:latin typeface="Cambria"/>
                <a:ea typeface="Cambria"/>
              </a:rPr>
              <a:t>×</a:t>
            </a:r>
            <a:r>
              <a:rPr lang="en-US" altLang="zh-CN" sz="1400" spc="89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400" spc="154" dirty="0">
                <a:solidFill>
                  <a:srgbClr val="000000"/>
                </a:solidFill>
                <a:latin typeface="Cambria"/>
                <a:ea typeface="Cambria"/>
              </a:rPr>
              <a:t>(</a:t>
            </a:r>
            <a:r>
              <a:rPr lang="en-US" altLang="zh-CN" sz="1400" spc="89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000" spc="160" dirty="0">
                <a:solidFill>
                  <a:srgbClr val="000000"/>
                </a:solidFill>
                <a:latin typeface="Cambria"/>
                <a:ea typeface="Cambria"/>
              </a:rPr>
              <a:t>4</a:t>
            </a:r>
            <a:r>
              <a:rPr lang="en-US" altLang="zh-CN" sz="1000" spc="64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400" spc="225" dirty="0">
                <a:solidFill>
                  <a:srgbClr val="000000"/>
                </a:solidFill>
                <a:latin typeface="Cambria"/>
                <a:ea typeface="Cambria"/>
              </a:rPr>
              <a:t>−</a:t>
            </a:r>
            <a:r>
              <a:rPr lang="en-US" altLang="zh-CN" sz="1400" spc="89" dirty="0">
                <a:solidFill>
                  <a:srgbClr val="000000"/>
                </a:solidFill>
                <a:latin typeface="Cambria"/>
                <a:cs typeface="Cambria"/>
              </a:rPr>
              <a:t>  </a:t>
            </a:r>
            <a:r>
              <a:rPr lang="en-US" altLang="zh-CN" sz="1000" spc="160" dirty="0">
                <a:solidFill>
                  <a:srgbClr val="000000"/>
                </a:solidFill>
                <a:latin typeface="Cambria"/>
                <a:ea typeface="Cambria"/>
              </a:rPr>
              <a:t>1</a:t>
            </a:r>
            <a:r>
              <a:rPr lang="en-US" altLang="zh-CN" sz="1400" spc="154" dirty="0">
                <a:solidFill>
                  <a:srgbClr val="000000"/>
                </a:solidFill>
                <a:latin typeface="Cambria"/>
                <a:ea typeface="Cambria"/>
              </a:rPr>
              <a:t>)</a:t>
            </a:r>
            <a:r>
              <a:rPr lang="en-US" altLang="zh-CN" sz="1400" spc="85" dirty="0">
                <a:solidFill>
                  <a:srgbClr val="000000"/>
                </a:solidFill>
                <a:latin typeface="Cambria"/>
                <a:cs typeface="Cambria"/>
              </a:rPr>
              <a:t>  </a:t>
            </a:r>
            <a:r>
              <a:rPr lang="en-US" altLang="zh-CN" sz="1400" spc="225" dirty="0">
                <a:solidFill>
                  <a:srgbClr val="000000"/>
                </a:solidFill>
                <a:latin typeface="Cambria"/>
                <a:ea typeface="Cambria"/>
              </a:rPr>
              <a:t>&lt;</a:t>
            </a:r>
            <a:r>
              <a:rPr lang="en-US" altLang="zh-CN" sz="1400" spc="94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400" spc="225" dirty="0">
                <a:solidFill>
                  <a:srgbClr val="000000"/>
                </a:solidFill>
                <a:latin typeface="Cambria"/>
                <a:ea typeface="Cambria"/>
              </a:rPr>
              <a:t>0</a:t>
            </a:r>
            <a:r>
              <a:rPr lang="en-US" altLang="zh-CN" sz="1400" spc="89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400" spc="275" dirty="0">
                <a:solidFill>
                  <a:srgbClr val="000000"/>
                </a:solidFill>
                <a:latin typeface="Cambria"/>
                <a:ea typeface="Cambria"/>
              </a:rPr>
              <a:t>&amp;</a:t>
            </a:r>
            <a:r>
              <a:rPr lang="en-US" altLang="zh-CN" sz="1400" spc="279" dirty="0">
                <a:solidFill>
                  <a:srgbClr val="000000"/>
                </a:solidFill>
                <a:latin typeface="Cambria"/>
                <a:ea typeface="Cambria"/>
              </a:rPr>
              <a:t>&amp;</a:t>
            </a:r>
            <a:r>
              <a:rPr lang="en-US" altLang="zh-CN" sz="1400" spc="89" dirty="0">
                <a:solidFill>
                  <a:srgbClr val="000000"/>
                </a:solidFill>
                <a:latin typeface="Cambria"/>
                <a:cs typeface="Cambria"/>
              </a:rPr>
              <a:t>  </a:t>
            </a:r>
            <a:r>
              <a:rPr lang="en-US" altLang="zh-CN" sz="1400" spc="154" dirty="0">
                <a:solidFill>
                  <a:srgbClr val="000000"/>
                </a:solidFill>
                <a:latin typeface="Cambria"/>
                <a:ea typeface="Cambria"/>
              </a:rPr>
              <a:t>(</a:t>
            </a:r>
            <a:r>
              <a:rPr lang="en-US" altLang="zh-CN" sz="1400" spc="89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000" spc="160" dirty="0">
                <a:solidFill>
                  <a:srgbClr val="000000"/>
                </a:solidFill>
                <a:latin typeface="Cambria"/>
                <a:ea typeface="Cambria"/>
              </a:rPr>
              <a:t>4</a:t>
            </a:r>
            <a:r>
              <a:rPr lang="en-US" altLang="zh-CN" sz="1000" spc="6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400" spc="225" dirty="0">
                <a:solidFill>
                  <a:srgbClr val="000000"/>
                </a:solidFill>
                <a:latin typeface="Cambria"/>
                <a:ea typeface="Cambria"/>
              </a:rPr>
              <a:t>−</a:t>
            </a:r>
            <a:r>
              <a:rPr lang="en-US" altLang="zh-CN" sz="1400" spc="89" dirty="0">
                <a:solidFill>
                  <a:srgbClr val="000000"/>
                </a:solidFill>
                <a:latin typeface="Cambria"/>
                <a:cs typeface="Cambria"/>
              </a:rPr>
              <a:t>  </a:t>
            </a:r>
            <a:r>
              <a:rPr lang="en-US" altLang="zh-CN" sz="1000" spc="160" dirty="0">
                <a:solidFill>
                  <a:srgbClr val="000000"/>
                </a:solidFill>
                <a:latin typeface="Cambria"/>
                <a:ea typeface="Cambria"/>
              </a:rPr>
              <a:t>3</a:t>
            </a:r>
            <a:r>
              <a:rPr lang="en-US" altLang="zh-CN" sz="1400" spc="154" dirty="0">
                <a:solidFill>
                  <a:srgbClr val="000000"/>
                </a:solidFill>
                <a:latin typeface="Cambria"/>
                <a:ea typeface="Cambria"/>
              </a:rPr>
              <a:t>)</a:t>
            </a:r>
            <a:r>
              <a:rPr lang="en-US" altLang="zh-CN" sz="1400" spc="89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400" spc="225" dirty="0">
                <a:solidFill>
                  <a:srgbClr val="000000"/>
                </a:solidFill>
                <a:latin typeface="Cambria"/>
                <a:ea typeface="Cambria"/>
              </a:rPr>
              <a:t>×</a:t>
            </a:r>
            <a:r>
              <a:rPr lang="en-US" altLang="zh-CN" sz="1400" spc="89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400" spc="154" dirty="0">
                <a:solidFill>
                  <a:srgbClr val="000000"/>
                </a:solidFill>
                <a:latin typeface="Cambria"/>
                <a:ea typeface="Cambria"/>
              </a:rPr>
              <a:t>(</a:t>
            </a:r>
            <a:r>
              <a:rPr lang="en-US" altLang="zh-CN" sz="1400" spc="89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000" spc="160" dirty="0">
                <a:solidFill>
                  <a:srgbClr val="000000"/>
                </a:solidFill>
                <a:latin typeface="Cambria"/>
                <a:ea typeface="Cambria"/>
              </a:rPr>
              <a:t>1</a:t>
            </a:r>
            <a:r>
              <a:rPr lang="en-US" altLang="zh-CN" sz="1000" spc="6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400" spc="225" dirty="0">
                <a:solidFill>
                  <a:srgbClr val="000000"/>
                </a:solidFill>
                <a:latin typeface="Cambria"/>
                <a:ea typeface="Cambria"/>
              </a:rPr>
              <a:t>−</a:t>
            </a:r>
            <a:r>
              <a:rPr lang="en-US" altLang="zh-CN" sz="1400" spc="89" dirty="0">
                <a:solidFill>
                  <a:srgbClr val="000000"/>
                </a:solidFill>
                <a:latin typeface="Cambria"/>
                <a:cs typeface="Cambria"/>
              </a:rPr>
              <a:t>  </a:t>
            </a:r>
            <a:r>
              <a:rPr lang="en-US" altLang="zh-CN" sz="1000" spc="160" dirty="0">
                <a:solidFill>
                  <a:srgbClr val="000000"/>
                </a:solidFill>
                <a:latin typeface="Cambria"/>
                <a:ea typeface="Cambria"/>
              </a:rPr>
              <a:t>3</a:t>
            </a:r>
            <a:r>
              <a:rPr lang="en-US" altLang="zh-CN" sz="1400" spc="154" dirty="0">
                <a:solidFill>
                  <a:srgbClr val="000000"/>
                </a:solidFill>
                <a:latin typeface="Cambria"/>
                <a:ea typeface="Cambria"/>
              </a:rPr>
              <a:t>)</a:t>
            </a:r>
            <a:r>
              <a:rPr lang="en-US" altLang="zh-CN" sz="1400" spc="89" dirty="0">
                <a:solidFill>
                  <a:srgbClr val="000000"/>
                </a:solidFill>
                <a:latin typeface="Cambria"/>
                <a:cs typeface="Cambria"/>
              </a:rPr>
              <a:t>  </a:t>
            </a:r>
            <a:r>
              <a:rPr lang="en-US" altLang="zh-CN" sz="1400" spc="100" dirty="0">
                <a:solidFill>
                  <a:srgbClr val="000000"/>
                </a:solidFill>
                <a:latin typeface="Cambria"/>
                <a:ea typeface="Cambria"/>
              </a:rPr>
              <a:t>∙</a:t>
            </a:r>
            <a:r>
              <a:rPr lang="en-US" altLang="zh-CN" sz="1400" spc="89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400" spc="154" dirty="0">
                <a:solidFill>
                  <a:srgbClr val="000000"/>
                </a:solidFill>
                <a:latin typeface="Cambria"/>
                <a:ea typeface="Cambria"/>
              </a:rPr>
              <a:t>(</a:t>
            </a:r>
            <a:r>
              <a:rPr lang="en-US" altLang="zh-CN" sz="1400" spc="85" dirty="0">
                <a:solidFill>
                  <a:srgbClr val="000000"/>
                </a:solidFill>
                <a:latin typeface="Cambria"/>
                <a:cs typeface="Cambria"/>
              </a:rPr>
              <a:t>   </a:t>
            </a:r>
            <a:r>
              <a:rPr lang="en-US" altLang="zh-CN" sz="1000" spc="160" dirty="0">
                <a:solidFill>
                  <a:srgbClr val="000000"/>
                </a:solidFill>
                <a:latin typeface="Cambria"/>
                <a:ea typeface="Cambria"/>
              </a:rPr>
              <a:t>4</a:t>
            </a:r>
            <a:r>
              <a:rPr lang="en-US" altLang="zh-CN" sz="1000" spc="7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400" spc="225" dirty="0">
                <a:solidFill>
                  <a:srgbClr val="000000"/>
                </a:solidFill>
                <a:latin typeface="Cambria"/>
                <a:ea typeface="Cambria"/>
              </a:rPr>
              <a:t>−</a:t>
            </a:r>
            <a:r>
              <a:rPr lang="en-US" altLang="zh-CN" sz="1400" spc="89" dirty="0">
                <a:solidFill>
                  <a:srgbClr val="000000"/>
                </a:solidFill>
                <a:latin typeface="Cambria"/>
                <a:cs typeface="Cambria"/>
              </a:rPr>
              <a:t>  </a:t>
            </a:r>
            <a:r>
              <a:rPr lang="en-US" altLang="zh-CN" sz="1000" spc="160" dirty="0">
                <a:solidFill>
                  <a:srgbClr val="000000"/>
                </a:solidFill>
                <a:latin typeface="Cambria"/>
                <a:ea typeface="Cambria"/>
              </a:rPr>
              <a:t>3</a:t>
            </a:r>
            <a:r>
              <a:rPr lang="en-US" altLang="zh-CN" sz="1400" spc="154" dirty="0">
                <a:solidFill>
                  <a:srgbClr val="000000"/>
                </a:solidFill>
                <a:latin typeface="Cambria"/>
                <a:ea typeface="Cambria"/>
              </a:rPr>
              <a:t>)</a:t>
            </a:r>
            <a:r>
              <a:rPr lang="en-US" altLang="zh-CN" sz="1400" spc="89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400" spc="225" dirty="0">
                <a:solidFill>
                  <a:srgbClr val="000000"/>
                </a:solidFill>
                <a:latin typeface="Cambria"/>
                <a:ea typeface="Cambria"/>
              </a:rPr>
              <a:t>×</a:t>
            </a:r>
            <a:r>
              <a:rPr lang="en-US" altLang="zh-CN" sz="1400" spc="89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400" spc="150" dirty="0">
                <a:solidFill>
                  <a:srgbClr val="000000"/>
                </a:solidFill>
                <a:latin typeface="Cambria"/>
                <a:ea typeface="Cambria"/>
              </a:rPr>
              <a:t>(</a:t>
            </a:r>
            <a:r>
              <a:rPr lang="en-US" altLang="zh-CN" sz="1400" spc="8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000" spc="164" dirty="0">
                <a:solidFill>
                  <a:srgbClr val="000000"/>
                </a:solidFill>
                <a:latin typeface="Cambria"/>
                <a:ea typeface="Cambria"/>
              </a:rPr>
              <a:t>2</a:t>
            </a:r>
            <a:r>
              <a:rPr lang="en-US" altLang="zh-CN" sz="1000" spc="64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400" spc="220" dirty="0">
                <a:solidFill>
                  <a:srgbClr val="000000"/>
                </a:solidFill>
                <a:latin typeface="Cambria"/>
                <a:ea typeface="Cambria"/>
              </a:rPr>
              <a:t>−</a:t>
            </a:r>
            <a:r>
              <a:rPr lang="en-US" altLang="zh-CN" sz="1400" spc="89" dirty="0">
                <a:solidFill>
                  <a:srgbClr val="000000"/>
                </a:solidFill>
                <a:latin typeface="Cambria"/>
                <a:cs typeface="Cambria"/>
              </a:rPr>
              <a:t>  </a:t>
            </a:r>
            <a:r>
              <a:rPr lang="en-US" altLang="zh-CN" sz="1000" spc="160" dirty="0">
                <a:solidFill>
                  <a:srgbClr val="000000"/>
                </a:solidFill>
                <a:latin typeface="Cambria"/>
                <a:ea typeface="Cambria"/>
              </a:rPr>
              <a:t>3</a:t>
            </a:r>
            <a:r>
              <a:rPr lang="en-US" altLang="zh-CN" sz="1400" spc="154" dirty="0">
                <a:solidFill>
                  <a:srgbClr val="000000"/>
                </a:solidFill>
                <a:latin typeface="Cambria"/>
                <a:ea typeface="Cambria"/>
              </a:rPr>
              <a:t>)</a:t>
            </a:r>
            <a:r>
              <a:rPr lang="en-US" altLang="zh-CN" sz="1400" spc="89" dirty="0">
                <a:solidFill>
                  <a:srgbClr val="000000"/>
                </a:solidFill>
                <a:latin typeface="Cambria"/>
                <a:cs typeface="Cambria"/>
              </a:rPr>
              <a:t>  </a:t>
            </a:r>
            <a:r>
              <a:rPr lang="en-US" altLang="zh-CN" sz="1400" spc="225" dirty="0">
                <a:solidFill>
                  <a:srgbClr val="000000"/>
                </a:solidFill>
                <a:latin typeface="Cambria"/>
                <a:ea typeface="Cambria"/>
              </a:rPr>
              <a:t>&lt;</a:t>
            </a:r>
            <a:r>
              <a:rPr lang="en-US" altLang="zh-CN" sz="1400" spc="8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400" spc="225" dirty="0">
                <a:solidFill>
                  <a:srgbClr val="000000"/>
                </a:solidFill>
                <a:latin typeface="Cambria"/>
                <a:ea typeface="Cambria"/>
              </a:rPr>
              <a:t>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294"/>
              </a:lnSpc>
            </a:pPr>
            <a:endParaRPr lang="en-US" dirty="0" smtClean="0"/>
          </a:p>
          <a:p>
            <a:pPr marL="0" indent="5804916">
              <a:lnSpc>
                <a:spcPct val="100000"/>
              </a:lnSpc>
            </a:pP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made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by</a:t>
            </a:r>
            <a:r>
              <a:rPr lang="en-US" altLang="zh-CN" sz="1600" b="1" i="1" spc="-4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ai281918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Picture 2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459" y="60960"/>
            <a:ext cx="1158240" cy="1097280"/>
          </a:xfrm>
          <a:prstGeom prst="rect">
            <a:avLst/>
          </a:prstGeom>
        </p:spPr>
      </p:pic>
      <p:sp>
        <p:nvSpPr>
          <p:cNvPr id="2" name="Freeform 236"/>
          <p:cNvSpPr/>
          <p:nvPr/>
        </p:nvSpPr>
        <p:spPr>
          <a:xfrm>
            <a:off x="298450" y="6483350"/>
            <a:ext cx="5721350" cy="6350"/>
          </a:xfrm>
          <a:custGeom>
            <a:avLst/>
            <a:gdLst>
              <a:gd name="connsiteX0" fmla="*/ 6350 w 5721350"/>
              <a:gd name="connsiteY0" fmla="*/ 18034 h 6350"/>
              <a:gd name="connsiteX1" fmla="*/ 5721350 w 5721350"/>
              <a:gd name="connsiteY1" fmla="*/ 18034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21350" h="6350">
                <a:moveTo>
                  <a:pt x="6350" y="18034"/>
                </a:moveTo>
                <a:lnTo>
                  <a:pt x="5721350" y="18034"/>
                </a:lnTo>
              </a:path>
            </a:pathLst>
          </a:custGeom>
          <a:ln w="609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8" name="Picture 2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880" y="5897880"/>
            <a:ext cx="937260" cy="899160"/>
          </a:xfrm>
          <a:prstGeom prst="rect">
            <a:avLst/>
          </a:prstGeom>
        </p:spPr>
      </p:pic>
      <p:pic>
        <p:nvPicPr>
          <p:cNvPr id="239" name="Picture 2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" y="1341120"/>
            <a:ext cx="8252459" cy="60960"/>
          </a:xfrm>
          <a:prstGeom prst="rect">
            <a:avLst/>
          </a:prstGeom>
        </p:spPr>
      </p:pic>
      <p:sp>
        <p:nvSpPr>
          <p:cNvPr id="3" name="Freeform 239"/>
          <p:cNvSpPr/>
          <p:nvPr/>
        </p:nvSpPr>
        <p:spPr>
          <a:xfrm>
            <a:off x="3346450" y="4286250"/>
            <a:ext cx="184150" cy="171450"/>
          </a:xfrm>
          <a:custGeom>
            <a:avLst/>
            <a:gdLst>
              <a:gd name="connsiteX0" fmla="*/ 8635 w 184150"/>
              <a:gd name="connsiteY0" fmla="*/ 92964 h 171450"/>
              <a:gd name="connsiteX1" fmla="*/ 101600 w 184150"/>
              <a:gd name="connsiteY1" fmla="*/ 9144 h 171450"/>
              <a:gd name="connsiteX2" fmla="*/ 194564 w 184150"/>
              <a:gd name="connsiteY2" fmla="*/ 92964 h 171450"/>
              <a:gd name="connsiteX3" fmla="*/ 101600 w 184150"/>
              <a:gd name="connsiteY3" fmla="*/ 176784 h 171450"/>
              <a:gd name="connsiteX4" fmla="*/ 8635 w 184150"/>
              <a:gd name="connsiteY4" fmla="*/ 92964 h 171450"/>
              <a:gd name="connsiteX5" fmla="*/ 8635 w 184150"/>
              <a:gd name="connsiteY5" fmla="*/ 92964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150" h="171450">
                <a:moveTo>
                  <a:pt x="8635" y="92964"/>
                </a:moveTo>
                <a:cubicBezTo>
                  <a:pt x="8635" y="46609"/>
                  <a:pt x="50291" y="9144"/>
                  <a:pt x="101600" y="9144"/>
                </a:cubicBezTo>
                <a:cubicBezTo>
                  <a:pt x="152908" y="9144"/>
                  <a:pt x="194564" y="46609"/>
                  <a:pt x="194564" y="92964"/>
                </a:cubicBezTo>
                <a:cubicBezTo>
                  <a:pt x="194564" y="139319"/>
                  <a:pt x="152908" y="176784"/>
                  <a:pt x="101600" y="176784"/>
                </a:cubicBezTo>
                <a:cubicBezTo>
                  <a:pt x="50291" y="176784"/>
                  <a:pt x="8635" y="139319"/>
                  <a:pt x="8635" y="92964"/>
                </a:cubicBezTo>
                <a:lnTo>
                  <a:pt x="8635" y="92964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Freeform 240"/>
          <p:cNvSpPr/>
          <p:nvPr/>
        </p:nvSpPr>
        <p:spPr>
          <a:xfrm>
            <a:off x="3342894" y="4282694"/>
            <a:ext cx="187705" cy="175005"/>
          </a:xfrm>
          <a:custGeom>
            <a:avLst/>
            <a:gdLst>
              <a:gd name="connsiteX0" fmla="*/ 12191 w 187705"/>
              <a:gd name="connsiteY0" fmla="*/ 96520 h 175005"/>
              <a:gd name="connsiteX1" fmla="*/ 105155 w 187705"/>
              <a:gd name="connsiteY1" fmla="*/ 12700 h 175005"/>
              <a:gd name="connsiteX2" fmla="*/ 198120 w 187705"/>
              <a:gd name="connsiteY2" fmla="*/ 96520 h 175005"/>
              <a:gd name="connsiteX3" fmla="*/ 105155 w 187705"/>
              <a:gd name="connsiteY3" fmla="*/ 180340 h 175005"/>
              <a:gd name="connsiteX4" fmla="*/ 12191 w 187705"/>
              <a:gd name="connsiteY4" fmla="*/ 96520 h 175005"/>
              <a:gd name="connsiteX5" fmla="*/ 12191 w 187705"/>
              <a:gd name="connsiteY5" fmla="*/ 96520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705" h="175005">
                <a:moveTo>
                  <a:pt x="12191" y="96520"/>
                </a:moveTo>
                <a:cubicBezTo>
                  <a:pt x="12191" y="50165"/>
                  <a:pt x="53847" y="12700"/>
                  <a:pt x="105155" y="12700"/>
                </a:cubicBezTo>
                <a:cubicBezTo>
                  <a:pt x="156464" y="12700"/>
                  <a:pt x="198120" y="50165"/>
                  <a:pt x="198120" y="96520"/>
                </a:cubicBezTo>
                <a:cubicBezTo>
                  <a:pt x="198120" y="142875"/>
                  <a:pt x="156464" y="180340"/>
                  <a:pt x="105155" y="180340"/>
                </a:cubicBezTo>
                <a:cubicBezTo>
                  <a:pt x="53847" y="180340"/>
                  <a:pt x="12191" y="142875"/>
                  <a:pt x="12191" y="96520"/>
                </a:cubicBezTo>
                <a:lnTo>
                  <a:pt x="12191" y="96520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Freeform 241"/>
          <p:cNvSpPr/>
          <p:nvPr/>
        </p:nvSpPr>
        <p:spPr>
          <a:xfrm>
            <a:off x="3647694" y="2555494"/>
            <a:ext cx="200405" cy="175005"/>
          </a:xfrm>
          <a:custGeom>
            <a:avLst/>
            <a:gdLst>
              <a:gd name="connsiteX0" fmla="*/ 18288 w 200405"/>
              <a:gd name="connsiteY0" fmla="*/ 94742 h 175005"/>
              <a:gd name="connsiteX1" fmla="*/ 112014 w 200405"/>
              <a:gd name="connsiteY1" fmla="*/ 11684 h 175005"/>
              <a:gd name="connsiteX2" fmla="*/ 205740 w 200405"/>
              <a:gd name="connsiteY2" fmla="*/ 94742 h 175005"/>
              <a:gd name="connsiteX3" fmla="*/ 112014 w 200405"/>
              <a:gd name="connsiteY3" fmla="*/ 177800 h 175005"/>
              <a:gd name="connsiteX4" fmla="*/ 18288 w 200405"/>
              <a:gd name="connsiteY4" fmla="*/ 94742 h 175005"/>
              <a:gd name="connsiteX5" fmla="*/ 18288 w 200405"/>
              <a:gd name="connsiteY5" fmla="*/ 9474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8288" y="94742"/>
                </a:moveTo>
                <a:cubicBezTo>
                  <a:pt x="18288" y="48895"/>
                  <a:pt x="60197" y="11684"/>
                  <a:pt x="112014" y="11684"/>
                </a:cubicBezTo>
                <a:cubicBezTo>
                  <a:pt x="163829" y="11684"/>
                  <a:pt x="205740" y="48895"/>
                  <a:pt x="205740" y="94742"/>
                </a:cubicBezTo>
                <a:cubicBezTo>
                  <a:pt x="205740" y="140589"/>
                  <a:pt x="163829" y="177800"/>
                  <a:pt x="112014" y="177800"/>
                </a:cubicBezTo>
                <a:cubicBezTo>
                  <a:pt x="60197" y="177800"/>
                  <a:pt x="18288" y="140589"/>
                  <a:pt x="18288" y="94742"/>
                </a:cubicBezTo>
                <a:lnTo>
                  <a:pt x="18288" y="94742"/>
                </a:lnTo>
                <a:close/>
              </a:path>
            </a:pathLst>
          </a:custGeom>
          <a:solidFill>
            <a:srgbClr val="9AB95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Freeform 242"/>
          <p:cNvSpPr/>
          <p:nvPr/>
        </p:nvSpPr>
        <p:spPr>
          <a:xfrm>
            <a:off x="3647694" y="2555494"/>
            <a:ext cx="200405" cy="175005"/>
          </a:xfrm>
          <a:custGeom>
            <a:avLst/>
            <a:gdLst>
              <a:gd name="connsiteX0" fmla="*/ 18288 w 200405"/>
              <a:gd name="connsiteY0" fmla="*/ 94742 h 175005"/>
              <a:gd name="connsiteX1" fmla="*/ 112014 w 200405"/>
              <a:gd name="connsiteY1" fmla="*/ 11684 h 175005"/>
              <a:gd name="connsiteX2" fmla="*/ 205740 w 200405"/>
              <a:gd name="connsiteY2" fmla="*/ 94742 h 175005"/>
              <a:gd name="connsiteX3" fmla="*/ 112014 w 200405"/>
              <a:gd name="connsiteY3" fmla="*/ 177800 h 175005"/>
              <a:gd name="connsiteX4" fmla="*/ 18288 w 200405"/>
              <a:gd name="connsiteY4" fmla="*/ 94742 h 175005"/>
              <a:gd name="connsiteX5" fmla="*/ 18288 w 200405"/>
              <a:gd name="connsiteY5" fmla="*/ 9474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8288" y="94742"/>
                </a:moveTo>
                <a:cubicBezTo>
                  <a:pt x="18288" y="48895"/>
                  <a:pt x="60197" y="11684"/>
                  <a:pt x="112014" y="11684"/>
                </a:cubicBezTo>
                <a:cubicBezTo>
                  <a:pt x="163829" y="11684"/>
                  <a:pt x="205740" y="48895"/>
                  <a:pt x="205740" y="94742"/>
                </a:cubicBezTo>
                <a:cubicBezTo>
                  <a:pt x="205740" y="140589"/>
                  <a:pt x="163829" y="177800"/>
                  <a:pt x="112014" y="177800"/>
                </a:cubicBezTo>
                <a:cubicBezTo>
                  <a:pt x="60197" y="177800"/>
                  <a:pt x="18288" y="140589"/>
                  <a:pt x="18288" y="94742"/>
                </a:cubicBezTo>
                <a:lnTo>
                  <a:pt x="18288" y="94742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9811">
            <a:solidFill>
              <a:srgbClr val="6F873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Freeform 243"/>
          <p:cNvSpPr/>
          <p:nvPr/>
        </p:nvSpPr>
        <p:spPr>
          <a:xfrm>
            <a:off x="5717794" y="3977894"/>
            <a:ext cx="200405" cy="175005"/>
          </a:xfrm>
          <a:custGeom>
            <a:avLst/>
            <a:gdLst>
              <a:gd name="connsiteX0" fmla="*/ 14732 w 200405"/>
              <a:gd name="connsiteY0" fmla="*/ 101092 h 175005"/>
              <a:gd name="connsiteX1" fmla="*/ 107696 w 200405"/>
              <a:gd name="connsiteY1" fmla="*/ 17272 h 175005"/>
              <a:gd name="connsiteX2" fmla="*/ 200659 w 200405"/>
              <a:gd name="connsiteY2" fmla="*/ 101092 h 175005"/>
              <a:gd name="connsiteX3" fmla="*/ 107696 w 200405"/>
              <a:gd name="connsiteY3" fmla="*/ 184912 h 175005"/>
              <a:gd name="connsiteX4" fmla="*/ 14732 w 200405"/>
              <a:gd name="connsiteY4" fmla="*/ 101092 h 175005"/>
              <a:gd name="connsiteX5" fmla="*/ 14732 w 200405"/>
              <a:gd name="connsiteY5" fmla="*/ 10109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4732" y="101092"/>
                </a:moveTo>
                <a:cubicBezTo>
                  <a:pt x="14732" y="54737"/>
                  <a:pt x="56388" y="17272"/>
                  <a:pt x="107696" y="17272"/>
                </a:cubicBezTo>
                <a:cubicBezTo>
                  <a:pt x="159003" y="17272"/>
                  <a:pt x="200659" y="54737"/>
                  <a:pt x="200659" y="101092"/>
                </a:cubicBezTo>
                <a:cubicBezTo>
                  <a:pt x="200659" y="147447"/>
                  <a:pt x="159003" y="184912"/>
                  <a:pt x="107696" y="184912"/>
                </a:cubicBezTo>
                <a:cubicBezTo>
                  <a:pt x="56388" y="184912"/>
                  <a:pt x="14732" y="147447"/>
                  <a:pt x="14732" y="101092"/>
                </a:cubicBezTo>
                <a:lnTo>
                  <a:pt x="14732" y="101092"/>
                </a:lnTo>
                <a:close/>
              </a:path>
            </a:pathLst>
          </a:custGeom>
          <a:solidFill>
            <a:srgbClr val="9AB95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Freeform 244"/>
          <p:cNvSpPr/>
          <p:nvPr/>
        </p:nvSpPr>
        <p:spPr>
          <a:xfrm>
            <a:off x="5717794" y="3977894"/>
            <a:ext cx="200405" cy="175005"/>
          </a:xfrm>
          <a:custGeom>
            <a:avLst/>
            <a:gdLst>
              <a:gd name="connsiteX0" fmla="*/ 14732 w 200405"/>
              <a:gd name="connsiteY0" fmla="*/ 101092 h 175005"/>
              <a:gd name="connsiteX1" fmla="*/ 107696 w 200405"/>
              <a:gd name="connsiteY1" fmla="*/ 17272 h 175005"/>
              <a:gd name="connsiteX2" fmla="*/ 200659 w 200405"/>
              <a:gd name="connsiteY2" fmla="*/ 101092 h 175005"/>
              <a:gd name="connsiteX3" fmla="*/ 107696 w 200405"/>
              <a:gd name="connsiteY3" fmla="*/ 184912 h 175005"/>
              <a:gd name="connsiteX4" fmla="*/ 14732 w 200405"/>
              <a:gd name="connsiteY4" fmla="*/ 101092 h 175005"/>
              <a:gd name="connsiteX5" fmla="*/ 14732 w 200405"/>
              <a:gd name="connsiteY5" fmla="*/ 10109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4732" y="101092"/>
                </a:moveTo>
                <a:cubicBezTo>
                  <a:pt x="14732" y="54737"/>
                  <a:pt x="56388" y="17272"/>
                  <a:pt x="107696" y="17272"/>
                </a:cubicBezTo>
                <a:cubicBezTo>
                  <a:pt x="159003" y="17272"/>
                  <a:pt x="200659" y="54737"/>
                  <a:pt x="200659" y="101092"/>
                </a:cubicBezTo>
                <a:cubicBezTo>
                  <a:pt x="200659" y="147447"/>
                  <a:pt x="159003" y="184912"/>
                  <a:pt x="107696" y="184912"/>
                </a:cubicBezTo>
                <a:cubicBezTo>
                  <a:pt x="56388" y="184912"/>
                  <a:pt x="14732" y="147447"/>
                  <a:pt x="14732" y="101092"/>
                </a:cubicBezTo>
                <a:lnTo>
                  <a:pt x="14732" y="101092"/>
                </a:lnTo>
                <a:close/>
              </a:path>
            </a:pathLst>
          </a:custGeom>
          <a:solidFill>
            <a:srgbClr val="0000AF">
              <a:alpha val="0"/>
            </a:srgbClr>
          </a:solidFill>
          <a:ln w="19811">
            <a:solidFill>
              <a:srgbClr val="6F873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Freeform 245"/>
          <p:cNvSpPr/>
          <p:nvPr/>
        </p:nvSpPr>
        <p:spPr>
          <a:xfrm>
            <a:off x="3808221" y="2690622"/>
            <a:ext cx="1944877" cy="1322577"/>
          </a:xfrm>
          <a:custGeom>
            <a:avLst/>
            <a:gdLst>
              <a:gd name="connsiteX0" fmla="*/ 17780 w 1944877"/>
              <a:gd name="connsiteY0" fmla="*/ 18288 h 1322577"/>
              <a:gd name="connsiteX1" fmla="*/ 1951228 w 1944877"/>
              <a:gd name="connsiteY1" fmla="*/ 1328928 h 132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44877" h="1322577">
                <a:moveTo>
                  <a:pt x="17780" y="18288"/>
                </a:moveTo>
                <a:lnTo>
                  <a:pt x="1951228" y="1328928"/>
                </a:lnTo>
              </a:path>
            </a:pathLst>
          </a:custGeom>
          <a:ln w="2895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7" name="Picture 2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1379" y="2712720"/>
            <a:ext cx="2331720" cy="1684020"/>
          </a:xfrm>
          <a:prstGeom prst="rect">
            <a:avLst/>
          </a:prstGeom>
        </p:spPr>
      </p:pic>
      <p:pic>
        <p:nvPicPr>
          <p:cNvPr id="248" name="Picture 2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2820" y="5135880"/>
            <a:ext cx="2049780" cy="228600"/>
          </a:xfrm>
          <a:prstGeom prst="rect">
            <a:avLst/>
          </a:prstGeom>
        </p:spPr>
      </p:pic>
      <p:sp>
        <p:nvSpPr>
          <p:cNvPr id="4" name="TextBox 248"/>
          <p:cNvSpPr txBox="1"/>
          <p:nvPr/>
        </p:nvSpPr>
        <p:spPr>
          <a:xfrm>
            <a:off x="548640" y="515323"/>
            <a:ext cx="6539173" cy="39112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523364">
              <a:lnSpc>
                <a:spcPct val="100000"/>
              </a:lnSpc>
            </a:pPr>
            <a:r>
              <a:rPr lang="en-US" altLang="zh-CN" sz="4400" b="1" spc="509" dirty="0">
                <a:solidFill>
                  <a:srgbClr val="006EBF"/>
                </a:solidFill>
                <a:latin typeface="Times New Roman"/>
                <a:ea typeface="Times New Roman"/>
              </a:rPr>
              <a:t>Line</a:t>
            </a:r>
            <a:r>
              <a:rPr lang="en-US" altLang="zh-CN" sz="4400" b="1" spc="409" dirty="0">
                <a:solidFill>
                  <a:srgbClr val="006EB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400" b="1" spc="440" dirty="0">
                <a:solidFill>
                  <a:srgbClr val="006EBF"/>
                </a:solidFill>
                <a:latin typeface="Times New Roman"/>
                <a:ea typeface="Times New Roman"/>
              </a:rPr>
              <a:t>intersection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344"/>
              </a:lnSpc>
            </a:pPr>
            <a:endParaRPr lang="en-US" dirty="0" smtClean="0"/>
          </a:p>
          <a:p>
            <a:pPr marL="0">
              <a:lnSpc>
                <a:spcPct val="111666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•</a:t>
            </a:r>
            <a:r>
              <a:rPr lang="en-US" altLang="zh-CN" sz="2400" spc="125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zh-CN" altLang="en-US" sz="2400" dirty="0">
                <a:solidFill>
                  <a:srgbClr val="000000"/>
                </a:solidFill>
                <a:latin typeface="Arial Unicode MS"/>
                <a:ea typeface="Arial Unicode MS"/>
              </a:rPr>
              <a:t>Cross</a:t>
            </a:r>
            <a:r>
              <a:rPr lang="zh-CN" altLang="en-US" sz="2400" spc="135" dirty="0">
                <a:solidFill>
                  <a:srgbClr val="000000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Arial Unicode MS"/>
                <a:ea typeface="Arial Unicode MS"/>
              </a:rPr>
              <a:t>Product</a:t>
            </a:r>
            <a:r>
              <a:rPr lang="zh-CN" altLang="en-US" sz="2400" spc="129" dirty="0">
                <a:solidFill>
                  <a:srgbClr val="000000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Arial Unicode MS"/>
                <a:ea typeface="Arial Unicode MS"/>
              </a:rPr>
              <a:t>: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355"/>
              </a:lnSpc>
            </a:pPr>
            <a:endParaRPr lang="en-US" dirty="0" smtClean="0"/>
          </a:p>
          <a:p>
            <a:pPr marL="0" indent="2972435">
              <a:lnSpc>
                <a:spcPct val="100000"/>
              </a:lnSpc>
            </a:pPr>
            <a:r>
              <a:rPr lang="en-US" altLang="zh-CN" sz="1300" spc="34" dirty="0">
                <a:solidFill>
                  <a:srgbClr val="000000"/>
                </a:solidFill>
                <a:latin typeface="Cambria"/>
                <a:ea typeface="Cambria"/>
              </a:rPr>
              <a:t>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385"/>
              </a:lnSpc>
            </a:pPr>
            <a:endParaRPr lang="en-US" dirty="0" smtClean="0"/>
          </a:p>
          <a:p>
            <a:pPr marL="0" indent="4352289">
              <a:lnSpc>
                <a:spcPct val="100000"/>
              </a:lnSpc>
            </a:pPr>
            <a:r>
              <a:rPr lang="en-US" altLang="zh-CN" sz="1300" spc="30" dirty="0">
                <a:solidFill>
                  <a:srgbClr val="000000"/>
                </a:solidFill>
                <a:latin typeface="Cambria"/>
                <a:ea typeface="Cambria"/>
              </a:rPr>
              <a:t>2</a:t>
            </a:r>
          </a:p>
          <a:p>
            <a:pPr marL="0" indent="2856611">
              <a:lnSpc>
                <a:spcPct val="100000"/>
              </a:lnSpc>
              <a:spcBef>
                <a:spcPts val="145"/>
              </a:spcBef>
            </a:pPr>
            <a:endParaRPr lang="en-US" altLang="zh-CN" sz="1300" spc="30" dirty="0">
              <a:solidFill>
                <a:srgbClr val="000000"/>
              </a:solidFill>
              <a:latin typeface="Cambria"/>
              <a:ea typeface="Cambria"/>
            </a:endParaRPr>
          </a:p>
          <a:p>
            <a:pPr marL="0" indent="3503929">
              <a:lnSpc>
                <a:spcPct val="100000"/>
              </a:lnSpc>
            </a:pPr>
            <a:endParaRPr lang="en-US" altLang="zh-CN" sz="1300" spc="30" dirty="0">
              <a:solidFill>
                <a:srgbClr val="000000"/>
              </a:solidFill>
              <a:latin typeface="Cambria"/>
              <a:ea typeface="Cambria"/>
            </a:endParaRP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200"/>
              </a:lnSpc>
            </a:pPr>
            <a:endParaRPr lang="en-US" dirty="0" smtClean="0"/>
          </a:p>
          <a:p>
            <a:pPr marL="0" indent="5551931">
              <a:lnSpc>
                <a:spcPct val="100000"/>
              </a:lnSpc>
            </a:pPr>
            <a:r>
              <a:rPr lang="en-US" altLang="zh-CN" sz="1300" spc="30" dirty="0">
                <a:solidFill>
                  <a:srgbClr val="000000"/>
                </a:solidFill>
                <a:latin typeface="Cambria"/>
                <a:ea typeface="Cambria"/>
              </a:rPr>
              <a:t>4</a:t>
            </a:r>
          </a:p>
        </p:txBody>
      </p:sp>
      <p:sp>
        <p:nvSpPr>
          <p:cNvPr id="249" name="TextBox 249"/>
          <p:cNvSpPr txBox="1"/>
          <p:nvPr/>
        </p:nvSpPr>
        <p:spPr>
          <a:xfrm>
            <a:off x="3194304" y="4484998"/>
            <a:ext cx="109875" cy="1981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300" spc="34" dirty="0">
                <a:solidFill>
                  <a:srgbClr val="000000"/>
                </a:solidFill>
                <a:latin typeface="Cambria"/>
                <a:ea typeface="Cambria"/>
              </a:rPr>
              <a:t>1</a:t>
            </a:r>
          </a:p>
        </p:txBody>
      </p:sp>
      <p:sp>
        <p:nvSpPr>
          <p:cNvPr id="250" name="TextBox 250"/>
          <p:cNvSpPr txBox="1"/>
          <p:nvPr/>
        </p:nvSpPr>
        <p:spPr>
          <a:xfrm>
            <a:off x="3716401" y="4432928"/>
            <a:ext cx="2308565" cy="9900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467358">
              <a:lnSpc>
                <a:spcPct val="100000"/>
              </a:lnSpc>
            </a:pPr>
            <a:endParaRPr lang="en-US" altLang="zh-CN" sz="1300" spc="34" dirty="0">
              <a:solidFill>
                <a:srgbClr val="000000"/>
              </a:solidFill>
              <a:latin typeface="Cambria"/>
              <a:ea typeface="Cambria"/>
            </a:endParaRP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99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300" spc="215" dirty="0">
                <a:solidFill>
                  <a:srgbClr val="000000"/>
                </a:solidFill>
                <a:latin typeface="Cambria"/>
                <a:ea typeface="Cambria"/>
              </a:rPr>
              <a:t>4</a:t>
            </a:r>
            <a:r>
              <a:rPr lang="en-US" altLang="zh-CN" sz="1300" spc="8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800" spc="304" dirty="0">
                <a:solidFill>
                  <a:srgbClr val="000000"/>
                </a:solidFill>
                <a:latin typeface="Cambria"/>
                <a:ea typeface="Cambria"/>
              </a:rPr>
              <a:t>−</a:t>
            </a:r>
            <a:r>
              <a:rPr lang="en-US" altLang="zh-CN" sz="1800" spc="120" dirty="0">
                <a:solidFill>
                  <a:srgbClr val="000000"/>
                </a:solidFill>
                <a:latin typeface="Cambria"/>
                <a:cs typeface="Cambria"/>
              </a:rPr>
              <a:t>  </a:t>
            </a:r>
            <a:r>
              <a:rPr lang="en-US" altLang="zh-CN" sz="1300" spc="220" dirty="0">
                <a:solidFill>
                  <a:srgbClr val="000000"/>
                </a:solidFill>
                <a:latin typeface="Cambria"/>
                <a:ea typeface="Cambria"/>
              </a:rPr>
              <a:t>3</a:t>
            </a:r>
            <a:r>
              <a:rPr lang="en-US" altLang="zh-CN" sz="1800" spc="209" dirty="0">
                <a:solidFill>
                  <a:srgbClr val="000000"/>
                </a:solidFill>
                <a:latin typeface="Cambria"/>
                <a:ea typeface="Cambria"/>
              </a:rPr>
              <a:t>)</a:t>
            </a:r>
            <a:r>
              <a:rPr lang="en-US" altLang="zh-CN" sz="1800" spc="12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800" spc="304" dirty="0">
                <a:solidFill>
                  <a:srgbClr val="000000"/>
                </a:solidFill>
                <a:latin typeface="Cambria"/>
                <a:ea typeface="Cambria"/>
              </a:rPr>
              <a:t>×</a:t>
            </a:r>
            <a:r>
              <a:rPr lang="en-US" altLang="zh-CN" sz="1800" spc="12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800" spc="209" dirty="0">
                <a:solidFill>
                  <a:srgbClr val="000000"/>
                </a:solidFill>
                <a:latin typeface="Cambria"/>
                <a:ea typeface="Cambria"/>
              </a:rPr>
              <a:t>(</a:t>
            </a:r>
            <a:r>
              <a:rPr lang="en-US" altLang="zh-CN" sz="1800" spc="12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300" spc="220" dirty="0">
                <a:solidFill>
                  <a:srgbClr val="000000"/>
                </a:solidFill>
                <a:latin typeface="Cambria"/>
                <a:ea typeface="Cambria"/>
              </a:rPr>
              <a:t>2</a:t>
            </a:r>
            <a:r>
              <a:rPr lang="en-US" altLang="zh-CN" sz="1300" spc="89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800" spc="304" dirty="0">
                <a:solidFill>
                  <a:srgbClr val="000000"/>
                </a:solidFill>
                <a:latin typeface="Cambria"/>
                <a:ea typeface="Cambria"/>
              </a:rPr>
              <a:t>−</a:t>
            </a:r>
            <a:r>
              <a:rPr lang="en-US" altLang="zh-CN" sz="1800" spc="120" dirty="0">
                <a:solidFill>
                  <a:srgbClr val="000000"/>
                </a:solidFill>
                <a:latin typeface="Cambria"/>
                <a:cs typeface="Cambria"/>
              </a:rPr>
              <a:t>  </a:t>
            </a:r>
            <a:r>
              <a:rPr lang="en-US" altLang="zh-CN" sz="1300" spc="220" dirty="0">
                <a:solidFill>
                  <a:srgbClr val="000000"/>
                </a:solidFill>
                <a:latin typeface="Cambria"/>
                <a:ea typeface="Cambria"/>
              </a:rPr>
              <a:t>3</a:t>
            </a:r>
            <a:r>
              <a:rPr lang="en-US" altLang="zh-CN" sz="1300" spc="85" dirty="0">
                <a:solidFill>
                  <a:srgbClr val="000000"/>
                </a:solidFill>
                <a:latin typeface="Cambria"/>
                <a:cs typeface="Cambria"/>
              </a:rPr>
              <a:t>   </a:t>
            </a:r>
            <a:r>
              <a:rPr lang="en-US" altLang="zh-CN" sz="1800" spc="304" dirty="0">
                <a:solidFill>
                  <a:srgbClr val="000000"/>
                </a:solidFill>
                <a:latin typeface="Cambria"/>
                <a:ea typeface="Cambria"/>
              </a:rPr>
              <a:t>=</a:t>
            </a:r>
            <a:r>
              <a:rPr lang="en-US" altLang="zh-CN" sz="1800" spc="129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800" spc="304" dirty="0">
                <a:solidFill>
                  <a:srgbClr val="000000"/>
                </a:solidFill>
                <a:latin typeface="Cambria"/>
                <a:ea typeface="Cambria"/>
              </a:rPr>
              <a:t>0</a:t>
            </a:r>
          </a:p>
        </p:txBody>
      </p:sp>
      <p:sp>
        <p:nvSpPr>
          <p:cNvPr id="251" name="TextBox 251"/>
          <p:cNvSpPr txBox="1"/>
          <p:nvPr/>
        </p:nvSpPr>
        <p:spPr>
          <a:xfrm>
            <a:off x="6428232" y="6565925"/>
            <a:ext cx="1671075" cy="243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made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by</a:t>
            </a:r>
            <a:r>
              <a:rPr lang="en-US" altLang="zh-CN" sz="1600" b="1" i="1" spc="-4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ai281918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Picture 2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459" y="60960"/>
            <a:ext cx="1158240" cy="1097280"/>
          </a:xfrm>
          <a:prstGeom prst="rect">
            <a:avLst/>
          </a:prstGeom>
        </p:spPr>
      </p:pic>
      <p:sp>
        <p:nvSpPr>
          <p:cNvPr id="2" name="Freeform 253"/>
          <p:cNvSpPr/>
          <p:nvPr/>
        </p:nvSpPr>
        <p:spPr>
          <a:xfrm>
            <a:off x="298450" y="6483350"/>
            <a:ext cx="5721350" cy="6350"/>
          </a:xfrm>
          <a:custGeom>
            <a:avLst/>
            <a:gdLst>
              <a:gd name="connsiteX0" fmla="*/ 6350 w 5721350"/>
              <a:gd name="connsiteY0" fmla="*/ 18034 h 6350"/>
              <a:gd name="connsiteX1" fmla="*/ 5721350 w 5721350"/>
              <a:gd name="connsiteY1" fmla="*/ 18034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21350" h="6350">
                <a:moveTo>
                  <a:pt x="6350" y="18034"/>
                </a:moveTo>
                <a:lnTo>
                  <a:pt x="5721350" y="18034"/>
                </a:lnTo>
              </a:path>
            </a:pathLst>
          </a:custGeom>
          <a:ln w="609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5" name="Picture 2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880" y="5897880"/>
            <a:ext cx="937260" cy="899160"/>
          </a:xfrm>
          <a:prstGeom prst="rect">
            <a:avLst/>
          </a:prstGeom>
        </p:spPr>
      </p:pic>
      <p:pic>
        <p:nvPicPr>
          <p:cNvPr id="256" name="Picture 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" y="1341120"/>
            <a:ext cx="8252459" cy="60960"/>
          </a:xfrm>
          <a:prstGeom prst="rect">
            <a:avLst/>
          </a:prstGeom>
        </p:spPr>
      </p:pic>
      <p:sp>
        <p:nvSpPr>
          <p:cNvPr id="3" name="Freeform 256"/>
          <p:cNvSpPr/>
          <p:nvPr/>
        </p:nvSpPr>
        <p:spPr>
          <a:xfrm>
            <a:off x="3638550" y="4730750"/>
            <a:ext cx="196850" cy="171450"/>
          </a:xfrm>
          <a:custGeom>
            <a:avLst/>
            <a:gdLst>
              <a:gd name="connsiteX0" fmla="*/ 10667 w 196850"/>
              <a:gd name="connsiteY0" fmla="*/ 96520 h 171450"/>
              <a:gd name="connsiteX1" fmla="*/ 104394 w 196850"/>
              <a:gd name="connsiteY1" fmla="*/ 12700 h 171450"/>
              <a:gd name="connsiteX2" fmla="*/ 198120 w 196850"/>
              <a:gd name="connsiteY2" fmla="*/ 96520 h 171450"/>
              <a:gd name="connsiteX3" fmla="*/ 104394 w 196850"/>
              <a:gd name="connsiteY3" fmla="*/ 180340 h 171450"/>
              <a:gd name="connsiteX4" fmla="*/ 10667 w 196850"/>
              <a:gd name="connsiteY4" fmla="*/ 96520 h 171450"/>
              <a:gd name="connsiteX5" fmla="*/ 10667 w 196850"/>
              <a:gd name="connsiteY5" fmla="*/ 9652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6850" h="171450">
                <a:moveTo>
                  <a:pt x="10667" y="96520"/>
                </a:moveTo>
                <a:cubicBezTo>
                  <a:pt x="10667" y="50165"/>
                  <a:pt x="52578" y="12700"/>
                  <a:pt x="104394" y="12700"/>
                </a:cubicBezTo>
                <a:cubicBezTo>
                  <a:pt x="156209" y="12700"/>
                  <a:pt x="198120" y="50165"/>
                  <a:pt x="198120" y="96520"/>
                </a:cubicBezTo>
                <a:cubicBezTo>
                  <a:pt x="198120" y="142875"/>
                  <a:pt x="156209" y="180340"/>
                  <a:pt x="104394" y="180340"/>
                </a:cubicBezTo>
                <a:cubicBezTo>
                  <a:pt x="52578" y="180340"/>
                  <a:pt x="10667" y="142875"/>
                  <a:pt x="10667" y="96520"/>
                </a:cubicBezTo>
                <a:lnTo>
                  <a:pt x="10667" y="96520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Freeform 257"/>
          <p:cNvSpPr/>
          <p:nvPr/>
        </p:nvSpPr>
        <p:spPr>
          <a:xfrm>
            <a:off x="3634994" y="4727194"/>
            <a:ext cx="200405" cy="175005"/>
          </a:xfrm>
          <a:custGeom>
            <a:avLst/>
            <a:gdLst>
              <a:gd name="connsiteX0" fmla="*/ 14223 w 200405"/>
              <a:gd name="connsiteY0" fmla="*/ 100076 h 175005"/>
              <a:gd name="connsiteX1" fmla="*/ 107950 w 200405"/>
              <a:gd name="connsiteY1" fmla="*/ 16256 h 175005"/>
              <a:gd name="connsiteX2" fmla="*/ 201676 w 200405"/>
              <a:gd name="connsiteY2" fmla="*/ 100076 h 175005"/>
              <a:gd name="connsiteX3" fmla="*/ 107950 w 200405"/>
              <a:gd name="connsiteY3" fmla="*/ 183896 h 175005"/>
              <a:gd name="connsiteX4" fmla="*/ 14223 w 200405"/>
              <a:gd name="connsiteY4" fmla="*/ 100076 h 175005"/>
              <a:gd name="connsiteX5" fmla="*/ 14223 w 200405"/>
              <a:gd name="connsiteY5" fmla="*/ 10007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4223" y="100076"/>
                </a:moveTo>
                <a:cubicBezTo>
                  <a:pt x="14223" y="53721"/>
                  <a:pt x="56134" y="16256"/>
                  <a:pt x="107950" y="16256"/>
                </a:cubicBezTo>
                <a:cubicBezTo>
                  <a:pt x="159765" y="16256"/>
                  <a:pt x="201676" y="53721"/>
                  <a:pt x="201676" y="100076"/>
                </a:cubicBezTo>
                <a:cubicBezTo>
                  <a:pt x="201676" y="146431"/>
                  <a:pt x="159765" y="183896"/>
                  <a:pt x="107950" y="183896"/>
                </a:cubicBezTo>
                <a:cubicBezTo>
                  <a:pt x="56134" y="183896"/>
                  <a:pt x="14223" y="146431"/>
                  <a:pt x="14223" y="100076"/>
                </a:cubicBezTo>
                <a:lnTo>
                  <a:pt x="14223" y="100076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Freeform 258"/>
          <p:cNvSpPr/>
          <p:nvPr/>
        </p:nvSpPr>
        <p:spPr>
          <a:xfrm>
            <a:off x="3939794" y="2999994"/>
            <a:ext cx="200405" cy="175005"/>
          </a:xfrm>
          <a:custGeom>
            <a:avLst/>
            <a:gdLst>
              <a:gd name="connsiteX0" fmla="*/ 20320 w 200405"/>
              <a:gd name="connsiteY0" fmla="*/ 98298 h 175005"/>
              <a:gd name="connsiteX1" fmla="*/ 114046 w 200405"/>
              <a:gd name="connsiteY1" fmla="*/ 15240 h 175005"/>
              <a:gd name="connsiteX2" fmla="*/ 207771 w 200405"/>
              <a:gd name="connsiteY2" fmla="*/ 98298 h 175005"/>
              <a:gd name="connsiteX3" fmla="*/ 114046 w 200405"/>
              <a:gd name="connsiteY3" fmla="*/ 181356 h 175005"/>
              <a:gd name="connsiteX4" fmla="*/ 20320 w 200405"/>
              <a:gd name="connsiteY4" fmla="*/ 98298 h 175005"/>
              <a:gd name="connsiteX5" fmla="*/ 20320 w 200405"/>
              <a:gd name="connsiteY5" fmla="*/ 98298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20320" y="98298"/>
                </a:moveTo>
                <a:cubicBezTo>
                  <a:pt x="20320" y="52451"/>
                  <a:pt x="62229" y="15240"/>
                  <a:pt x="114046" y="15240"/>
                </a:cubicBezTo>
                <a:cubicBezTo>
                  <a:pt x="165861" y="15240"/>
                  <a:pt x="207771" y="52451"/>
                  <a:pt x="207771" y="98298"/>
                </a:cubicBezTo>
                <a:cubicBezTo>
                  <a:pt x="207771" y="144145"/>
                  <a:pt x="165861" y="181356"/>
                  <a:pt x="114046" y="181356"/>
                </a:cubicBezTo>
                <a:cubicBezTo>
                  <a:pt x="62229" y="181356"/>
                  <a:pt x="20320" y="144145"/>
                  <a:pt x="20320" y="98298"/>
                </a:cubicBezTo>
                <a:lnTo>
                  <a:pt x="20320" y="98298"/>
                </a:lnTo>
                <a:close/>
              </a:path>
            </a:pathLst>
          </a:custGeom>
          <a:solidFill>
            <a:srgbClr val="9AB95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Freeform 259"/>
          <p:cNvSpPr/>
          <p:nvPr/>
        </p:nvSpPr>
        <p:spPr>
          <a:xfrm>
            <a:off x="3939794" y="2999994"/>
            <a:ext cx="200405" cy="175005"/>
          </a:xfrm>
          <a:custGeom>
            <a:avLst/>
            <a:gdLst>
              <a:gd name="connsiteX0" fmla="*/ 20320 w 200405"/>
              <a:gd name="connsiteY0" fmla="*/ 98298 h 175005"/>
              <a:gd name="connsiteX1" fmla="*/ 114046 w 200405"/>
              <a:gd name="connsiteY1" fmla="*/ 15240 h 175005"/>
              <a:gd name="connsiteX2" fmla="*/ 207771 w 200405"/>
              <a:gd name="connsiteY2" fmla="*/ 98298 h 175005"/>
              <a:gd name="connsiteX3" fmla="*/ 114046 w 200405"/>
              <a:gd name="connsiteY3" fmla="*/ 181356 h 175005"/>
              <a:gd name="connsiteX4" fmla="*/ 20320 w 200405"/>
              <a:gd name="connsiteY4" fmla="*/ 98298 h 175005"/>
              <a:gd name="connsiteX5" fmla="*/ 20320 w 200405"/>
              <a:gd name="connsiteY5" fmla="*/ 98298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20320" y="98298"/>
                </a:moveTo>
                <a:cubicBezTo>
                  <a:pt x="20320" y="52451"/>
                  <a:pt x="62229" y="15240"/>
                  <a:pt x="114046" y="15240"/>
                </a:cubicBezTo>
                <a:cubicBezTo>
                  <a:pt x="165861" y="15240"/>
                  <a:pt x="207771" y="52451"/>
                  <a:pt x="207771" y="98298"/>
                </a:cubicBezTo>
                <a:cubicBezTo>
                  <a:pt x="207771" y="144145"/>
                  <a:pt x="165861" y="181356"/>
                  <a:pt x="114046" y="181356"/>
                </a:cubicBezTo>
                <a:cubicBezTo>
                  <a:pt x="62229" y="181356"/>
                  <a:pt x="20320" y="144145"/>
                  <a:pt x="20320" y="98298"/>
                </a:cubicBezTo>
                <a:lnTo>
                  <a:pt x="20320" y="98298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6F873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Freeform 260"/>
          <p:cNvSpPr/>
          <p:nvPr/>
        </p:nvSpPr>
        <p:spPr>
          <a:xfrm>
            <a:off x="6009894" y="4422394"/>
            <a:ext cx="200405" cy="187705"/>
          </a:xfrm>
          <a:custGeom>
            <a:avLst/>
            <a:gdLst>
              <a:gd name="connsiteX0" fmla="*/ 16764 w 200405"/>
              <a:gd name="connsiteY0" fmla="*/ 104648 h 187705"/>
              <a:gd name="connsiteX1" fmla="*/ 110490 w 200405"/>
              <a:gd name="connsiteY1" fmla="*/ 20828 h 187705"/>
              <a:gd name="connsiteX2" fmla="*/ 204215 w 200405"/>
              <a:gd name="connsiteY2" fmla="*/ 104648 h 187705"/>
              <a:gd name="connsiteX3" fmla="*/ 110490 w 200405"/>
              <a:gd name="connsiteY3" fmla="*/ 188468 h 187705"/>
              <a:gd name="connsiteX4" fmla="*/ 16764 w 200405"/>
              <a:gd name="connsiteY4" fmla="*/ 104648 h 187705"/>
              <a:gd name="connsiteX5" fmla="*/ 16764 w 200405"/>
              <a:gd name="connsiteY5" fmla="*/ 104648 h 18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87705">
                <a:moveTo>
                  <a:pt x="16764" y="104648"/>
                </a:moveTo>
                <a:cubicBezTo>
                  <a:pt x="16764" y="58293"/>
                  <a:pt x="58673" y="20828"/>
                  <a:pt x="110490" y="20828"/>
                </a:cubicBezTo>
                <a:cubicBezTo>
                  <a:pt x="162305" y="20828"/>
                  <a:pt x="204215" y="58293"/>
                  <a:pt x="204215" y="104648"/>
                </a:cubicBezTo>
                <a:cubicBezTo>
                  <a:pt x="204215" y="151003"/>
                  <a:pt x="162305" y="188468"/>
                  <a:pt x="110490" y="188468"/>
                </a:cubicBezTo>
                <a:cubicBezTo>
                  <a:pt x="58673" y="188468"/>
                  <a:pt x="16764" y="151003"/>
                  <a:pt x="16764" y="104648"/>
                </a:cubicBezTo>
                <a:lnTo>
                  <a:pt x="16764" y="104648"/>
                </a:lnTo>
                <a:close/>
              </a:path>
            </a:pathLst>
          </a:custGeom>
          <a:solidFill>
            <a:srgbClr val="9AB95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Freeform 261"/>
          <p:cNvSpPr/>
          <p:nvPr/>
        </p:nvSpPr>
        <p:spPr>
          <a:xfrm>
            <a:off x="6009894" y="4422394"/>
            <a:ext cx="200405" cy="187705"/>
          </a:xfrm>
          <a:custGeom>
            <a:avLst/>
            <a:gdLst>
              <a:gd name="connsiteX0" fmla="*/ 16764 w 200405"/>
              <a:gd name="connsiteY0" fmla="*/ 104648 h 187705"/>
              <a:gd name="connsiteX1" fmla="*/ 110490 w 200405"/>
              <a:gd name="connsiteY1" fmla="*/ 20828 h 187705"/>
              <a:gd name="connsiteX2" fmla="*/ 204215 w 200405"/>
              <a:gd name="connsiteY2" fmla="*/ 104648 h 187705"/>
              <a:gd name="connsiteX3" fmla="*/ 110490 w 200405"/>
              <a:gd name="connsiteY3" fmla="*/ 188468 h 187705"/>
              <a:gd name="connsiteX4" fmla="*/ 16764 w 200405"/>
              <a:gd name="connsiteY4" fmla="*/ 104648 h 187705"/>
              <a:gd name="connsiteX5" fmla="*/ 16764 w 200405"/>
              <a:gd name="connsiteY5" fmla="*/ 104648 h 18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87705">
                <a:moveTo>
                  <a:pt x="16764" y="104648"/>
                </a:moveTo>
                <a:cubicBezTo>
                  <a:pt x="16764" y="58293"/>
                  <a:pt x="58673" y="20828"/>
                  <a:pt x="110490" y="20828"/>
                </a:cubicBezTo>
                <a:cubicBezTo>
                  <a:pt x="162305" y="20828"/>
                  <a:pt x="204215" y="58293"/>
                  <a:pt x="204215" y="104648"/>
                </a:cubicBezTo>
                <a:cubicBezTo>
                  <a:pt x="204215" y="151003"/>
                  <a:pt x="162305" y="188468"/>
                  <a:pt x="110490" y="188468"/>
                </a:cubicBezTo>
                <a:cubicBezTo>
                  <a:pt x="58673" y="188468"/>
                  <a:pt x="16764" y="151003"/>
                  <a:pt x="16764" y="104648"/>
                </a:cubicBezTo>
                <a:lnTo>
                  <a:pt x="16764" y="104648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6F873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Freeform 262"/>
          <p:cNvSpPr/>
          <p:nvPr/>
        </p:nvSpPr>
        <p:spPr>
          <a:xfrm>
            <a:off x="4100321" y="3135122"/>
            <a:ext cx="1944877" cy="1322577"/>
          </a:xfrm>
          <a:custGeom>
            <a:avLst/>
            <a:gdLst>
              <a:gd name="connsiteX0" fmla="*/ 19812 w 1944877"/>
              <a:gd name="connsiteY0" fmla="*/ 21844 h 1322577"/>
              <a:gd name="connsiteX1" fmla="*/ 1953260 w 1944877"/>
              <a:gd name="connsiteY1" fmla="*/ 1332484 h 132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44877" h="1322577">
                <a:moveTo>
                  <a:pt x="19812" y="21844"/>
                </a:moveTo>
                <a:lnTo>
                  <a:pt x="1953260" y="1332484"/>
                </a:lnTo>
              </a:path>
            </a:pathLst>
          </a:custGeom>
          <a:ln w="2895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Freeform 263"/>
          <p:cNvSpPr/>
          <p:nvPr/>
        </p:nvSpPr>
        <p:spPr>
          <a:xfrm>
            <a:off x="3351021" y="2627122"/>
            <a:ext cx="204977" cy="179578"/>
          </a:xfrm>
          <a:custGeom>
            <a:avLst/>
            <a:gdLst>
              <a:gd name="connsiteX0" fmla="*/ 22352 w 204977"/>
              <a:gd name="connsiteY0" fmla="*/ 100076 h 179578"/>
              <a:gd name="connsiteX1" fmla="*/ 116078 w 204977"/>
              <a:gd name="connsiteY1" fmla="*/ 16256 h 179578"/>
              <a:gd name="connsiteX2" fmla="*/ 209804 w 204977"/>
              <a:gd name="connsiteY2" fmla="*/ 100076 h 179578"/>
              <a:gd name="connsiteX3" fmla="*/ 116078 w 204977"/>
              <a:gd name="connsiteY3" fmla="*/ 183896 h 179578"/>
              <a:gd name="connsiteX4" fmla="*/ 22352 w 204977"/>
              <a:gd name="connsiteY4" fmla="*/ 100076 h 179578"/>
              <a:gd name="connsiteX5" fmla="*/ 22352 w 204977"/>
              <a:gd name="connsiteY5" fmla="*/ 100076 h 179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4977" h="179578">
                <a:moveTo>
                  <a:pt x="22352" y="100076"/>
                </a:moveTo>
                <a:cubicBezTo>
                  <a:pt x="22352" y="53721"/>
                  <a:pt x="64262" y="16256"/>
                  <a:pt x="116078" y="16256"/>
                </a:cubicBezTo>
                <a:cubicBezTo>
                  <a:pt x="167894" y="16256"/>
                  <a:pt x="209804" y="53721"/>
                  <a:pt x="209804" y="100076"/>
                </a:cubicBezTo>
                <a:cubicBezTo>
                  <a:pt x="209804" y="146431"/>
                  <a:pt x="167894" y="183896"/>
                  <a:pt x="116078" y="183896"/>
                </a:cubicBezTo>
                <a:cubicBezTo>
                  <a:pt x="64262" y="183896"/>
                  <a:pt x="22352" y="146431"/>
                  <a:pt x="22352" y="100076"/>
                </a:cubicBezTo>
                <a:lnTo>
                  <a:pt x="22352" y="100076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Freeform 264"/>
          <p:cNvSpPr/>
          <p:nvPr/>
        </p:nvSpPr>
        <p:spPr>
          <a:xfrm>
            <a:off x="3351021" y="2627122"/>
            <a:ext cx="204977" cy="179578"/>
          </a:xfrm>
          <a:custGeom>
            <a:avLst/>
            <a:gdLst>
              <a:gd name="connsiteX0" fmla="*/ 22352 w 204977"/>
              <a:gd name="connsiteY0" fmla="*/ 100076 h 179578"/>
              <a:gd name="connsiteX1" fmla="*/ 116078 w 204977"/>
              <a:gd name="connsiteY1" fmla="*/ 16256 h 179578"/>
              <a:gd name="connsiteX2" fmla="*/ 209804 w 204977"/>
              <a:gd name="connsiteY2" fmla="*/ 100076 h 179578"/>
              <a:gd name="connsiteX3" fmla="*/ 116078 w 204977"/>
              <a:gd name="connsiteY3" fmla="*/ 183896 h 179578"/>
              <a:gd name="connsiteX4" fmla="*/ 22352 w 204977"/>
              <a:gd name="connsiteY4" fmla="*/ 100076 h 179578"/>
              <a:gd name="connsiteX5" fmla="*/ 22352 w 204977"/>
              <a:gd name="connsiteY5" fmla="*/ 100076 h 179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4977" h="179578">
                <a:moveTo>
                  <a:pt x="22352" y="100076"/>
                </a:moveTo>
                <a:cubicBezTo>
                  <a:pt x="22352" y="53721"/>
                  <a:pt x="64262" y="16256"/>
                  <a:pt x="116078" y="16256"/>
                </a:cubicBezTo>
                <a:cubicBezTo>
                  <a:pt x="167894" y="16256"/>
                  <a:pt x="209804" y="53721"/>
                  <a:pt x="209804" y="100076"/>
                </a:cubicBezTo>
                <a:cubicBezTo>
                  <a:pt x="209804" y="146431"/>
                  <a:pt x="167894" y="183896"/>
                  <a:pt x="116078" y="183896"/>
                </a:cubicBezTo>
                <a:cubicBezTo>
                  <a:pt x="64262" y="183896"/>
                  <a:pt x="22352" y="146431"/>
                  <a:pt x="22352" y="100076"/>
                </a:cubicBezTo>
                <a:lnTo>
                  <a:pt x="22352" y="100076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6" name="Picture 26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1379" y="2788920"/>
            <a:ext cx="274320" cy="1988820"/>
          </a:xfrm>
          <a:prstGeom prst="rect">
            <a:avLst/>
          </a:prstGeom>
        </p:spPr>
      </p:pic>
      <p:pic>
        <p:nvPicPr>
          <p:cNvPr id="267" name="Picture 26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8560" y="3169920"/>
            <a:ext cx="2339339" cy="1668780"/>
          </a:xfrm>
          <a:prstGeom prst="rect">
            <a:avLst/>
          </a:prstGeom>
        </p:spPr>
      </p:pic>
      <p:pic>
        <p:nvPicPr>
          <p:cNvPr id="268" name="Picture 26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04260" y="5455920"/>
            <a:ext cx="2049780" cy="220979"/>
          </a:xfrm>
          <a:prstGeom prst="rect">
            <a:avLst/>
          </a:prstGeom>
        </p:spPr>
      </p:pic>
      <p:sp>
        <p:nvSpPr>
          <p:cNvPr id="4" name="TextBox 268"/>
          <p:cNvSpPr txBox="1"/>
          <p:nvPr/>
        </p:nvSpPr>
        <p:spPr>
          <a:xfrm>
            <a:off x="548640" y="515323"/>
            <a:ext cx="6539173" cy="43596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523364">
              <a:lnSpc>
                <a:spcPct val="100000"/>
              </a:lnSpc>
            </a:pPr>
            <a:r>
              <a:rPr lang="en-US" altLang="zh-CN" sz="4400" b="1" spc="509" dirty="0">
                <a:solidFill>
                  <a:srgbClr val="006EBF"/>
                </a:solidFill>
                <a:latin typeface="Times New Roman"/>
                <a:ea typeface="Times New Roman"/>
              </a:rPr>
              <a:t>Line</a:t>
            </a:r>
            <a:r>
              <a:rPr lang="en-US" altLang="zh-CN" sz="4400" b="1" spc="409" dirty="0">
                <a:solidFill>
                  <a:srgbClr val="006EB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400" b="1" spc="440" dirty="0">
                <a:solidFill>
                  <a:srgbClr val="006EBF"/>
                </a:solidFill>
                <a:latin typeface="Times New Roman"/>
                <a:ea typeface="Times New Roman"/>
              </a:rPr>
              <a:t>intersection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344"/>
              </a:lnSpc>
            </a:pPr>
            <a:endParaRPr lang="en-US" dirty="0" smtClean="0"/>
          </a:p>
          <a:p>
            <a:pPr marL="0">
              <a:lnSpc>
                <a:spcPct val="111666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•</a:t>
            </a:r>
            <a:r>
              <a:rPr lang="en-US" altLang="zh-CN" sz="2400" spc="125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zh-CN" altLang="en-US" sz="2400" dirty="0">
                <a:solidFill>
                  <a:srgbClr val="000000"/>
                </a:solidFill>
                <a:latin typeface="Arial Unicode MS"/>
                <a:ea typeface="Arial Unicode MS"/>
              </a:rPr>
              <a:t>Cross</a:t>
            </a:r>
            <a:r>
              <a:rPr lang="zh-CN" altLang="en-US" sz="2400" spc="135" dirty="0">
                <a:solidFill>
                  <a:srgbClr val="000000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Arial Unicode MS"/>
                <a:ea typeface="Arial Unicode MS"/>
              </a:rPr>
              <a:t>Product</a:t>
            </a:r>
            <a:r>
              <a:rPr lang="zh-CN" altLang="en-US" sz="2400" spc="129" dirty="0">
                <a:solidFill>
                  <a:srgbClr val="000000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Arial Unicode MS"/>
                <a:ea typeface="Arial Unicode MS"/>
              </a:rPr>
              <a:t>: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375"/>
              </a:lnSpc>
            </a:pPr>
            <a:endParaRPr lang="en-US" dirty="0" smtClean="0"/>
          </a:p>
          <a:p>
            <a:pPr marL="0" indent="2574925">
              <a:lnSpc>
                <a:spcPct val="100000"/>
              </a:lnSpc>
            </a:pPr>
            <a:r>
              <a:rPr lang="en-US" altLang="zh-CN" sz="1300" spc="30" dirty="0">
                <a:solidFill>
                  <a:srgbClr val="000000"/>
                </a:solidFill>
                <a:latin typeface="Cambria"/>
                <a:ea typeface="Cambria"/>
              </a:rPr>
              <a:t>2</a:t>
            </a:r>
          </a:p>
          <a:p>
            <a:pPr>
              <a:lnSpc>
                <a:spcPts val="1945"/>
              </a:lnSpc>
            </a:pPr>
            <a:endParaRPr lang="en-US" dirty="0" smtClean="0"/>
          </a:p>
          <a:p>
            <a:pPr marL="0" indent="3266820">
              <a:lnSpc>
                <a:spcPct val="100000"/>
              </a:lnSpc>
            </a:pPr>
            <a:r>
              <a:rPr lang="en-US" altLang="zh-CN" sz="1300" spc="30" dirty="0">
                <a:solidFill>
                  <a:srgbClr val="000000"/>
                </a:solidFill>
                <a:latin typeface="Cambria"/>
                <a:ea typeface="Cambria"/>
              </a:rPr>
              <a:t>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89"/>
              </a:lnSpc>
            </a:pPr>
            <a:endParaRPr lang="en-US" dirty="0" smtClean="0"/>
          </a:p>
          <a:p>
            <a:pPr marL="0" indent="3646931">
              <a:lnSpc>
                <a:spcPct val="100000"/>
              </a:lnSpc>
            </a:pPr>
            <a:endParaRPr lang="en-US" altLang="zh-CN" sz="1300" spc="30" dirty="0">
              <a:solidFill>
                <a:srgbClr val="000000"/>
              </a:solidFill>
              <a:latin typeface="Cambria"/>
              <a:ea typeface="Cambria"/>
            </a:endParaRPr>
          </a:p>
          <a:p>
            <a:pPr marL="0" indent="2807843">
              <a:lnSpc>
                <a:spcPct val="100000"/>
              </a:lnSpc>
            </a:pPr>
            <a:endParaRPr lang="en-US" altLang="zh-CN" sz="1300" spc="30" dirty="0">
              <a:solidFill>
                <a:srgbClr val="000000"/>
              </a:solidFill>
              <a:latin typeface="Cambria"/>
              <a:ea typeface="Cambria"/>
            </a:endParaRP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260"/>
              </a:lnSpc>
            </a:pPr>
            <a:endParaRPr lang="en-US" dirty="0" smtClean="0"/>
          </a:p>
          <a:p>
            <a:pPr marL="0" indent="5846317">
              <a:lnSpc>
                <a:spcPct val="100000"/>
              </a:lnSpc>
            </a:pPr>
            <a:r>
              <a:rPr lang="en-US" altLang="zh-CN" sz="1300" spc="30" dirty="0">
                <a:solidFill>
                  <a:srgbClr val="000000"/>
                </a:solidFill>
                <a:latin typeface="Cambria"/>
                <a:ea typeface="Cambria"/>
              </a:rPr>
              <a:t>4</a:t>
            </a:r>
          </a:p>
        </p:txBody>
      </p:sp>
      <p:sp>
        <p:nvSpPr>
          <p:cNvPr id="269" name="TextBox 269"/>
          <p:cNvSpPr txBox="1"/>
          <p:nvPr/>
        </p:nvSpPr>
        <p:spPr>
          <a:xfrm>
            <a:off x="3488690" y="4933520"/>
            <a:ext cx="109698" cy="1981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300" spc="30" dirty="0">
                <a:solidFill>
                  <a:srgbClr val="000000"/>
                </a:solidFill>
                <a:latin typeface="Cambria"/>
                <a:ea typeface="Cambria"/>
              </a:rPr>
              <a:t>1</a:t>
            </a:r>
          </a:p>
        </p:txBody>
      </p:sp>
      <p:sp>
        <p:nvSpPr>
          <p:cNvPr id="270" name="TextBox 270"/>
          <p:cNvSpPr txBox="1"/>
          <p:nvPr/>
        </p:nvSpPr>
        <p:spPr>
          <a:xfrm>
            <a:off x="3797808" y="4881323"/>
            <a:ext cx="2308184" cy="8445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680717">
              <a:lnSpc>
                <a:spcPct val="100000"/>
              </a:lnSpc>
            </a:pPr>
            <a:endParaRPr lang="en-US" altLang="zh-CN" sz="1300" spc="30" dirty="0">
              <a:solidFill>
                <a:srgbClr val="000000"/>
              </a:solidFill>
              <a:latin typeface="Cambria"/>
              <a:ea typeface="Cambria"/>
            </a:endParaRP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925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300" spc="215" dirty="0">
                <a:solidFill>
                  <a:srgbClr val="000000"/>
                </a:solidFill>
                <a:latin typeface="Cambria"/>
                <a:ea typeface="Cambria"/>
              </a:rPr>
              <a:t>4</a:t>
            </a:r>
            <a:r>
              <a:rPr lang="en-US" altLang="zh-CN" sz="1300" spc="8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800" spc="304" dirty="0">
                <a:solidFill>
                  <a:srgbClr val="000000"/>
                </a:solidFill>
                <a:latin typeface="Cambria"/>
                <a:ea typeface="Cambria"/>
              </a:rPr>
              <a:t>−</a:t>
            </a:r>
            <a:r>
              <a:rPr lang="en-US" altLang="zh-CN" sz="1800" spc="120" dirty="0">
                <a:solidFill>
                  <a:srgbClr val="000000"/>
                </a:solidFill>
                <a:latin typeface="Cambria"/>
                <a:cs typeface="Cambria"/>
              </a:rPr>
              <a:t>  </a:t>
            </a:r>
            <a:r>
              <a:rPr lang="en-US" altLang="zh-CN" sz="1300" spc="220" dirty="0">
                <a:solidFill>
                  <a:srgbClr val="000000"/>
                </a:solidFill>
                <a:latin typeface="Cambria"/>
                <a:ea typeface="Cambria"/>
              </a:rPr>
              <a:t>3</a:t>
            </a:r>
            <a:r>
              <a:rPr lang="en-US" altLang="zh-CN" sz="1800" spc="209" dirty="0">
                <a:solidFill>
                  <a:srgbClr val="000000"/>
                </a:solidFill>
                <a:latin typeface="Cambria"/>
                <a:ea typeface="Cambria"/>
              </a:rPr>
              <a:t>)</a:t>
            </a:r>
            <a:r>
              <a:rPr lang="en-US" altLang="zh-CN" sz="1800" spc="12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800" spc="304" dirty="0">
                <a:solidFill>
                  <a:srgbClr val="000000"/>
                </a:solidFill>
                <a:latin typeface="Cambria"/>
                <a:ea typeface="Cambria"/>
              </a:rPr>
              <a:t>×</a:t>
            </a:r>
            <a:r>
              <a:rPr lang="en-US" altLang="zh-CN" sz="1800" spc="12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800" spc="209" dirty="0">
                <a:solidFill>
                  <a:srgbClr val="000000"/>
                </a:solidFill>
                <a:latin typeface="Cambria"/>
                <a:ea typeface="Cambria"/>
              </a:rPr>
              <a:t>(</a:t>
            </a:r>
            <a:r>
              <a:rPr lang="en-US" altLang="zh-CN" sz="1800" spc="12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300" spc="220" dirty="0">
                <a:solidFill>
                  <a:srgbClr val="000000"/>
                </a:solidFill>
                <a:latin typeface="Cambria"/>
                <a:ea typeface="Cambria"/>
              </a:rPr>
              <a:t>2</a:t>
            </a:r>
            <a:r>
              <a:rPr lang="en-US" altLang="zh-CN" sz="1300" spc="89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800" spc="304" dirty="0">
                <a:solidFill>
                  <a:srgbClr val="000000"/>
                </a:solidFill>
                <a:latin typeface="Cambria"/>
                <a:ea typeface="Cambria"/>
              </a:rPr>
              <a:t>−</a:t>
            </a:r>
            <a:r>
              <a:rPr lang="en-US" altLang="zh-CN" sz="1800" spc="120" dirty="0">
                <a:solidFill>
                  <a:srgbClr val="000000"/>
                </a:solidFill>
                <a:latin typeface="Cambria"/>
                <a:cs typeface="Cambria"/>
              </a:rPr>
              <a:t>  </a:t>
            </a:r>
            <a:r>
              <a:rPr lang="en-US" altLang="zh-CN" sz="1300" spc="220" dirty="0">
                <a:solidFill>
                  <a:srgbClr val="000000"/>
                </a:solidFill>
                <a:latin typeface="Cambria"/>
                <a:ea typeface="Cambria"/>
              </a:rPr>
              <a:t>3</a:t>
            </a:r>
            <a:r>
              <a:rPr lang="en-US" altLang="zh-CN" sz="1300" spc="85" dirty="0">
                <a:solidFill>
                  <a:srgbClr val="000000"/>
                </a:solidFill>
                <a:latin typeface="Cambria"/>
                <a:cs typeface="Cambria"/>
              </a:rPr>
              <a:t>   </a:t>
            </a:r>
            <a:r>
              <a:rPr lang="en-US" altLang="zh-CN" sz="1800" spc="304" dirty="0">
                <a:solidFill>
                  <a:srgbClr val="000000"/>
                </a:solidFill>
                <a:latin typeface="Cambria"/>
                <a:ea typeface="Cambria"/>
              </a:rPr>
              <a:t>=</a:t>
            </a:r>
            <a:r>
              <a:rPr lang="en-US" altLang="zh-CN" sz="1800" spc="129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800" spc="300" dirty="0">
                <a:solidFill>
                  <a:srgbClr val="000000"/>
                </a:solidFill>
                <a:latin typeface="Cambria"/>
                <a:ea typeface="Cambria"/>
              </a:rPr>
              <a:t>0</a:t>
            </a:r>
          </a:p>
        </p:txBody>
      </p:sp>
      <p:sp>
        <p:nvSpPr>
          <p:cNvPr id="271" name="TextBox 271"/>
          <p:cNvSpPr txBox="1"/>
          <p:nvPr/>
        </p:nvSpPr>
        <p:spPr>
          <a:xfrm>
            <a:off x="6428232" y="6565925"/>
            <a:ext cx="1671075" cy="243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made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by</a:t>
            </a:r>
            <a:r>
              <a:rPr lang="en-US" altLang="zh-CN" sz="1600" b="1" i="1" spc="-4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ai281918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Picture 2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459" y="60960"/>
            <a:ext cx="1158240" cy="1097280"/>
          </a:xfrm>
          <a:prstGeom prst="rect">
            <a:avLst/>
          </a:prstGeom>
        </p:spPr>
      </p:pic>
      <p:sp>
        <p:nvSpPr>
          <p:cNvPr id="2" name="Freeform 273"/>
          <p:cNvSpPr/>
          <p:nvPr/>
        </p:nvSpPr>
        <p:spPr>
          <a:xfrm>
            <a:off x="298450" y="6483350"/>
            <a:ext cx="5721350" cy="6350"/>
          </a:xfrm>
          <a:custGeom>
            <a:avLst/>
            <a:gdLst>
              <a:gd name="connsiteX0" fmla="*/ 6350 w 5721350"/>
              <a:gd name="connsiteY0" fmla="*/ 18034 h 6350"/>
              <a:gd name="connsiteX1" fmla="*/ 5721350 w 5721350"/>
              <a:gd name="connsiteY1" fmla="*/ 18034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21350" h="6350">
                <a:moveTo>
                  <a:pt x="6350" y="18034"/>
                </a:moveTo>
                <a:lnTo>
                  <a:pt x="5721350" y="18034"/>
                </a:lnTo>
              </a:path>
            </a:pathLst>
          </a:custGeom>
          <a:ln w="609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5" name="Picture 27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880" y="5897880"/>
            <a:ext cx="937260" cy="899160"/>
          </a:xfrm>
          <a:prstGeom prst="rect">
            <a:avLst/>
          </a:prstGeom>
        </p:spPr>
      </p:pic>
      <p:pic>
        <p:nvPicPr>
          <p:cNvPr id="276" name="Picture 27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" y="1341120"/>
            <a:ext cx="8252459" cy="60960"/>
          </a:xfrm>
          <a:prstGeom prst="rect">
            <a:avLst/>
          </a:prstGeom>
        </p:spPr>
      </p:pic>
      <p:sp>
        <p:nvSpPr>
          <p:cNvPr id="3" name="Freeform 276"/>
          <p:cNvSpPr/>
          <p:nvPr/>
        </p:nvSpPr>
        <p:spPr>
          <a:xfrm>
            <a:off x="3638550" y="4730750"/>
            <a:ext cx="196850" cy="171450"/>
          </a:xfrm>
          <a:custGeom>
            <a:avLst/>
            <a:gdLst>
              <a:gd name="connsiteX0" fmla="*/ 10667 w 196850"/>
              <a:gd name="connsiteY0" fmla="*/ 96520 h 171450"/>
              <a:gd name="connsiteX1" fmla="*/ 104394 w 196850"/>
              <a:gd name="connsiteY1" fmla="*/ 12700 h 171450"/>
              <a:gd name="connsiteX2" fmla="*/ 198120 w 196850"/>
              <a:gd name="connsiteY2" fmla="*/ 96520 h 171450"/>
              <a:gd name="connsiteX3" fmla="*/ 104394 w 196850"/>
              <a:gd name="connsiteY3" fmla="*/ 180340 h 171450"/>
              <a:gd name="connsiteX4" fmla="*/ 10667 w 196850"/>
              <a:gd name="connsiteY4" fmla="*/ 96520 h 171450"/>
              <a:gd name="connsiteX5" fmla="*/ 10667 w 196850"/>
              <a:gd name="connsiteY5" fmla="*/ 9652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6850" h="171450">
                <a:moveTo>
                  <a:pt x="10667" y="96520"/>
                </a:moveTo>
                <a:cubicBezTo>
                  <a:pt x="10667" y="50165"/>
                  <a:pt x="52578" y="12700"/>
                  <a:pt x="104394" y="12700"/>
                </a:cubicBezTo>
                <a:cubicBezTo>
                  <a:pt x="156209" y="12700"/>
                  <a:pt x="198120" y="50165"/>
                  <a:pt x="198120" y="96520"/>
                </a:cubicBezTo>
                <a:cubicBezTo>
                  <a:pt x="198120" y="142875"/>
                  <a:pt x="156209" y="180340"/>
                  <a:pt x="104394" y="180340"/>
                </a:cubicBezTo>
                <a:cubicBezTo>
                  <a:pt x="52578" y="180340"/>
                  <a:pt x="10667" y="142875"/>
                  <a:pt x="10667" y="96520"/>
                </a:cubicBezTo>
                <a:lnTo>
                  <a:pt x="10667" y="96520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Freeform 277"/>
          <p:cNvSpPr/>
          <p:nvPr/>
        </p:nvSpPr>
        <p:spPr>
          <a:xfrm>
            <a:off x="3634994" y="4727194"/>
            <a:ext cx="200405" cy="175005"/>
          </a:xfrm>
          <a:custGeom>
            <a:avLst/>
            <a:gdLst>
              <a:gd name="connsiteX0" fmla="*/ 14223 w 200405"/>
              <a:gd name="connsiteY0" fmla="*/ 100076 h 175005"/>
              <a:gd name="connsiteX1" fmla="*/ 107950 w 200405"/>
              <a:gd name="connsiteY1" fmla="*/ 16256 h 175005"/>
              <a:gd name="connsiteX2" fmla="*/ 201676 w 200405"/>
              <a:gd name="connsiteY2" fmla="*/ 100076 h 175005"/>
              <a:gd name="connsiteX3" fmla="*/ 107950 w 200405"/>
              <a:gd name="connsiteY3" fmla="*/ 183896 h 175005"/>
              <a:gd name="connsiteX4" fmla="*/ 14223 w 200405"/>
              <a:gd name="connsiteY4" fmla="*/ 100076 h 175005"/>
              <a:gd name="connsiteX5" fmla="*/ 14223 w 200405"/>
              <a:gd name="connsiteY5" fmla="*/ 10007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4223" y="100076"/>
                </a:moveTo>
                <a:cubicBezTo>
                  <a:pt x="14223" y="53721"/>
                  <a:pt x="56134" y="16256"/>
                  <a:pt x="107950" y="16256"/>
                </a:cubicBezTo>
                <a:cubicBezTo>
                  <a:pt x="159765" y="16256"/>
                  <a:pt x="201676" y="53721"/>
                  <a:pt x="201676" y="100076"/>
                </a:cubicBezTo>
                <a:cubicBezTo>
                  <a:pt x="201676" y="146431"/>
                  <a:pt x="159765" y="183896"/>
                  <a:pt x="107950" y="183896"/>
                </a:cubicBezTo>
                <a:cubicBezTo>
                  <a:pt x="56134" y="183896"/>
                  <a:pt x="14223" y="146431"/>
                  <a:pt x="14223" y="100076"/>
                </a:cubicBezTo>
                <a:lnTo>
                  <a:pt x="14223" y="100076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Freeform 278"/>
          <p:cNvSpPr/>
          <p:nvPr/>
        </p:nvSpPr>
        <p:spPr>
          <a:xfrm>
            <a:off x="3939794" y="2999994"/>
            <a:ext cx="200405" cy="175005"/>
          </a:xfrm>
          <a:custGeom>
            <a:avLst/>
            <a:gdLst>
              <a:gd name="connsiteX0" fmla="*/ 20320 w 200405"/>
              <a:gd name="connsiteY0" fmla="*/ 98298 h 175005"/>
              <a:gd name="connsiteX1" fmla="*/ 114046 w 200405"/>
              <a:gd name="connsiteY1" fmla="*/ 15240 h 175005"/>
              <a:gd name="connsiteX2" fmla="*/ 207771 w 200405"/>
              <a:gd name="connsiteY2" fmla="*/ 98298 h 175005"/>
              <a:gd name="connsiteX3" fmla="*/ 114046 w 200405"/>
              <a:gd name="connsiteY3" fmla="*/ 181356 h 175005"/>
              <a:gd name="connsiteX4" fmla="*/ 20320 w 200405"/>
              <a:gd name="connsiteY4" fmla="*/ 98298 h 175005"/>
              <a:gd name="connsiteX5" fmla="*/ 20320 w 200405"/>
              <a:gd name="connsiteY5" fmla="*/ 98298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20320" y="98298"/>
                </a:moveTo>
                <a:cubicBezTo>
                  <a:pt x="20320" y="52451"/>
                  <a:pt x="62229" y="15240"/>
                  <a:pt x="114046" y="15240"/>
                </a:cubicBezTo>
                <a:cubicBezTo>
                  <a:pt x="165861" y="15240"/>
                  <a:pt x="207771" y="52451"/>
                  <a:pt x="207771" y="98298"/>
                </a:cubicBezTo>
                <a:cubicBezTo>
                  <a:pt x="207771" y="144145"/>
                  <a:pt x="165861" y="181356"/>
                  <a:pt x="114046" y="181356"/>
                </a:cubicBezTo>
                <a:cubicBezTo>
                  <a:pt x="62229" y="181356"/>
                  <a:pt x="20320" y="144145"/>
                  <a:pt x="20320" y="98298"/>
                </a:cubicBezTo>
                <a:lnTo>
                  <a:pt x="20320" y="98298"/>
                </a:lnTo>
                <a:close/>
              </a:path>
            </a:pathLst>
          </a:custGeom>
          <a:solidFill>
            <a:srgbClr val="9AB95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Freeform 279"/>
          <p:cNvSpPr/>
          <p:nvPr/>
        </p:nvSpPr>
        <p:spPr>
          <a:xfrm>
            <a:off x="3939794" y="2999994"/>
            <a:ext cx="200405" cy="175005"/>
          </a:xfrm>
          <a:custGeom>
            <a:avLst/>
            <a:gdLst>
              <a:gd name="connsiteX0" fmla="*/ 20320 w 200405"/>
              <a:gd name="connsiteY0" fmla="*/ 98298 h 175005"/>
              <a:gd name="connsiteX1" fmla="*/ 114046 w 200405"/>
              <a:gd name="connsiteY1" fmla="*/ 15240 h 175005"/>
              <a:gd name="connsiteX2" fmla="*/ 207771 w 200405"/>
              <a:gd name="connsiteY2" fmla="*/ 98298 h 175005"/>
              <a:gd name="connsiteX3" fmla="*/ 114046 w 200405"/>
              <a:gd name="connsiteY3" fmla="*/ 181356 h 175005"/>
              <a:gd name="connsiteX4" fmla="*/ 20320 w 200405"/>
              <a:gd name="connsiteY4" fmla="*/ 98298 h 175005"/>
              <a:gd name="connsiteX5" fmla="*/ 20320 w 200405"/>
              <a:gd name="connsiteY5" fmla="*/ 98298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20320" y="98298"/>
                </a:moveTo>
                <a:cubicBezTo>
                  <a:pt x="20320" y="52451"/>
                  <a:pt x="62229" y="15240"/>
                  <a:pt x="114046" y="15240"/>
                </a:cubicBezTo>
                <a:cubicBezTo>
                  <a:pt x="165861" y="15240"/>
                  <a:pt x="207771" y="52451"/>
                  <a:pt x="207771" y="98298"/>
                </a:cubicBezTo>
                <a:cubicBezTo>
                  <a:pt x="207771" y="144145"/>
                  <a:pt x="165861" y="181356"/>
                  <a:pt x="114046" y="181356"/>
                </a:cubicBezTo>
                <a:cubicBezTo>
                  <a:pt x="62229" y="181356"/>
                  <a:pt x="20320" y="144145"/>
                  <a:pt x="20320" y="98298"/>
                </a:cubicBezTo>
                <a:lnTo>
                  <a:pt x="20320" y="98298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6F873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Freeform 280"/>
          <p:cNvSpPr/>
          <p:nvPr/>
        </p:nvSpPr>
        <p:spPr>
          <a:xfrm>
            <a:off x="6009894" y="4422394"/>
            <a:ext cx="200405" cy="187705"/>
          </a:xfrm>
          <a:custGeom>
            <a:avLst/>
            <a:gdLst>
              <a:gd name="connsiteX0" fmla="*/ 16764 w 200405"/>
              <a:gd name="connsiteY0" fmla="*/ 104648 h 187705"/>
              <a:gd name="connsiteX1" fmla="*/ 110490 w 200405"/>
              <a:gd name="connsiteY1" fmla="*/ 20828 h 187705"/>
              <a:gd name="connsiteX2" fmla="*/ 204215 w 200405"/>
              <a:gd name="connsiteY2" fmla="*/ 104648 h 187705"/>
              <a:gd name="connsiteX3" fmla="*/ 110490 w 200405"/>
              <a:gd name="connsiteY3" fmla="*/ 188468 h 187705"/>
              <a:gd name="connsiteX4" fmla="*/ 16764 w 200405"/>
              <a:gd name="connsiteY4" fmla="*/ 104648 h 187705"/>
              <a:gd name="connsiteX5" fmla="*/ 16764 w 200405"/>
              <a:gd name="connsiteY5" fmla="*/ 104648 h 18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87705">
                <a:moveTo>
                  <a:pt x="16764" y="104648"/>
                </a:moveTo>
                <a:cubicBezTo>
                  <a:pt x="16764" y="58293"/>
                  <a:pt x="58673" y="20828"/>
                  <a:pt x="110490" y="20828"/>
                </a:cubicBezTo>
                <a:cubicBezTo>
                  <a:pt x="162305" y="20828"/>
                  <a:pt x="204215" y="58293"/>
                  <a:pt x="204215" y="104648"/>
                </a:cubicBezTo>
                <a:cubicBezTo>
                  <a:pt x="204215" y="151003"/>
                  <a:pt x="162305" y="188468"/>
                  <a:pt x="110490" y="188468"/>
                </a:cubicBezTo>
                <a:cubicBezTo>
                  <a:pt x="58673" y="188468"/>
                  <a:pt x="16764" y="151003"/>
                  <a:pt x="16764" y="104648"/>
                </a:cubicBezTo>
                <a:lnTo>
                  <a:pt x="16764" y="104648"/>
                </a:lnTo>
                <a:close/>
              </a:path>
            </a:pathLst>
          </a:custGeom>
          <a:solidFill>
            <a:srgbClr val="9AB95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Freeform 281"/>
          <p:cNvSpPr/>
          <p:nvPr/>
        </p:nvSpPr>
        <p:spPr>
          <a:xfrm>
            <a:off x="6009894" y="4422394"/>
            <a:ext cx="200405" cy="187705"/>
          </a:xfrm>
          <a:custGeom>
            <a:avLst/>
            <a:gdLst>
              <a:gd name="connsiteX0" fmla="*/ 16764 w 200405"/>
              <a:gd name="connsiteY0" fmla="*/ 104648 h 187705"/>
              <a:gd name="connsiteX1" fmla="*/ 110490 w 200405"/>
              <a:gd name="connsiteY1" fmla="*/ 20828 h 187705"/>
              <a:gd name="connsiteX2" fmla="*/ 204215 w 200405"/>
              <a:gd name="connsiteY2" fmla="*/ 104648 h 187705"/>
              <a:gd name="connsiteX3" fmla="*/ 110490 w 200405"/>
              <a:gd name="connsiteY3" fmla="*/ 188468 h 187705"/>
              <a:gd name="connsiteX4" fmla="*/ 16764 w 200405"/>
              <a:gd name="connsiteY4" fmla="*/ 104648 h 187705"/>
              <a:gd name="connsiteX5" fmla="*/ 16764 w 200405"/>
              <a:gd name="connsiteY5" fmla="*/ 104648 h 18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87705">
                <a:moveTo>
                  <a:pt x="16764" y="104648"/>
                </a:moveTo>
                <a:cubicBezTo>
                  <a:pt x="16764" y="58293"/>
                  <a:pt x="58673" y="20828"/>
                  <a:pt x="110490" y="20828"/>
                </a:cubicBezTo>
                <a:cubicBezTo>
                  <a:pt x="162305" y="20828"/>
                  <a:pt x="204215" y="58293"/>
                  <a:pt x="204215" y="104648"/>
                </a:cubicBezTo>
                <a:cubicBezTo>
                  <a:pt x="204215" y="151003"/>
                  <a:pt x="162305" y="188468"/>
                  <a:pt x="110490" y="188468"/>
                </a:cubicBezTo>
                <a:cubicBezTo>
                  <a:pt x="58673" y="188468"/>
                  <a:pt x="16764" y="151003"/>
                  <a:pt x="16764" y="104648"/>
                </a:cubicBezTo>
                <a:lnTo>
                  <a:pt x="16764" y="104648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6F873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Freeform 282"/>
          <p:cNvSpPr/>
          <p:nvPr/>
        </p:nvSpPr>
        <p:spPr>
          <a:xfrm>
            <a:off x="4100321" y="3135122"/>
            <a:ext cx="1944877" cy="1322577"/>
          </a:xfrm>
          <a:custGeom>
            <a:avLst/>
            <a:gdLst>
              <a:gd name="connsiteX0" fmla="*/ 19812 w 1944877"/>
              <a:gd name="connsiteY0" fmla="*/ 21844 h 1322577"/>
              <a:gd name="connsiteX1" fmla="*/ 1953260 w 1944877"/>
              <a:gd name="connsiteY1" fmla="*/ 1332484 h 132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44877" h="1322577">
                <a:moveTo>
                  <a:pt x="19812" y="21844"/>
                </a:moveTo>
                <a:lnTo>
                  <a:pt x="1953260" y="1332484"/>
                </a:lnTo>
              </a:path>
            </a:pathLst>
          </a:custGeom>
          <a:ln w="2895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Freeform 283"/>
          <p:cNvSpPr/>
          <p:nvPr/>
        </p:nvSpPr>
        <p:spPr>
          <a:xfrm>
            <a:off x="3351021" y="2627122"/>
            <a:ext cx="204977" cy="179578"/>
          </a:xfrm>
          <a:custGeom>
            <a:avLst/>
            <a:gdLst>
              <a:gd name="connsiteX0" fmla="*/ 22352 w 204977"/>
              <a:gd name="connsiteY0" fmla="*/ 100076 h 179578"/>
              <a:gd name="connsiteX1" fmla="*/ 116078 w 204977"/>
              <a:gd name="connsiteY1" fmla="*/ 16256 h 179578"/>
              <a:gd name="connsiteX2" fmla="*/ 209804 w 204977"/>
              <a:gd name="connsiteY2" fmla="*/ 100076 h 179578"/>
              <a:gd name="connsiteX3" fmla="*/ 116078 w 204977"/>
              <a:gd name="connsiteY3" fmla="*/ 183896 h 179578"/>
              <a:gd name="connsiteX4" fmla="*/ 22352 w 204977"/>
              <a:gd name="connsiteY4" fmla="*/ 100076 h 179578"/>
              <a:gd name="connsiteX5" fmla="*/ 22352 w 204977"/>
              <a:gd name="connsiteY5" fmla="*/ 100076 h 179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4977" h="179578">
                <a:moveTo>
                  <a:pt x="22352" y="100076"/>
                </a:moveTo>
                <a:cubicBezTo>
                  <a:pt x="22352" y="53721"/>
                  <a:pt x="64262" y="16256"/>
                  <a:pt x="116078" y="16256"/>
                </a:cubicBezTo>
                <a:cubicBezTo>
                  <a:pt x="167894" y="16256"/>
                  <a:pt x="209804" y="53721"/>
                  <a:pt x="209804" y="100076"/>
                </a:cubicBezTo>
                <a:cubicBezTo>
                  <a:pt x="209804" y="146431"/>
                  <a:pt x="167894" y="183896"/>
                  <a:pt x="116078" y="183896"/>
                </a:cubicBezTo>
                <a:cubicBezTo>
                  <a:pt x="64262" y="183896"/>
                  <a:pt x="22352" y="146431"/>
                  <a:pt x="22352" y="100076"/>
                </a:cubicBezTo>
                <a:lnTo>
                  <a:pt x="22352" y="100076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Freeform 284"/>
          <p:cNvSpPr/>
          <p:nvPr/>
        </p:nvSpPr>
        <p:spPr>
          <a:xfrm>
            <a:off x="3351021" y="2627122"/>
            <a:ext cx="204977" cy="179578"/>
          </a:xfrm>
          <a:custGeom>
            <a:avLst/>
            <a:gdLst>
              <a:gd name="connsiteX0" fmla="*/ 22352 w 204977"/>
              <a:gd name="connsiteY0" fmla="*/ 100076 h 179578"/>
              <a:gd name="connsiteX1" fmla="*/ 116078 w 204977"/>
              <a:gd name="connsiteY1" fmla="*/ 16256 h 179578"/>
              <a:gd name="connsiteX2" fmla="*/ 209804 w 204977"/>
              <a:gd name="connsiteY2" fmla="*/ 100076 h 179578"/>
              <a:gd name="connsiteX3" fmla="*/ 116078 w 204977"/>
              <a:gd name="connsiteY3" fmla="*/ 183896 h 179578"/>
              <a:gd name="connsiteX4" fmla="*/ 22352 w 204977"/>
              <a:gd name="connsiteY4" fmla="*/ 100076 h 179578"/>
              <a:gd name="connsiteX5" fmla="*/ 22352 w 204977"/>
              <a:gd name="connsiteY5" fmla="*/ 100076 h 179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4977" h="179578">
                <a:moveTo>
                  <a:pt x="22352" y="100076"/>
                </a:moveTo>
                <a:cubicBezTo>
                  <a:pt x="22352" y="53721"/>
                  <a:pt x="64262" y="16256"/>
                  <a:pt x="116078" y="16256"/>
                </a:cubicBezTo>
                <a:cubicBezTo>
                  <a:pt x="167894" y="16256"/>
                  <a:pt x="209804" y="53721"/>
                  <a:pt x="209804" y="100076"/>
                </a:cubicBezTo>
                <a:cubicBezTo>
                  <a:pt x="209804" y="146431"/>
                  <a:pt x="167894" y="183896"/>
                  <a:pt x="116078" y="183896"/>
                </a:cubicBezTo>
                <a:cubicBezTo>
                  <a:pt x="64262" y="183896"/>
                  <a:pt x="22352" y="146431"/>
                  <a:pt x="22352" y="100076"/>
                </a:cubicBezTo>
                <a:lnTo>
                  <a:pt x="22352" y="100076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6" name="Picture 28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1379" y="2788920"/>
            <a:ext cx="274320" cy="1988820"/>
          </a:xfrm>
          <a:prstGeom prst="rect">
            <a:avLst/>
          </a:prstGeom>
        </p:spPr>
      </p:pic>
      <p:pic>
        <p:nvPicPr>
          <p:cNvPr id="287" name="Picture 28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8560" y="3169920"/>
            <a:ext cx="2339339" cy="1668780"/>
          </a:xfrm>
          <a:prstGeom prst="rect">
            <a:avLst/>
          </a:prstGeom>
        </p:spPr>
      </p:pic>
      <p:sp>
        <p:nvSpPr>
          <p:cNvPr id="4" name="TextBox 289"/>
          <p:cNvSpPr txBox="1"/>
          <p:nvPr/>
        </p:nvSpPr>
        <p:spPr>
          <a:xfrm>
            <a:off x="548640" y="515323"/>
            <a:ext cx="6539173" cy="43596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523364">
              <a:lnSpc>
                <a:spcPct val="100000"/>
              </a:lnSpc>
            </a:pPr>
            <a:r>
              <a:rPr lang="en-US" altLang="zh-CN" sz="4400" b="1" spc="509" dirty="0">
                <a:solidFill>
                  <a:srgbClr val="006EBF"/>
                </a:solidFill>
                <a:latin typeface="Times New Roman"/>
                <a:ea typeface="Times New Roman"/>
              </a:rPr>
              <a:t>Line</a:t>
            </a:r>
            <a:r>
              <a:rPr lang="en-US" altLang="zh-CN" sz="4400" b="1" spc="409" dirty="0">
                <a:solidFill>
                  <a:srgbClr val="006EB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400" b="1" spc="440" dirty="0">
                <a:solidFill>
                  <a:srgbClr val="006EBF"/>
                </a:solidFill>
                <a:latin typeface="Times New Roman"/>
                <a:ea typeface="Times New Roman"/>
              </a:rPr>
              <a:t>intersection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344"/>
              </a:lnSpc>
            </a:pPr>
            <a:endParaRPr lang="en-US" dirty="0" smtClean="0"/>
          </a:p>
          <a:p>
            <a:pPr marL="0">
              <a:lnSpc>
                <a:spcPct val="111666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•</a:t>
            </a:r>
            <a:r>
              <a:rPr lang="en-US" altLang="zh-CN" sz="2400" spc="125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zh-CN" altLang="en-US" sz="2400" dirty="0">
                <a:solidFill>
                  <a:srgbClr val="000000"/>
                </a:solidFill>
                <a:latin typeface="Arial Unicode MS"/>
                <a:ea typeface="Arial Unicode MS"/>
              </a:rPr>
              <a:t>Cross</a:t>
            </a:r>
            <a:r>
              <a:rPr lang="zh-CN" altLang="en-US" sz="2400" spc="135" dirty="0">
                <a:solidFill>
                  <a:srgbClr val="000000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Arial Unicode MS"/>
                <a:ea typeface="Arial Unicode MS"/>
              </a:rPr>
              <a:t>Product</a:t>
            </a:r>
            <a:r>
              <a:rPr lang="zh-CN" altLang="en-US" sz="2400" spc="129" dirty="0">
                <a:solidFill>
                  <a:srgbClr val="000000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Arial Unicode MS"/>
                <a:ea typeface="Arial Unicode MS"/>
              </a:rPr>
              <a:t>: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375"/>
              </a:lnSpc>
            </a:pPr>
            <a:endParaRPr lang="en-US" dirty="0" smtClean="0"/>
          </a:p>
          <a:p>
            <a:pPr marL="0" indent="2574925">
              <a:lnSpc>
                <a:spcPct val="100000"/>
              </a:lnSpc>
            </a:pPr>
            <a:r>
              <a:rPr lang="en-US" altLang="zh-CN" sz="1300" spc="30" dirty="0">
                <a:solidFill>
                  <a:srgbClr val="000000"/>
                </a:solidFill>
                <a:latin typeface="Cambria"/>
                <a:ea typeface="Cambria"/>
              </a:rPr>
              <a:t>2</a:t>
            </a:r>
          </a:p>
          <a:p>
            <a:pPr>
              <a:lnSpc>
                <a:spcPts val="1945"/>
              </a:lnSpc>
            </a:pPr>
            <a:endParaRPr lang="en-US" dirty="0" smtClean="0"/>
          </a:p>
          <a:p>
            <a:pPr marL="0" indent="3266820">
              <a:lnSpc>
                <a:spcPct val="100000"/>
              </a:lnSpc>
            </a:pPr>
            <a:r>
              <a:rPr lang="en-US" altLang="zh-CN" sz="1300" spc="30" dirty="0">
                <a:solidFill>
                  <a:srgbClr val="000000"/>
                </a:solidFill>
                <a:latin typeface="Cambria"/>
                <a:ea typeface="Cambria"/>
              </a:rPr>
              <a:t>3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89"/>
              </a:lnSpc>
            </a:pPr>
            <a:endParaRPr lang="en-US" dirty="0" smtClean="0"/>
          </a:p>
          <a:p>
            <a:pPr marL="0" indent="3646931">
              <a:lnSpc>
                <a:spcPct val="100000"/>
              </a:lnSpc>
            </a:pPr>
            <a:endParaRPr lang="en-US" altLang="zh-CN" sz="1300" spc="30" dirty="0">
              <a:solidFill>
                <a:srgbClr val="000000"/>
              </a:solidFill>
              <a:latin typeface="Cambria"/>
              <a:ea typeface="Cambria"/>
            </a:endParaRPr>
          </a:p>
          <a:p>
            <a:pPr marL="0" indent="2807843">
              <a:lnSpc>
                <a:spcPct val="100000"/>
              </a:lnSpc>
            </a:pPr>
            <a:endParaRPr lang="en-US" altLang="zh-CN" sz="1300" spc="30" dirty="0">
              <a:solidFill>
                <a:srgbClr val="000000"/>
              </a:solidFill>
              <a:latin typeface="Cambria"/>
              <a:ea typeface="Cambria"/>
            </a:endParaRP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260"/>
              </a:lnSpc>
            </a:pPr>
            <a:endParaRPr lang="en-US" dirty="0" smtClean="0"/>
          </a:p>
          <a:p>
            <a:pPr marL="0" indent="5846317">
              <a:lnSpc>
                <a:spcPct val="100000"/>
              </a:lnSpc>
            </a:pPr>
            <a:r>
              <a:rPr lang="en-US" altLang="zh-CN" sz="1300" spc="30" dirty="0">
                <a:solidFill>
                  <a:srgbClr val="000000"/>
                </a:solidFill>
                <a:latin typeface="Cambria"/>
                <a:ea typeface="Cambria"/>
              </a:rPr>
              <a:t>4</a:t>
            </a:r>
          </a:p>
        </p:txBody>
      </p:sp>
      <p:sp>
        <p:nvSpPr>
          <p:cNvPr id="290" name="TextBox 290"/>
          <p:cNvSpPr txBox="1"/>
          <p:nvPr/>
        </p:nvSpPr>
        <p:spPr>
          <a:xfrm>
            <a:off x="3488690" y="4896481"/>
            <a:ext cx="2213834" cy="2220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0833"/>
              </a:lnSpc>
              <a:tabLst>
                <a:tab pos="1989835" algn="l"/>
              </a:tabLst>
            </a:pPr>
            <a:r>
              <a:rPr lang="en-US" altLang="zh-CN" sz="1300" spc="40" dirty="0">
                <a:solidFill>
                  <a:srgbClr val="000000"/>
                </a:solidFill>
                <a:latin typeface="Cambria"/>
                <a:ea typeface="Cambria"/>
              </a:rPr>
              <a:t>1	</a:t>
            </a:r>
            <a:endParaRPr lang="en-US" altLang="zh-CN" sz="1300" dirty="0">
              <a:solidFill>
                <a:srgbClr val="000000"/>
              </a:solidFill>
              <a:latin typeface="Cambria"/>
              <a:ea typeface="Cambria"/>
            </a:endParaRPr>
          </a:p>
        </p:txBody>
      </p:sp>
      <p:sp>
        <p:nvSpPr>
          <p:cNvPr id="291" name="TextBox 291"/>
          <p:cNvSpPr txBox="1"/>
          <p:nvPr/>
        </p:nvSpPr>
        <p:spPr>
          <a:xfrm>
            <a:off x="1426437" y="5481099"/>
            <a:ext cx="6489710" cy="8335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zh-TW" dirty="0" err="1" smtClean="0"/>
              <a:t>xmin</a:t>
            </a:r>
            <a:r>
              <a:rPr lang="en-US" altLang="zh-TW" dirty="0" smtClean="0"/>
              <a:t>(3</a:t>
            </a:r>
            <a:r>
              <a:rPr lang="en-US" altLang="zh-TW" dirty="0"/>
              <a:t>, 4) </a:t>
            </a:r>
            <a:r>
              <a:rPr lang="en-US" altLang="zh-CN" spc="164" dirty="0">
                <a:solidFill>
                  <a:srgbClr val="000000"/>
                </a:solidFill>
                <a:latin typeface="Cambria"/>
                <a:ea typeface="Cambria"/>
              </a:rPr>
              <a:t>≤</a:t>
            </a:r>
            <a:r>
              <a:rPr lang="en-US" altLang="zh-TW" dirty="0"/>
              <a:t> x2 </a:t>
            </a:r>
            <a:r>
              <a:rPr lang="en-US" altLang="zh-CN" spc="164" dirty="0">
                <a:solidFill>
                  <a:srgbClr val="000000"/>
                </a:solidFill>
                <a:latin typeface="Cambria"/>
                <a:ea typeface="Cambria"/>
              </a:rPr>
              <a:t>≤ </a:t>
            </a:r>
            <a:r>
              <a:rPr lang="en-US" altLang="zh-TW" dirty="0" err="1"/>
              <a:t>xmax</a:t>
            </a:r>
            <a:r>
              <a:rPr lang="en-US" altLang="zh-TW" dirty="0"/>
              <a:t>(3,4</a:t>
            </a:r>
            <a:r>
              <a:rPr lang="en-US" altLang="zh-TW" dirty="0" smtClean="0"/>
              <a:t>) &amp;&amp; </a:t>
            </a:r>
            <a:r>
              <a:rPr lang="en-US" altLang="zh-TW" dirty="0" err="1"/>
              <a:t>y</a:t>
            </a:r>
            <a:r>
              <a:rPr lang="en-US" altLang="zh-TW" dirty="0" err="1" smtClean="0"/>
              <a:t>min</a:t>
            </a:r>
            <a:r>
              <a:rPr lang="en-US" altLang="zh-TW" dirty="0" smtClean="0"/>
              <a:t>(3</a:t>
            </a:r>
            <a:r>
              <a:rPr lang="en-US" altLang="zh-TW" dirty="0"/>
              <a:t>, 4) </a:t>
            </a:r>
            <a:r>
              <a:rPr lang="en-US" altLang="zh-CN" spc="164" dirty="0">
                <a:solidFill>
                  <a:srgbClr val="000000"/>
                </a:solidFill>
                <a:latin typeface="Cambria"/>
                <a:ea typeface="Cambria"/>
              </a:rPr>
              <a:t>≤</a:t>
            </a:r>
            <a:r>
              <a:rPr lang="en-US" altLang="zh-TW" dirty="0"/>
              <a:t> </a:t>
            </a:r>
            <a:r>
              <a:rPr lang="en-US" altLang="zh-TW" dirty="0" smtClean="0"/>
              <a:t>y2 </a:t>
            </a:r>
            <a:r>
              <a:rPr lang="en-US" altLang="zh-CN" spc="164" dirty="0">
                <a:solidFill>
                  <a:srgbClr val="000000"/>
                </a:solidFill>
                <a:latin typeface="Cambria"/>
                <a:ea typeface="Cambria"/>
              </a:rPr>
              <a:t>≤ </a:t>
            </a:r>
            <a:r>
              <a:rPr lang="en-US" altLang="zh-CN" dirty="0" err="1" smtClean="0"/>
              <a:t>y</a:t>
            </a:r>
            <a:r>
              <a:rPr lang="en-US" altLang="zh-TW" dirty="0" err="1" smtClean="0"/>
              <a:t>max</a:t>
            </a:r>
            <a:r>
              <a:rPr lang="en-US" altLang="zh-TW" dirty="0" smtClean="0"/>
              <a:t>(3,4</a:t>
            </a:r>
            <a:r>
              <a:rPr lang="en-US" altLang="zh-TW" dirty="0"/>
              <a:t>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475"/>
              </a:lnSpc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Picture 2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459" y="60960"/>
            <a:ext cx="1158240" cy="1097280"/>
          </a:xfrm>
          <a:prstGeom prst="rect">
            <a:avLst/>
          </a:prstGeom>
        </p:spPr>
      </p:pic>
      <p:sp>
        <p:nvSpPr>
          <p:cNvPr id="2" name="Freeform 293"/>
          <p:cNvSpPr/>
          <p:nvPr/>
        </p:nvSpPr>
        <p:spPr>
          <a:xfrm>
            <a:off x="298450" y="6483350"/>
            <a:ext cx="5721350" cy="6350"/>
          </a:xfrm>
          <a:custGeom>
            <a:avLst/>
            <a:gdLst>
              <a:gd name="connsiteX0" fmla="*/ 6350 w 5721350"/>
              <a:gd name="connsiteY0" fmla="*/ 18034 h 6350"/>
              <a:gd name="connsiteX1" fmla="*/ 5721350 w 5721350"/>
              <a:gd name="connsiteY1" fmla="*/ 18034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21350" h="6350">
                <a:moveTo>
                  <a:pt x="6350" y="18034"/>
                </a:moveTo>
                <a:lnTo>
                  <a:pt x="5721350" y="18034"/>
                </a:lnTo>
              </a:path>
            </a:pathLst>
          </a:custGeom>
          <a:ln w="609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5" name="Picture 2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880" y="5897880"/>
            <a:ext cx="937260" cy="899160"/>
          </a:xfrm>
          <a:prstGeom prst="rect">
            <a:avLst/>
          </a:prstGeom>
        </p:spPr>
      </p:pic>
      <p:pic>
        <p:nvPicPr>
          <p:cNvPr id="296" name="Picture 29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" y="1341120"/>
            <a:ext cx="8252459" cy="60960"/>
          </a:xfrm>
          <a:prstGeom prst="rect">
            <a:avLst/>
          </a:prstGeom>
        </p:spPr>
      </p:pic>
      <p:sp>
        <p:nvSpPr>
          <p:cNvPr id="3" name="Freeform 296"/>
          <p:cNvSpPr/>
          <p:nvPr/>
        </p:nvSpPr>
        <p:spPr>
          <a:xfrm>
            <a:off x="1111250" y="4654550"/>
            <a:ext cx="196850" cy="171450"/>
          </a:xfrm>
          <a:custGeom>
            <a:avLst/>
            <a:gdLst>
              <a:gd name="connsiteX0" fmla="*/ 11175 w 196850"/>
              <a:gd name="connsiteY0" fmla="*/ 100330 h 171450"/>
              <a:gd name="connsiteX1" fmla="*/ 104902 w 196850"/>
              <a:gd name="connsiteY1" fmla="*/ 17272 h 171450"/>
              <a:gd name="connsiteX2" fmla="*/ 198627 w 196850"/>
              <a:gd name="connsiteY2" fmla="*/ 100330 h 171450"/>
              <a:gd name="connsiteX3" fmla="*/ 104902 w 196850"/>
              <a:gd name="connsiteY3" fmla="*/ 183388 h 171450"/>
              <a:gd name="connsiteX4" fmla="*/ 11175 w 196850"/>
              <a:gd name="connsiteY4" fmla="*/ 100330 h 171450"/>
              <a:gd name="connsiteX5" fmla="*/ 11175 w 196850"/>
              <a:gd name="connsiteY5" fmla="*/ 10033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6850" h="171450">
                <a:moveTo>
                  <a:pt x="11175" y="100330"/>
                </a:moveTo>
                <a:cubicBezTo>
                  <a:pt x="11175" y="54483"/>
                  <a:pt x="53136" y="17272"/>
                  <a:pt x="104902" y="17272"/>
                </a:cubicBezTo>
                <a:cubicBezTo>
                  <a:pt x="156667" y="17272"/>
                  <a:pt x="198627" y="54483"/>
                  <a:pt x="198627" y="100330"/>
                </a:cubicBezTo>
                <a:cubicBezTo>
                  <a:pt x="198627" y="146177"/>
                  <a:pt x="156667" y="183388"/>
                  <a:pt x="104902" y="183388"/>
                </a:cubicBezTo>
                <a:cubicBezTo>
                  <a:pt x="53136" y="183388"/>
                  <a:pt x="11175" y="146177"/>
                  <a:pt x="11175" y="100330"/>
                </a:cubicBezTo>
                <a:lnTo>
                  <a:pt x="11175" y="100330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Freeform 297"/>
          <p:cNvSpPr/>
          <p:nvPr/>
        </p:nvSpPr>
        <p:spPr>
          <a:xfrm>
            <a:off x="1107694" y="4650994"/>
            <a:ext cx="200405" cy="175005"/>
          </a:xfrm>
          <a:custGeom>
            <a:avLst/>
            <a:gdLst>
              <a:gd name="connsiteX0" fmla="*/ 14731 w 200405"/>
              <a:gd name="connsiteY0" fmla="*/ 103886 h 175005"/>
              <a:gd name="connsiteX1" fmla="*/ 108458 w 200405"/>
              <a:gd name="connsiteY1" fmla="*/ 20828 h 175005"/>
              <a:gd name="connsiteX2" fmla="*/ 202183 w 200405"/>
              <a:gd name="connsiteY2" fmla="*/ 103886 h 175005"/>
              <a:gd name="connsiteX3" fmla="*/ 108458 w 200405"/>
              <a:gd name="connsiteY3" fmla="*/ 186944 h 175005"/>
              <a:gd name="connsiteX4" fmla="*/ 14731 w 200405"/>
              <a:gd name="connsiteY4" fmla="*/ 103886 h 175005"/>
              <a:gd name="connsiteX5" fmla="*/ 14731 w 200405"/>
              <a:gd name="connsiteY5" fmla="*/ 10388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4731" y="103886"/>
                </a:moveTo>
                <a:cubicBezTo>
                  <a:pt x="14731" y="58039"/>
                  <a:pt x="56692" y="20828"/>
                  <a:pt x="108458" y="20828"/>
                </a:cubicBezTo>
                <a:cubicBezTo>
                  <a:pt x="160223" y="20828"/>
                  <a:pt x="202183" y="58039"/>
                  <a:pt x="202183" y="103886"/>
                </a:cubicBezTo>
                <a:cubicBezTo>
                  <a:pt x="202183" y="149733"/>
                  <a:pt x="160223" y="186944"/>
                  <a:pt x="108458" y="186944"/>
                </a:cubicBezTo>
                <a:cubicBezTo>
                  <a:pt x="56692" y="186944"/>
                  <a:pt x="14731" y="149733"/>
                  <a:pt x="14731" y="103886"/>
                </a:cubicBezTo>
                <a:lnTo>
                  <a:pt x="14731" y="103886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Freeform 298"/>
          <p:cNvSpPr/>
          <p:nvPr/>
        </p:nvSpPr>
        <p:spPr>
          <a:xfrm>
            <a:off x="3317494" y="2999994"/>
            <a:ext cx="200405" cy="175005"/>
          </a:xfrm>
          <a:custGeom>
            <a:avLst/>
            <a:gdLst>
              <a:gd name="connsiteX0" fmla="*/ 19303 w 200405"/>
              <a:gd name="connsiteY0" fmla="*/ 99822 h 175005"/>
              <a:gd name="connsiteX1" fmla="*/ 112267 w 200405"/>
              <a:gd name="connsiteY1" fmla="*/ 16764 h 175005"/>
              <a:gd name="connsiteX2" fmla="*/ 205232 w 200405"/>
              <a:gd name="connsiteY2" fmla="*/ 99822 h 175005"/>
              <a:gd name="connsiteX3" fmla="*/ 112267 w 200405"/>
              <a:gd name="connsiteY3" fmla="*/ 182880 h 175005"/>
              <a:gd name="connsiteX4" fmla="*/ 19303 w 200405"/>
              <a:gd name="connsiteY4" fmla="*/ 99822 h 175005"/>
              <a:gd name="connsiteX5" fmla="*/ 19303 w 200405"/>
              <a:gd name="connsiteY5" fmla="*/ 9982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9303" y="99822"/>
                </a:moveTo>
                <a:cubicBezTo>
                  <a:pt x="19303" y="53975"/>
                  <a:pt x="60959" y="16764"/>
                  <a:pt x="112267" y="16764"/>
                </a:cubicBezTo>
                <a:cubicBezTo>
                  <a:pt x="163576" y="16764"/>
                  <a:pt x="205232" y="53975"/>
                  <a:pt x="205232" y="99822"/>
                </a:cubicBezTo>
                <a:cubicBezTo>
                  <a:pt x="205232" y="145669"/>
                  <a:pt x="163576" y="182880"/>
                  <a:pt x="112267" y="182880"/>
                </a:cubicBezTo>
                <a:cubicBezTo>
                  <a:pt x="60959" y="182880"/>
                  <a:pt x="19303" y="145669"/>
                  <a:pt x="19303" y="99822"/>
                </a:cubicBezTo>
                <a:lnTo>
                  <a:pt x="19303" y="99822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Freeform 299"/>
          <p:cNvSpPr/>
          <p:nvPr/>
        </p:nvSpPr>
        <p:spPr>
          <a:xfrm>
            <a:off x="3317494" y="2999994"/>
            <a:ext cx="200405" cy="175005"/>
          </a:xfrm>
          <a:custGeom>
            <a:avLst/>
            <a:gdLst>
              <a:gd name="connsiteX0" fmla="*/ 19303 w 200405"/>
              <a:gd name="connsiteY0" fmla="*/ 99822 h 175005"/>
              <a:gd name="connsiteX1" fmla="*/ 112267 w 200405"/>
              <a:gd name="connsiteY1" fmla="*/ 16764 h 175005"/>
              <a:gd name="connsiteX2" fmla="*/ 205232 w 200405"/>
              <a:gd name="connsiteY2" fmla="*/ 99822 h 175005"/>
              <a:gd name="connsiteX3" fmla="*/ 112267 w 200405"/>
              <a:gd name="connsiteY3" fmla="*/ 182880 h 175005"/>
              <a:gd name="connsiteX4" fmla="*/ 19303 w 200405"/>
              <a:gd name="connsiteY4" fmla="*/ 99822 h 175005"/>
              <a:gd name="connsiteX5" fmla="*/ 19303 w 200405"/>
              <a:gd name="connsiteY5" fmla="*/ 9982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9303" y="99822"/>
                </a:moveTo>
                <a:cubicBezTo>
                  <a:pt x="19303" y="53975"/>
                  <a:pt x="60959" y="16764"/>
                  <a:pt x="112267" y="16764"/>
                </a:cubicBezTo>
                <a:cubicBezTo>
                  <a:pt x="163576" y="16764"/>
                  <a:pt x="205232" y="53975"/>
                  <a:pt x="205232" y="99822"/>
                </a:cubicBezTo>
                <a:cubicBezTo>
                  <a:pt x="205232" y="145669"/>
                  <a:pt x="163576" y="182880"/>
                  <a:pt x="112267" y="182880"/>
                </a:cubicBezTo>
                <a:cubicBezTo>
                  <a:pt x="60959" y="182880"/>
                  <a:pt x="19303" y="145669"/>
                  <a:pt x="19303" y="99822"/>
                </a:cubicBezTo>
                <a:lnTo>
                  <a:pt x="19303" y="99822"/>
                </a:lnTo>
                <a:close/>
              </a:path>
            </a:pathLst>
          </a:custGeom>
          <a:solidFill>
            <a:srgbClr val="0000D3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Freeform 300"/>
          <p:cNvSpPr/>
          <p:nvPr/>
        </p:nvSpPr>
        <p:spPr>
          <a:xfrm>
            <a:off x="1412494" y="2923794"/>
            <a:ext cx="200405" cy="175005"/>
          </a:xfrm>
          <a:custGeom>
            <a:avLst/>
            <a:gdLst>
              <a:gd name="connsiteX0" fmla="*/ 22352 w 200405"/>
              <a:gd name="connsiteY0" fmla="*/ 102108 h 175005"/>
              <a:gd name="connsiteX1" fmla="*/ 115316 w 200405"/>
              <a:gd name="connsiteY1" fmla="*/ 18288 h 175005"/>
              <a:gd name="connsiteX2" fmla="*/ 208280 w 200405"/>
              <a:gd name="connsiteY2" fmla="*/ 102108 h 175005"/>
              <a:gd name="connsiteX3" fmla="*/ 115316 w 200405"/>
              <a:gd name="connsiteY3" fmla="*/ 185927 h 175005"/>
              <a:gd name="connsiteX4" fmla="*/ 22352 w 200405"/>
              <a:gd name="connsiteY4" fmla="*/ 102108 h 175005"/>
              <a:gd name="connsiteX5" fmla="*/ 22352 w 200405"/>
              <a:gd name="connsiteY5" fmla="*/ 102108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22352" y="102108"/>
                </a:moveTo>
                <a:cubicBezTo>
                  <a:pt x="22352" y="55752"/>
                  <a:pt x="64008" y="18288"/>
                  <a:pt x="115316" y="18288"/>
                </a:cubicBezTo>
                <a:cubicBezTo>
                  <a:pt x="166623" y="18288"/>
                  <a:pt x="208280" y="55752"/>
                  <a:pt x="208280" y="102108"/>
                </a:cubicBezTo>
                <a:cubicBezTo>
                  <a:pt x="208280" y="148463"/>
                  <a:pt x="166623" y="185927"/>
                  <a:pt x="115316" y="185927"/>
                </a:cubicBezTo>
                <a:cubicBezTo>
                  <a:pt x="64008" y="185927"/>
                  <a:pt x="22352" y="148463"/>
                  <a:pt x="22352" y="102108"/>
                </a:cubicBezTo>
                <a:lnTo>
                  <a:pt x="22352" y="102108"/>
                </a:lnTo>
                <a:close/>
              </a:path>
            </a:pathLst>
          </a:custGeom>
          <a:solidFill>
            <a:srgbClr val="9AB95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Freeform 301"/>
          <p:cNvSpPr/>
          <p:nvPr/>
        </p:nvSpPr>
        <p:spPr>
          <a:xfrm>
            <a:off x="1412494" y="2923794"/>
            <a:ext cx="200405" cy="175005"/>
          </a:xfrm>
          <a:custGeom>
            <a:avLst/>
            <a:gdLst>
              <a:gd name="connsiteX0" fmla="*/ 22352 w 200405"/>
              <a:gd name="connsiteY0" fmla="*/ 102108 h 175005"/>
              <a:gd name="connsiteX1" fmla="*/ 115316 w 200405"/>
              <a:gd name="connsiteY1" fmla="*/ 18288 h 175005"/>
              <a:gd name="connsiteX2" fmla="*/ 208280 w 200405"/>
              <a:gd name="connsiteY2" fmla="*/ 102108 h 175005"/>
              <a:gd name="connsiteX3" fmla="*/ 115316 w 200405"/>
              <a:gd name="connsiteY3" fmla="*/ 185927 h 175005"/>
              <a:gd name="connsiteX4" fmla="*/ 22352 w 200405"/>
              <a:gd name="connsiteY4" fmla="*/ 102108 h 175005"/>
              <a:gd name="connsiteX5" fmla="*/ 22352 w 200405"/>
              <a:gd name="connsiteY5" fmla="*/ 102108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22352" y="102108"/>
                </a:moveTo>
                <a:cubicBezTo>
                  <a:pt x="22352" y="55752"/>
                  <a:pt x="64008" y="18288"/>
                  <a:pt x="115316" y="18288"/>
                </a:cubicBezTo>
                <a:cubicBezTo>
                  <a:pt x="166623" y="18288"/>
                  <a:pt x="208280" y="55752"/>
                  <a:pt x="208280" y="102108"/>
                </a:cubicBezTo>
                <a:cubicBezTo>
                  <a:pt x="208280" y="148463"/>
                  <a:pt x="166623" y="185927"/>
                  <a:pt x="115316" y="185927"/>
                </a:cubicBezTo>
                <a:cubicBezTo>
                  <a:pt x="64008" y="185927"/>
                  <a:pt x="22352" y="148463"/>
                  <a:pt x="22352" y="102108"/>
                </a:cubicBezTo>
                <a:lnTo>
                  <a:pt x="22352" y="102108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6F873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Freeform 302"/>
          <p:cNvSpPr/>
          <p:nvPr/>
        </p:nvSpPr>
        <p:spPr>
          <a:xfrm>
            <a:off x="3482594" y="4358894"/>
            <a:ext cx="200405" cy="175005"/>
          </a:xfrm>
          <a:custGeom>
            <a:avLst/>
            <a:gdLst>
              <a:gd name="connsiteX0" fmla="*/ 17271 w 200405"/>
              <a:gd name="connsiteY0" fmla="*/ 94996 h 175005"/>
              <a:gd name="connsiteX1" fmla="*/ 110997 w 200405"/>
              <a:gd name="connsiteY1" fmla="*/ 11176 h 175005"/>
              <a:gd name="connsiteX2" fmla="*/ 204723 w 200405"/>
              <a:gd name="connsiteY2" fmla="*/ 94996 h 175005"/>
              <a:gd name="connsiteX3" fmla="*/ 110997 w 200405"/>
              <a:gd name="connsiteY3" fmla="*/ 178816 h 175005"/>
              <a:gd name="connsiteX4" fmla="*/ 17271 w 200405"/>
              <a:gd name="connsiteY4" fmla="*/ 94996 h 175005"/>
              <a:gd name="connsiteX5" fmla="*/ 17271 w 200405"/>
              <a:gd name="connsiteY5" fmla="*/ 9499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7271" y="94996"/>
                </a:moveTo>
                <a:cubicBezTo>
                  <a:pt x="17271" y="48641"/>
                  <a:pt x="59182" y="11176"/>
                  <a:pt x="110997" y="11176"/>
                </a:cubicBezTo>
                <a:cubicBezTo>
                  <a:pt x="162814" y="11176"/>
                  <a:pt x="204723" y="48641"/>
                  <a:pt x="204723" y="94996"/>
                </a:cubicBezTo>
                <a:cubicBezTo>
                  <a:pt x="204723" y="141351"/>
                  <a:pt x="162814" y="178816"/>
                  <a:pt x="110997" y="178816"/>
                </a:cubicBezTo>
                <a:cubicBezTo>
                  <a:pt x="59182" y="178816"/>
                  <a:pt x="17271" y="141351"/>
                  <a:pt x="17271" y="94996"/>
                </a:cubicBezTo>
                <a:lnTo>
                  <a:pt x="17271" y="94996"/>
                </a:lnTo>
                <a:close/>
              </a:path>
            </a:pathLst>
          </a:custGeom>
          <a:solidFill>
            <a:srgbClr val="9AB95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Freeform 303"/>
          <p:cNvSpPr/>
          <p:nvPr/>
        </p:nvSpPr>
        <p:spPr>
          <a:xfrm>
            <a:off x="3482594" y="4358894"/>
            <a:ext cx="200405" cy="175005"/>
          </a:xfrm>
          <a:custGeom>
            <a:avLst/>
            <a:gdLst>
              <a:gd name="connsiteX0" fmla="*/ 17271 w 200405"/>
              <a:gd name="connsiteY0" fmla="*/ 94996 h 175005"/>
              <a:gd name="connsiteX1" fmla="*/ 110997 w 200405"/>
              <a:gd name="connsiteY1" fmla="*/ 11176 h 175005"/>
              <a:gd name="connsiteX2" fmla="*/ 204723 w 200405"/>
              <a:gd name="connsiteY2" fmla="*/ 94996 h 175005"/>
              <a:gd name="connsiteX3" fmla="*/ 110997 w 200405"/>
              <a:gd name="connsiteY3" fmla="*/ 178816 h 175005"/>
              <a:gd name="connsiteX4" fmla="*/ 17271 w 200405"/>
              <a:gd name="connsiteY4" fmla="*/ 94996 h 175005"/>
              <a:gd name="connsiteX5" fmla="*/ 17271 w 200405"/>
              <a:gd name="connsiteY5" fmla="*/ 9499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7271" y="94996"/>
                </a:moveTo>
                <a:cubicBezTo>
                  <a:pt x="17271" y="48641"/>
                  <a:pt x="59182" y="11176"/>
                  <a:pt x="110997" y="11176"/>
                </a:cubicBezTo>
                <a:cubicBezTo>
                  <a:pt x="162814" y="11176"/>
                  <a:pt x="204723" y="48641"/>
                  <a:pt x="204723" y="94996"/>
                </a:cubicBezTo>
                <a:cubicBezTo>
                  <a:pt x="204723" y="141351"/>
                  <a:pt x="162814" y="178816"/>
                  <a:pt x="110997" y="178816"/>
                </a:cubicBezTo>
                <a:cubicBezTo>
                  <a:pt x="59182" y="178816"/>
                  <a:pt x="17271" y="141351"/>
                  <a:pt x="17271" y="94996"/>
                </a:cubicBezTo>
                <a:lnTo>
                  <a:pt x="17271" y="94996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6F873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Freeform 304"/>
          <p:cNvSpPr/>
          <p:nvPr/>
        </p:nvSpPr>
        <p:spPr>
          <a:xfrm>
            <a:off x="1255522" y="3135122"/>
            <a:ext cx="2097277" cy="1551177"/>
          </a:xfrm>
          <a:custGeom>
            <a:avLst/>
            <a:gdLst>
              <a:gd name="connsiteX0" fmla="*/ 26924 w 2097277"/>
              <a:gd name="connsiteY0" fmla="*/ 1560322 h 1551177"/>
              <a:gd name="connsiteX1" fmla="*/ 2108326 w 2097277"/>
              <a:gd name="connsiteY1" fmla="*/ 23368 h 1551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97277" h="1551177">
                <a:moveTo>
                  <a:pt x="26924" y="1560322"/>
                </a:moveTo>
                <a:lnTo>
                  <a:pt x="2108326" y="23368"/>
                </a:lnTo>
              </a:path>
            </a:pathLst>
          </a:custGeom>
          <a:ln w="2895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Freeform 305"/>
          <p:cNvSpPr/>
          <p:nvPr/>
        </p:nvSpPr>
        <p:spPr>
          <a:xfrm>
            <a:off x="1573022" y="3058922"/>
            <a:ext cx="1944877" cy="1335277"/>
          </a:xfrm>
          <a:custGeom>
            <a:avLst/>
            <a:gdLst>
              <a:gd name="connsiteX0" fmla="*/ 20319 w 1944877"/>
              <a:gd name="connsiteY0" fmla="*/ 24892 h 1335277"/>
              <a:gd name="connsiteX1" fmla="*/ 1953768 w 1944877"/>
              <a:gd name="connsiteY1" fmla="*/ 1335532 h 1335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44877" h="1335277">
                <a:moveTo>
                  <a:pt x="20319" y="24892"/>
                </a:moveTo>
                <a:lnTo>
                  <a:pt x="1953768" y="1335532"/>
                </a:lnTo>
              </a:path>
            </a:pathLst>
          </a:custGeom>
          <a:ln w="2895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Freeform 306"/>
          <p:cNvSpPr/>
          <p:nvPr/>
        </p:nvSpPr>
        <p:spPr>
          <a:xfrm>
            <a:off x="5281421" y="4621021"/>
            <a:ext cx="204977" cy="179578"/>
          </a:xfrm>
          <a:custGeom>
            <a:avLst/>
            <a:gdLst>
              <a:gd name="connsiteX0" fmla="*/ 19812 w 204977"/>
              <a:gd name="connsiteY0" fmla="*/ 101092 h 179578"/>
              <a:gd name="connsiteX1" fmla="*/ 113538 w 204977"/>
              <a:gd name="connsiteY1" fmla="*/ 17272 h 179578"/>
              <a:gd name="connsiteX2" fmla="*/ 207264 w 204977"/>
              <a:gd name="connsiteY2" fmla="*/ 101092 h 179578"/>
              <a:gd name="connsiteX3" fmla="*/ 113538 w 204977"/>
              <a:gd name="connsiteY3" fmla="*/ 184912 h 179578"/>
              <a:gd name="connsiteX4" fmla="*/ 19812 w 204977"/>
              <a:gd name="connsiteY4" fmla="*/ 101092 h 179578"/>
              <a:gd name="connsiteX5" fmla="*/ 19812 w 204977"/>
              <a:gd name="connsiteY5" fmla="*/ 101092 h 179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4977" h="179578">
                <a:moveTo>
                  <a:pt x="19812" y="101092"/>
                </a:moveTo>
                <a:cubicBezTo>
                  <a:pt x="19812" y="54737"/>
                  <a:pt x="61722" y="17272"/>
                  <a:pt x="113538" y="17272"/>
                </a:cubicBezTo>
                <a:cubicBezTo>
                  <a:pt x="165354" y="17272"/>
                  <a:pt x="207264" y="54737"/>
                  <a:pt x="207264" y="101092"/>
                </a:cubicBezTo>
                <a:cubicBezTo>
                  <a:pt x="207264" y="147447"/>
                  <a:pt x="165354" y="184912"/>
                  <a:pt x="113538" y="184912"/>
                </a:cubicBezTo>
                <a:cubicBezTo>
                  <a:pt x="61722" y="184912"/>
                  <a:pt x="19812" y="147447"/>
                  <a:pt x="19812" y="101092"/>
                </a:cubicBezTo>
                <a:lnTo>
                  <a:pt x="19812" y="101092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Freeform 307"/>
          <p:cNvSpPr/>
          <p:nvPr/>
        </p:nvSpPr>
        <p:spPr>
          <a:xfrm>
            <a:off x="5281421" y="4621021"/>
            <a:ext cx="204977" cy="179578"/>
          </a:xfrm>
          <a:custGeom>
            <a:avLst/>
            <a:gdLst>
              <a:gd name="connsiteX0" fmla="*/ 19812 w 204977"/>
              <a:gd name="connsiteY0" fmla="*/ 101092 h 179578"/>
              <a:gd name="connsiteX1" fmla="*/ 113538 w 204977"/>
              <a:gd name="connsiteY1" fmla="*/ 17272 h 179578"/>
              <a:gd name="connsiteX2" fmla="*/ 207264 w 204977"/>
              <a:gd name="connsiteY2" fmla="*/ 101092 h 179578"/>
              <a:gd name="connsiteX3" fmla="*/ 113538 w 204977"/>
              <a:gd name="connsiteY3" fmla="*/ 184912 h 179578"/>
              <a:gd name="connsiteX4" fmla="*/ 19812 w 204977"/>
              <a:gd name="connsiteY4" fmla="*/ 101092 h 179578"/>
              <a:gd name="connsiteX5" fmla="*/ 19812 w 204977"/>
              <a:gd name="connsiteY5" fmla="*/ 101092 h 179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4977" h="179578">
                <a:moveTo>
                  <a:pt x="19812" y="101092"/>
                </a:moveTo>
                <a:cubicBezTo>
                  <a:pt x="19812" y="54737"/>
                  <a:pt x="61722" y="17272"/>
                  <a:pt x="113538" y="17272"/>
                </a:cubicBezTo>
                <a:cubicBezTo>
                  <a:pt x="165354" y="17272"/>
                  <a:pt x="207264" y="54737"/>
                  <a:pt x="207264" y="101092"/>
                </a:cubicBezTo>
                <a:cubicBezTo>
                  <a:pt x="207264" y="147447"/>
                  <a:pt x="165354" y="184912"/>
                  <a:pt x="113538" y="184912"/>
                </a:cubicBezTo>
                <a:cubicBezTo>
                  <a:pt x="61722" y="184912"/>
                  <a:pt x="19812" y="147447"/>
                  <a:pt x="19812" y="101092"/>
                </a:cubicBezTo>
                <a:lnTo>
                  <a:pt x="19812" y="101092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Freeform 308"/>
          <p:cNvSpPr/>
          <p:nvPr/>
        </p:nvSpPr>
        <p:spPr>
          <a:xfrm>
            <a:off x="5598921" y="2893822"/>
            <a:ext cx="192278" cy="179578"/>
          </a:xfrm>
          <a:custGeom>
            <a:avLst/>
            <a:gdLst>
              <a:gd name="connsiteX0" fmla="*/ 14732 w 192278"/>
              <a:gd name="connsiteY0" fmla="*/ 98552 h 179578"/>
              <a:gd name="connsiteX1" fmla="*/ 108458 w 192278"/>
              <a:gd name="connsiteY1" fmla="*/ 14732 h 179578"/>
              <a:gd name="connsiteX2" fmla="*/ 202184 w 192278"/>
              <a:gd name="connsiteY2" fmla="*/ 98552 h 179578"/>
              <a:gd name="connsiteX3" fmla="*/ 108458 w 192278"/>
              <a:gd name="connsiteY3" fmla="*/ 182372 h 179578"/>
              <a:gd name="connsiteX4" fmla="*/ 14732 w 192278"/>
              <a:gd name="connsiteY4" fmla="*/ 98552 h 179578"/>
              <a:gd name="connsiteX5" fmla="*/ 14732 w 192278"/>
              <a:gd name="connsiteY5" fmla="*/ 98552 h 179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78" h="179578">
                <a:moveTo>
                  <a:pt x="14732" y="98552"/>
                </a:moveTo>
                <a:cubicBezTo>
                  <a:pt x="14732" y="52197"/>
                  <a:pt x="56642" y="14732"/>
                  <a:pt x="108458" y="14732"/>
                </a:cubicBezTo>
                <a:cubicBezTo>
                  <a:pt x="160274" y="14732"/>
                  <a:pt x="202184" y="52197"/>
                  <a:pt x="202184" y="98552"/>
                </a:cubicBezTo>
                <a:cubicBezTo>
                  <a:pt x="202184" y="144907"/>
                  <a:pt x="160274" y="182372"/>
                  <a:pt x="108458" y="182372"/>
                </a:cubicBezTo>
                <a:cubicBezTo>
                  <a:pt x="56642" y="182372"/>
                  <a:pt x="14732" y="144907"/>
                  <a:pt x="14732" y="98552"/>
                </a:cubicBezTo>
                <a:lnTo>
                  <a:pt x="14732" y="98552"/>
                </a:lnTo>
                <a:close/>
              </a:path>
            </a:pathLst>
          </a:custGeom>
          <a:solidFill>
            <a:srgbClr val="9AB95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Freeform 309"/>
          <p:cNvSpPr/>
          <p:nvPr/>
        </p:nvSpPr>
        <p:spPr>
          <a:xfrm>
            <a:off x="5598921" y="2893822"/>
            <a:ext cx="192278" cy="179578"/>
          </a:xfrm>
          <a:custGeom>
            <a:avLst/>
            <a:gdLst>
              <a:gd name="connsiteX0" fmla="*/ 14732 w 192278"/>
              <a:gd name="connsiteY0" fmla="*/ 98552 h 179578"/>
              <a:gd name="connsiteX1" fmla="*/ 108458 w 192278"/>
              <a:gd name="connsiteY1" fmla="*/ 14732 h 179578"/>
              <a:gd name="connsiteX2" fmla="*/ 202184 w 192278"/>
              <a:gd name="connsiteY2" fmla="*/ 98552 h 179578"/>
              <a:gd name="connsiteX3" fmla="*/ 108458 w 192278"/>
              <a:gd name="connsiteY3" fmla="*/ 182372 h 179578"/>
              <a:gd name="connsiteX4" fmla="*/ 14732 w 192278"/>
              <a:gd name="connsiteY4" fmla="*/ 98552 h 179578"/>
              <a:gd name="connsiteX5" fmla="*/ 14732 w 192278"/>
              <a:gd name="connsiteY5" fmla="*/ 98552 h 179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78" h="179578">
                <a:moveTo>
                  <a:pt x="14732" y="98552"/>
                </a:moveTo>
                <a:cubicBezTo>
                  <a:pt x="14732" y="52197"/>
                  <a:pt x="56642" y="14732"/>
                  <a:pt x="108458" y="14732"/>
                </a:cubicBezTo>
                <a:cubicBezTo>
                  <a:pt x="160274" y="14732"/>
                  <a:pt x="202184" y="52197"/>
                  <a:pt x="202184" y="98552"/>
                </a:cubicBezTo>
                <a:cubicBezTo>
                  <a:pt x="202184" y="144907"/>
                  <a:pt x="160274" y="182372"/>
                  <a:pt x="108458" y="182372"/>
                </a:cubicBezTo>
                <a:cubicBezTo>
                  <a:pt x="56642" y="182372"/>
                  <a:pt x="14732" y="144907"/>
                  <a:pt x="14732" y="98552"/>
                </a:cubicBezTo>
                <a:lnTo>
                  <a:pt x="14732" y="98552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6F873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Freeform 310"/>
          <p:cNvSpPr/>
          <p:nvPr/>
        </p:nvSpPr>
        <p:spPr>
          <a:xfrm>
            <a:off x="7656321" y="4316221"/>
            <a:ext cx="204977" cy="179578"/>
          </a:xfrm>
          <a:custGeom>
            <a:avLst/>
            <a:gdLst>
              <a:gd name="connsiteX0" fmla="*/ 22352 w 204977"/>
              <a:gd name="connsiteY0" fmla="*/ 105664 h 179578"/>
              <a:gd name="connsiteX1" fmla="*/ 116078 w 204977"/>
              <a:gd name="connsiteY1" fmla="*/ 21844 h 179578"/>
              <a:gd name="connsiteX2" fmla="*/ 209804 w 204977"/>
              <a:gd name="connsiteY2" fmla="*/ 105664 h 179578"/>
              <a:gd name="connsiteX3" fmla="*/ 116078 w 204977"/>
              <a:gd name="connsiteY3" fmla="*/ 189484 h 179578"/>
              <a:gd name="connsiteX4" fmla="*/ 22352 w 204977"/>
              <a:gd name="connsiteY4" fmla="*/ 105664 h 179578"/>
              <a:gd name="connsiteX5" fmla="*/ 22352 w 204977"/>
              <a:gd name="connsiteY5" fmla="*/ 105664 h 179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4977" h="179578">
                <a:moveTo>
                  <a:pt x="22352" y="105664"/>
                </a:moveTo>
                <a:cubicBezTo>
                  <a:pt x="22352" y="59309"/>
                  <a:pt x="64261" y="21844"/>
                  <a:pt x="116078" y="21844"/>
                </a:cubicBezTo>
                <a:cubicBezTo>
                  <a:pt x="167894" y="21844"/>
                  <a:pt x="209804" y="59309"/>
                  <a:pt x="209804" y="105664"/>
                </a:cubicBezTo>
                <a:cubicBezTo>
                  <a:pt x="209804" y="152019"/>
                  <a:pt x="167894" y="189484"/>
                  <a:pt x="116078" y="189484"/>
                </a:cubicBezTo>
                <a:cubicBezTo>
                  <a:pt x="64261" y="189484"/>
                  <a:pt x="22352" y="152019"/>
                  <a:pt x="22352" y="105664"/>
                </a:cubicBezTo>
                <a:lnTo>
                  <a:pt x="22352" y="105664"/>
                </a:lnTo>
                <a:close/>
              </a:path>
            </a:pathLst>
          </a:custGeom>
          <a:solidFill>
            <a:srgbClr val="9AB95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Freeform 311"/>
          <p:cNvSpPr/>
          <p:nvPr/>
        </p:nvSpPr>
        <p:spPr>
          <a:xfrm>
            <a:off x="7656321" y="4316221"/>
            <a:ext cx="204977" cy="179578"/>
          </a:xfrm>
          <a:custGeom>
            <a:avLst/>
            <a:gdLst>
              <a:gd name="connsiteX0" fmla="*/ 22352 w 204977"/>
              <a:gd name="connsiteY0" fmla="*/ 105664 h 179578"/>
              <a:gd name="connsiteX1" fmla="*/ 116078 w 204977"/>
              <a:gd name="connsiteY1" fmla="*/ 21844 h 179578"/>
              <a:gd name="connsiteX2" fmla="*/ 209804 w 204977"/>
              <a:gd name="connsiteY2" fmla="*/ 105664 h 179578"/>
              <a:gd name="connsiteX3" fmla="*/ 116078 w 204977"/>
              <a:gd name="connsiteY3" fmla="*/ 189484 h 179578"/>
              <a:gd name="connsiteX4" fmla="*/ 22352 w 204977"/>
              <a:gd name="connsiteY4" fmla="*/ 105664 h 179578"/>
              <a:gd name="connsiteX5" fmla="*/ 22352 w 204977"/>
              <a:gd name="connsiteY5" fmla="*/ 105664 h 179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4977" h="179578">
                <a:moveTo>
                  <a:pt x="22352" y="105664"/>
                </a:moveTo>
                <a:cubicBezTo>
                  <a:pt x="22352" y="59309"/>
                  <a:pt x="64261" y="21844"/>
                  <a:pt x="116078" y="21844"/>
                </a:cubicBezTo>
                <a:cubicBezTo>
                  <a:pt x="167894" y="21844"/>
                  <a:pt x="209804" y="59309"/>
                  <a:pt x="209804" y="105664"/>
                </a:cubicBezTo>
                <a:cubicBezTo>
                  <a:pt x="209804" y="152019"/>
                  <a:pt x="167894" y="189484"/>
                  <a:pt x="116078" y="189484"/>
                </a:cubicBezTo>
                <a:cubicBezTo>
                  <a:pt x="64261" y="189484"/>
                  <a:pt x="22352" y="152019"/>
                  <a:pt x="22352" y="105664"/>
                </a:cubicBezTo>
                <a:lnTo>
                  <a:pt x="22352" y="105664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6F873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Freeform 312"/>
          <p:cNvSpPr/>
          <p:nvPr/>
        </p:nvSpPr>
        <p:spPr>
          <a:xfrm>
            <a:off x="5446521" y="3744721"/>
            <a:ext cx="1220977" cy="916177"/>
          </a:xfrm>
          <a:custGeom>
            <a:avLst/>
            <a:gdLst>
              <a:gd name="connsiteX0" fmla="*/ 14732 w 1220977"/>
              <a:gd name="connsiteY0" fmla="*/ 918591 h 916177"/>
              <a:gd name="connsiteX1" fmla="*/ 1227073 w 1220977"/>
              <a:gd name="connsiteY1" fmla="*/ 21844 h 916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20977" h="916177">
                <a:moveTo>
                  <a:pt x="14732" y="918591"/>
                </a:moveTo>
                <a:lnTo>
                  <a:pt x="1227073" y="21844"/>
                </a:lnTo>
              </a:path>
            </a:pathLst>
          </a:custGeom>
          <a:ln w="2895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Freeform 313"/>
          <p:cNvSpPr/>
          <p:nvPr/>
        </p:nvSpPr>
        <p:spPr>
          <a:xfrm>
            <a:off x="5751321" y="3033522"/>
            <a:ext cx="1944877" cy="1322577"/>
          </a:xfrm>
          <a:custGeom>
            <a:avLst/>
            <a:gdLst>
              <a:gd name="connsiteX0" fmla="*/ 22352 w 1944877"/>
              <a:gd name="connsiteY0" fmla="*/ 18288 h 1322577"/>
              <a:gd name="connsiteX1" fmla="*/ 1955800 w 1944877"/>
              <a:gd name="connsiteY1" fmla="*/ 1328928 h 132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44877" h="1322577">
                <a:moveTo>
                  <a:pt x="22352" y="18288"/>
                </a:moveTo>
                <a:lnTo>
                  <a:pt x="1955800" y="1328928"/>
                </a:lnTo>
              </a:path>
            </a:pathLst>
          </a:custGeom>
          <a:ln w="2895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Freeform 314"/>
          <p:cNvSpPr/>
          <p:nvPr/>
        </p:nvSpPr>
        <p:spPr>
          <a:xfrm>
            <a:off x="6627621" y="3605021"/>
            <a:ext cx="204977" cy="179578"/>
          </a:xfrm>
          <a:custGeom>
            <a:avLst/>
            <a:gdLst>
              <a:gd name="connsiteX0" fmla="*/ 19304 w 204977"/>
              <a:gd name="connsiteY0" fmla="*/ 102108 h 179578"/>
              <a:gd name="connsiteX1" fmla="*/ 112268 w 204977"/>
              <a:gd name="connsiteY1" fmla="*/ 18288 h 179578"/>
              <a:gd name="connsiteX2" fmla="*/ 205232 w 204977"/>
              <a:gd name="connsiteY2" fmla="*/ 102108 h 179578"/>
              <a:gd name="connsiteX3" fmla="*/ 112268 w 204977"/>
              <a:gd name="connsiteY3" fmla="*/ 185928 h 179578"/>
              <a:gd name="connsiteX4" fmla="*/ 19304 w 204977"/>
              <a:gd name="connsiteY4" fmla="*/ 102108 h 179578"/>
              <a:gd name="connsiteX5" fmla="*/ 19304 w 204977"/>
              <a:gd name="connsiteY5" fmla="*/ 102108 h 179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4977" h="179578">
                <a:moveTo>
                  <a:pt x="19304" y="102108"/>
                </a:moveTo>
                <a:cubicBezTo>
                  <a:pt x="19304" y="55753"/>
                  <a:pt x="60959" y="18288"/>
                  <a:pt x="112268" y="18288"/>
                </a:cubicBezTo>
                <a:cubicBezTo>
                  <a:pt x="163576" y="18288"/>
                  <a:pt x="205232" y="55753"/>
                  <a:pt x="205232" y="102108"/>
                </a:cubicBezTo>
                <a:cubicBezTo>
                  <a:pt x="205232" y="148463"/>
                  <a:pt x="163576" y="185928"/>
                  <a:pt x="112268" y="185928"/>
                </a:cubicBezTo>
                <a:cubicBezTo>
                  <a:pt x="60959" y="185928"/>
                  <a:pt x="19304" y="148463"/>
                  <a:pt x="19304" y="102108"/>
                </a:cubicBezTo>
                <a:lnTo>
                  <a:pt x="19304" y="102108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Freeform 315"/>
          <p:cNvSpPr/>
          <p:nvPr/>
        </p:nvSpPr>
        <p:spPr>
          <a:xfrm>
            <a:off x="6627621" y="3605021"/>
            <a:ext cx="204977" cy="179578"/>
          </a:xfrm>
          <a:custGeom>
            <a:avLst/>
            <a:gdLst>
              <a:gd name="connsiteX0" fmla="*/ 19304 w 204977"/>
              <a:gd name="connsiteY0" fmla="*/ 102108 h 179578"/>
              <a:gd name="connsiteX1" fmla="*/ 112268 w 204977"/>
              <a:gd name="connsiteY1" fmla="*/ 18288 h 179578"/>
              <a:gd name="connsiteX2" fmla="*/ 205232 w 204977"/>
              <a:gd name="connsiteY2" fmla="*/ 102108 h 179578"/>
              <a:gd name="connsiteX3" fmla="*/ 112268 w 204977"/>
              <a:gd name="connsiteY3" fmla="*/ 185928 h 179578"/>
              <a:gd name="connsiteX4" fmla="*/ 19304 w 204977"/>
              <a:gd name="connsiteY4" fmla="*/ 102108 h 179578"/>
              <a:gd name="connsiteX5" fmla="*/ 19304 w 204977"/>
              <a:gd name="connsiteY5" fmla="*/ 102108 h 179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4977" h="179578">
                <a:moveTo>
                  <a:pt x="19304" y="102108"/>
                </a:moveTo>
                <a:cubicBezTo>
                  <a:pt x="19304" y="55753"/>
                  <a:pt x="60959" y="18288"/>
                  <a:pt x="112268" y="18288"/>
                </a:cubicBezTo>
                <a:cubicBezTo>
                  <a:pt x="163576" y="18288"/>
                  <a:pt x="205232" y="55753"/>
                  <a:pt x="205232" y="102108"/>
                </a:cubicBezTo>
                <a:cubicBezTo>
                  <a:pt x="205232" y="148463"/>
                  <a:pt x="163576" y="185928"/>
                  <a:pt x="112268" y="185928"/>
                </a:cubicBezTo>
                <a:cubicBezTo>
                  <a:pt x="60959" y="185928"/>
                  <a:pt x="19304" y="148463"/>
                  <a:pt x="19304" y="102108"/>
                </a:cubicBezTo>
                <a:lnTo>
                  <a:pt x="19304" y="102108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TextBox 316"/>
          <p:cNvSpPr txBox="1"/>
          <p:nvPr/>
        </p:nvSpPr>
        <p:spPr>
          <a:xfrm>
            <a:off x="548640" y="515323"/>
            <a:ext cx="6539173" cy="15042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523364">
              <a:lnSpc>
                <a:spcPct val="100000"/>
              </a:lnSpc>
            </a:pPr>
            <a:r>
              <a:rPr lang="en-US" altLang="zh-CN" sz="4400" b="1" spc="509" dirty="0">
                <a:solidFill>
                  <a:srgbClr val="006EBF"/>
                </a:solidFill>
                <a:latin typeface="Times New Roman"/>
                <a:ea typeface="Times New Roman"/>
              </a:rPr>
              <a:t>Line</a:t>
            </a:r>
            <a:r>
              <a:rPr lang="en-US" altLang="zh-CN" sz="4400" b="1" spc="409" dirty="0">
                <a:solidFill>
                  <a:srgbClr val="006EB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400" b="1" spc="440" dirty="0">
                <a:solidFill>
                  <a:srgbClr val="006EBF"/>
                </a:solidFill>
                <a:latin typeface="Times New Roman"/>
                <a:ea typeface="Times New Roman"/>
              </a:rPr>
              <a:t>intersection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344"/>
              </a:lnSpc>
            </a:pPr>
            <a:endParaRPr lang="en-US" dirty="0" smtClean="0"/>
          </a:p>
          <a:p>
            <a:pPr marL="0">
              <a:lnSpc>
                <a:spcPct val="111666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•</a:t>
            </a:r>
            <a:r>
              <a:rPr lang="en-US" altLang="zh-CN" sz="2400" spc="170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zh-CN" altLang="en-US" sz="2400" dirty="0">
                <a:solidFill>
                  <a:srgbClr val="000000"/>
                </a:solidFill>
                <a:latin typeface="Arial Unicode MS"/>
                <a:ea typeface="Arial Unicode MS"/>
              </a:rPr>
              <a:t>Two</a:t>
            </a:r>
            <a:r>
              <a:rPr lang="zh-CN" altLang="en-US" sz="2400" spc="170" dirty="0">
                <a:solidFill>
                  <a:srgbClr val="000000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Arial Unicode MS"/>
                <a:ea typeface="Arial Unicode MS"/>
              </a:rPr>
              <a:t>situation</a:t>
            </a:r>
          </a:p>
        </p:txBody>
      </p:sp>
      <p:sp>
        <p:nvSpPr>
          <p:cNvPr id="317" name="TextBox 317"/>
          <p:cNvSpPr txBox="1"/>
          <p:nvPr/>
        </p:nvSpPr>
        <p:spPr>
          <a:xfrm>
            <a:off x="1288414" y="2930902"/>
            <a:ext cx="4404330" cy="2748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38750"/>
              </a:lnSpc>
              <a:tabLst>
                <a:tab pos="2492375" algn="l"/>
                <a:tab pos="4180331" algn="l"/>
              </a:tabLst>
            </a:pPr>
            <a:r>
              <a:rPr lang="en-US" altLang="zh-CN" sz="1300" spc="40" dirty="0">
                <a:solidFill>
                  <a:srgbClr val="000000"/>
                </a:solidFill>
                <a:latin typeface="Cambria"/>
                <a:ea typeface="Cambria"/>
              </a:rPr>
              <a:t>3	2	</a:t>
            </a:r>
            <a:r>
              <a:rPr lang="en-US" altLang="zh-CN" sz="1300" dirty="0">
                <a:solidFill>
                  <a:srgbClr val="000000"/>
                </a:solidFill>
                <a:latin typeface="Cambria"/>
                <a:ea typeface="Cambria"/>
              </a:rPr>
              <a:t>3</a:t>
            </a:r>
          </a:p>
        </p:txBody>
      </p:sp>
      <p:sp>
        <p:nvSpPr>
          <p:cNvPr id="318" name="TextBox 318"/>
          <p:cNvSpPr txBox="1"/>
          <p:nvPr/>
        </p:nvSpPr>
        <p:spPr>
          <a:xfrm>
            <a:off x="6998843" y="3539949"/>
            <a:ext cx="223998" cy="1981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300" spc="30" dirty="0">
                <a:solidFill>
                  <a:srgbClr val="000000"/>
                </a:solidFill>
                <a:latin typeface="Cambria"/>
                <a:ea typeface="Cambria"/>
              </a:rPr>
              <a:t>2</a:t>
            </a:r>
          </a:p>
        </p:txBody>
      </p:sp>
      <p:sp>
        <p:nvSpPr>
          <p:cNvPr id="319" name="TextBox 319"/>
          <p:cNvSpPr txBox="1"/>
          <p:nvPr/>
        </p:nvSpPr>
        <p:spPr>
          <a:xfrm>
            <a:off x="3867911" y="4586220"/>
            <a:ext cx="4404330" cy="2005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1250"/>
              </a:lnSpc>
              <a:tabLst>
                <a:tab pos="4180331" algn="l"/>
              </a:tabLst>
            </a:pPr>
            <a:r>
              <a:rPr lang="en-US" altLang="zh-CN" sz="1300" spc="40" dirty="0">
                <a:solidFill>
                  <a:srgbClr val="000000"/>
                </a:solidFill>
                <a:latin typeface="Cambria"/>
                <a:ea typeface="Cambria"/>
              </a:rPr>
              <a:t>4	</a:t>
            </a:r>
            <a:r>
              <a:rPr lang="en-US" altLang="zh-CN" sz="1300" dirty="0">
                <a:solidFill>
                  <a:srgbClr val="000000"/>
                </a:solidFill>
                <a:latin typeface="Cambria"/>
                <a:ea typeface="Cambria"/>
              </a:rPr>
              <a:t>4</a:t>
            </a:r>
          </a:p>
        </p:txBody>
      </p:sp>
      <p:sp>
        <p:nvSpPr>
          <p:cNvPr id="320" name="TextBox 320"/>
          <p:cNvSpPr txBox="1"/>
          <p:nvPr/>
        </p:nvSpPr>
        <p:spPr>
          <a:xfrm>
            <a:off x="961644" y="4843141"/>
            <a:ext cx="4404330" cy="1997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  <a:tabLst>
                <a:tab pos="4180332" algn="l"/>
              </a:tabLst>
            </a:pPr>
            <a:r>
              <a:rPr lang="en-US" altLang="zh-CN" sz="1300" spc="40" dirty="0">
                <a:solidFill>
                  <a:srgbClr val="000000"/>
                </a:solidFill>
                <a:latin typeface="Cambria"/>
                <a:ea typeface="Cambria"/>
              </a:rPr>
              <a:t>1	</a:t>
            </a:r>
            <a:r>
              <a:rPr lang="en-US" altLang="zh-CN" sz="1300" dirty="0">
                <a:solidFill>
                  <a:srgbClr val="000000"/>
                </a:solidFill>
                <a:latin typeface="Cambria"/>
                <a:ea typeface="Cambria"/>
              </a:rPr>
              <a:t>1</a:t>
            </a:r>
          </a:p>
        </p:txBody>
      </p:sp>
      <p:sp>
        <p:nvSpPr>
          <p:cNvPr id="321" name="TextBox 321"/>
          <p:cNvSpPr txBox="1"/>
          <p:nvPr/>
        </p:nvSpPr>
        <p:spPr>
          <a:xfrm>
            <a:off x="6428232" y="6565925"/>
            <a:ext cx="1671075" cy="243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made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by</a:t>
            </a:r>
            <a:r>
              <a:rPr lang="en-US" altLang="zh-CN" sz="1600" b="1" i="1" spc="-4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ai281918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Picture 3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459" y="60960"/>
            <a:ext cx="1158240" cy="1097280"/>
          </a:xfrm>
          <a:prstGeom prst="rect">
            <a:avLst/>
          </a:prstGeom>
        </p:spPr>
      </p:pic>
      <p:sp>
        <p:nvSpPr>
          <p:cNvPr id="2" name="Freeform 323"/>
          <p:cNvSpPr/>
          <p:nvPr/>
        </p:nvSpPr>
        <p:spPr>
          <a:xfrm>
            <a:off x="298450" y="6483350"/>
            <a:ext cx="5721350" cy="6350"/>
          </a:xfrm>
          <a:custGeom>
            <a:avLst/>
            <a:gdLst>
              <a:gd name="connsiteX0" fmla="*/ 6350 w 5721350"/>
              <a:gd name="connsiteY0" fmla="*/ 18034 h 6350"/>
              <a:gd name="connsiteX1" fmla="*/ 5721350 w 5721350"/>
              <a:gd name="connsiteY1" fmla="*/ 18034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21350" h="6350">
                <a:moveTo>
                  <a:pt x="6350" y="18034"/>
                </a:moveTo>
                <a:lnTo>
                  <a:pt x="5721350" y="18034"/>
                </a:lnTo>
              </a:path>
            </a:pathLst>
          </a:custGeom>
          <a:ln w="609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5" name="Picture 3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880" y="5897880"/>
            <a:ext cx="937260" cy="899160"/>
          </a:xfrm>
          <a:prstGeom prst="rect">
            <a:avLst/>
          </a:prstGeom>
        </p:spPr>
      </p:pic>
      <p:pic>
        <p:nvPicPr>
          <p:cNvPr id="326" name="Picture 3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" y="1341120"/>
            <a:ext cx="8252459" cy="60960"/>
          </a:xfrm>
          <a:prstGeom prst="rect">
            <a:avLst/>
          </a:prstGeom>
        </p:spPr>
      </p:pic>
      <p:sp>
        <p:nvSpPr>
          <p:cNvPr id="3" name="TextBox 326"/>
          <p:cNvSpPr txBox="1"/>
          <p:nvPr/>
        </p:nvSpPr>
        <p:spPr>
          <a:xfrm>
            <a:off x="2906014" y="515323"/>
            <a:ext cx="3345094" cy="27324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4400" b="1" spc="450" dirty="0">
                <a:solidFill>
                  <a:srgbClr val="006EBF"/>
                </a:solidFill>
                <a:latin typeface="Times New Roman"/>
                <a:ea typeface="Times New Roman"/>
              </a:rPr>
              <a:t>Practice</a:t>
            </a:r>
            <a:r>
              <a:rPr lang="en-US" altLang="zh-CN" sz="4400" b="1" spc="254" dirty="0">
                <a:solidFill>
                  <a:srgbClr val="006EB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400" b="1" spc="345" dirty="0">
                <a:solidFill>
                  <a:srgbClr val="006EBF"/>
                </a:solidFill>
                <a:latin typeface="Times New Roman"/>
                <a:ea typeface="Times New Roman"/>
              </a:rPr>
              <a:t>-</a:t>
            </a:r>
            <a:r>
              <a:rPr lang="en-US" altLang="zh-CN" sz="4400" b="1" spc="259" dirty="0">
                <a:solidFill>
                  <a:srgbClr val="006EB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400" b="1" spc="515" dirty="0">
                <a:solidFill>
                  <a:srgbClr val="006EBF"/>
                </a:solidFill>
                <a:latin typeface="Times New Roman"/>
                <a:ea typeface="Times New Roman"/>
              </a:rPr>
              <a:t>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75"/>
              </a:lnSpc>
            </a:pPr>
            <a:endParaRPr lang="en-US" dirty="0" smtClean="0"/>
          </a:p>
          <a:p>
            <a:pPr marL="0" indent="467867">
              <a:lnSpc>
                <a:spcPct val="100000"/>
              </a:lnSpc>
            </a:pPr>
            <a:r>
              <a:rPr lang="en-US" altLang="zh-CN" sz="1800" b="1" spc="100" dirty="0">
                <a:solidFill>
                  <a:srgbClr val="000000"/>
                </a:solidFill>
                <a:latin typeface="Times New Roman"/>
                <a:ea typeface="Times New Roman"/>
              </a:rPr>
              <a:t>UVa</a:t>
            </a:r>
            <a:r>
              <a:rPr lang="en-US" altLang="zh-CN" sz="1800" b="1" spc="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b="1" spc="80" dirty="0">
                <a:solidFill>
                  <a:srgbClr val="000000"/>
                </a:solidFill>
                <a:latin typeface="Times New Roman"/>
                <a:ea typeface="Times New Roman"/>
              </a:rPr>
              <a:t>191</a:t>
            </a:r>
            <a:r>
              <a:rPr lang="en-US" altLang="zh-CN" sz="1800" b="1" spc="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b="1" spc="55" dirty="0">
                <a:solidFill>
                  <a:srgbClr val="000000"/>
                </a:solidFill>
                <a:latin typeface="Times New Roman"/>
                <a:ea typeface="Times New Roman"/>
              </a:rPr>
              <a:t>-</a:t>
            </a:r>
            <a:r>
              <a:rPr lang="en-US" altLang="zh-CN" sz="1800" b="1" spc="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b="1" spc="64" dirty="0">
                <a:solidFill>
                  <a:srgbClr val="000000"/>
                </a:solidFill>
                <a:latin typeface="Times New Roman"/>
                <a:ea typeface="Times New Roman"/>
              </a:rPr>
              <a:t>Intersection</a:t>
            </a:r>
          </a:p>
        </p:txBody>
      </p:sp>
      <p:sp>
        <p:nvSpPr>
          <p:cNvPr id="327" name="TextBox 327"/>
          <p:cNvSpPr txBox="1"/>
          <p:nvPr/>
        </p:nvSpPr>
        <p:spPr>
          <a:xfrm>
            <a:off x="6428232" y="6565925"/>
            <a:ext cx="1671075" cy="243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made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by</a:t>
            </a:r>
            <a:r>
              <a:rPr lang="en-US" altLang="zh-CN" sz="1600" b="1" i="1" spc="-4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ai281918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Picture 3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459" y="60960"/>
            <a:ext cx="1158240" cy="1097280"/>
          </a:xfrm>
          <a:prstGeom prst="rect">
            <a:avLst/>
          </a:prstGeom>
        </p:spPr>
      </p:pic>
      <p:sp>
        <p:nvSpPr>
          <p:cNvPr id="2" name="Freeform 329"/>
          <p:cNvSpPr/>
          <p:nvPr/>
        </p:nvSpPr>
        <p:spPr>
          <a:xfrm>
            <a:off x="298450" y="6483350"/>
            <a:ext cx="5721350" cy="6350"/>
          </a:xfrm>
          <a:custGeom>
            <a:avLst/>
            <a:gdLst>
              <a:gd name="connsiteX0" fmla="*/ 6350 w 5721350"/>
              <a:gd name="connsiteY0" fmla="*/ 18034 h 6350"/>
              <a:gd name="connsiteX1" fmla="*/ 5721350 w 5721350"/>
              <a:gd name="connsiteY1" fmla="*/ 18034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21350" h="6350">
                <a:moveTo>
                  <a:pt x="6350" y="18034"/>
                </a:moveTo>
                <a:lnTo>
                  <a:pt x="5721350" y="18034"/>
                </a:lnTo>
              </a:path>
            </a:pathLst>
          </a:custGeom>
          <a:ln w="609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1" name="Picture 3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880" y="5897880"/>
            <a:ext cx="937260" cy="899160"/>
          </a:xfrm>
          <a:prstGeom prst="rect">
            <a:avLst/>
          </a:prstGeom>
        </p:spPr>
      </p:pic>
      <p:pic>
        <p:nvPicPr>
          <p:cNvPr id="332" name="Picture 3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" y="1341120"/>
            <a:ext cx="8252459" cy="60960"/>
          </a:xfrm>
          <a:prstGeom prst="rect">
            <a:avLst/>
          </a:prstGeom>
        </p:spPr>
      </p:pic>
      <p:sp>
        <p:nvSpPr>
          <p:cNvPr id="3" name="Freeform 332"/>
          <p:cNvSpPr/>
          <p:nvPr/>
        </p:nvSpPr>
        <p:spPr>
          <a:xfrm>
            <a:off x="5975350" y="3651250"/>
            <a:ext cx="2559050" cy="19050"/>
          </a:xfrm>
          <a:custGeom>
            <a:avLst/>
            <a:gdLst>
              <a:gd name="connsiteX0" fmla="*/ 18415 w 2559050"/>
              <a:gd name="connsiteY0" fmla="*/ 18161 h 19050"/>
              <a:gd name="connsiteX1" fmla="*/ 655066 w 2559050"/>
              <a:gd name="connsiteY1" fmla="*/ 18161 h 19050"/>
              <a:gd name="connsiteX2" fmla="*/ 1291717 w 2559050"/>
              <a:gd name="connsiteY2" fmla="*/ 18161 h 19050"/>
              <a:gd name="connsiteX3" fmla="*/ 1928368 w 2559050"/>
              <a:gd name="connsiteY3" fmla="*/ 18161 h 19050"/>
              <a:gd name="connsiteX4" fmla="*/ 2565018 w 2559050"/>
              <a:gd name="connsiteY4" fmla="*/ 18161 h 19050"/>
              <a:gd name="connsiteX5" fmla="*/ 2565018 w 2559050"/>
              <a:gd name="connsiteY5" fmla="*/ 25781 h 19050"/>
              <a:gd name="connsiteX6" fmla="*/ 1928368 w 2559050"/>
              <a:gd name="connsiteY6" fmla="*/ 25781 h 19050"/>
              <a:gd name="connsiteX7" fmla="*/ 1291717 w 2559050"/>
              <a:gd name="connsiteY7" fmla="*/ 25781 h 19050"/>
              <a:gd name="connsiteX8" fmla="*/ 655066 w 2559050"/>
              <a:gd name="connsiteY8" fmla="*/ 25781 h 19050"/>
              <a:gd name="connsiteX9" fmla="*/ 18415 w 2559050"/>
              <a:gd name="connsiteY9" fmla="*/ 25781 h 19050"/>
              <a:gd name="connsiteX10" fmla="*/ 18415 w 2559050"/>
              <a:gd name="connsiteY10" fmla="*/ 1816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59050" h="19050">
                <a:moveTo>
                  <a:pt x="18415" y="18161"/>
                </a:moveTo>
                <a:lnTo>
                  <a:pt x="655066" y="18161"/>
                </a:lnTo>
                <a:lnTo>
                  <a:pt x="1291717" y="18161"/>
                </a:lnTo>
                <a:lnTo>
                  <a:pt x="1928368" y="18161"/>
                </a:lnTo>
                <a:lnTo>
                  <a:pt x="2565018" y="18161"/>
                </a:lnTo>
                <a:lnTo>
                  <a:pt x="2565018" y="25781"/>
                </a:lnTo>
                <a:lnTo>
                  <a:pt x="1928368" y="25781"/>
                </a:lnTo>
                <a:lnTo>
                  <a:pt x="1291717" y="25781"/>
                </a:lnTo>
                <a:lnTo>
                  <a:pt x="655066" y="25781"/>
                </a:lnTo>
                <a:lnTo>
                  <a:pt x="18415" y="25781"/>
                </a:lnTo>
                <a:lnTo>
                  <a:pt x="18415" y="18161"/>
                </a:lnTo>
                <a:close/>
              </a:path>
            </a:pathLst>
          </a:custGeom>
          <a:solidFill>
            <a:srgbClr val="0000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TextBox 333"/>
          <p:cNvSpPr txBox="1"/>
          <p:nvPr/>
        </p:nvSpPr>
        <p:spPr>
          <a:xfrm>
            <a:off x="2806954" y="515323"/>
            <a:ext cx="3657824" cy="6705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4400" b="1" spc="400" dirty="0">
                <a:solidFill>
                  <a:srgbClr val="006EBF"/>
                </a:solidFill>
                <a:latin typeface="Times New Roman"/>
                <a:ea typeface="Times New Roman"/>
              </a:rPr>
              <a:t>Convex</a:t>
            </a:r>
            <a:r>
              <a:rPr lang="en-US" altLang="zh-CN" sz="4400" b="1" spc="375" dirty="0">
                <a:solidFill>
                  <a:srgbClr val="006EB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400" b="1" spc="354" dirty="0">
                <a:solidFill>
                  <a:srgbClr val="006EBF"/>
                </a:solidFill>
                <a:latin typeface="Times New Roman"/>
                <a:ea typeface="Times New Roman"/>
              </a:rPr>
              <a:t>Hull</a:t>
            </a:r>
          </a:p>
        </p:txBody>
      </p:sp>
      <p:sp>
        <p:nvSpPr>
          <p:cNvPr id="334" name="TextBox 334"/>
          <p:cNvSpPr txBox="1"/>
          <p:nvPr/>
        </p:nvSpPr>
        <p:spPr>
          <a:xfrm>
            <a:off x="548640" y="1649381"/>
            <a:ext cx="216102" cy="304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000" spc="-10" dirty="0">
                <a:solidFill>
                  <a:srgbClr val="16365D"/>
                </a:solidFill>
                <a:latin typeface="Arial"/>
                <a:ea typeface="Arial"/>
              </a:rPr>
              <a:t>•</a:t>
            </a:r>
          </a:p>
        </p:txBody>
      </p:sp>
      <p:sp>
        <p:nvSpPr>
          <p:cNvPr id="335" name="TextBox 335"/>
          <p:cNvSpPr txBox="1"/>
          <p:nvPr/>
        </p:nvSpPr>
        <p:spPr>
          <a:xfrm>
            <a:off x="891844" y="1641990"/>
            <a:ext cx="7637250" cy="9269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hangingPunct="0">
              <a:lnSpc>
                <a:spcPct val="101250"/>
              </a:lnSpc>
            </a:pPr>
            <a:r>
              <a:rPr lang="zh-CN" altLang="en-US" sz="2000" spc="-5" dirty="0">
                <a:solidFill>
                  <a:srgbClr val="16365D"/>
                </a:solidFill>
                <a:latin typeface="Arial Unicode MS"/>
                <a:ea typeface="Arial Unicode MS"/>
              </a:rPr>
              <a:t>中譯「</a:t>
            </a:r>
            <a:r>
              <a:rPr lang="zh-CN" altLang="en-US" sz="2000" dirty="0">
                <a:solidFill>
                  <a:srgbClr val="16365D"/>
                </a:solidFill>
                <a:latin typeface="Arial Unicode MS"/>
                <a:ea typeface="Arial Unicode MS"/>
              </a:rPr>
              <a:t>凸包」或「凸殼」。在多維空間中有一群散佈各處的點，「凸</a:t>
            </a:r>
            <a:r>
              <a:rPr lang="zh-CN" altLang="en-US" sz="2000" spc="-5" dirty="0">
                <a:solidFill>
                  <a:srgbClr val="16365D"/>
                </a:solidFill>
                <a:latin typeface="Arial Unicode MS"/>
                <a:ea typeface="Arial Unicode MS"/>
              </a:rPr>
              <a:t>包」是</a:t>
            </a:r>
            <a:r>
              <a:rPr lang="zh-CN" altLang="en-US" sz="2000" dirty="0">
                <a:solidFill>
                  <a:srgbClr val="16365D"/>
                </a:solidFill>
                <a:latin typeface="Arial Unicode MS"/>
                <a:ea typeface="Arial Unicode MS"/>
              </a:rPr>
              <a:t>包覆這群點的所有外殼當中，表面積暨容積最小的一個外殼，而最小的外殼一定是凸的</a:t>
            </a:r>
            <a:r>
              <a:rPr lang="zh-CN" altLang="en-US" sz="2000" spc="25" dirty="0">
                <a:solidFill>
                  <a:srgbClr val="16365D"/>
                </a:solidFill>
                <a:latin typeface="Arial Unicode MS"/>
                <a:ea typeface="Arial Unicode MS"/>
              </a:rPr>
              <a:t>。</a:t>
            </a:r>
          </a:p>
        </p:txBody>
      </p:sp>
      <p:sp>
        <p:nvSpPr>
          <p:cNvPr id="336" name="TextBox 336"/>
          <p:cNvSpPr txBox="1"/>
          <p:nvPr/>
        </p:nvSpPr>
        <p:spPr>
          <a:xfrm>
            <a:off x="548640" y="2625122"/>
            <a:ext cx="101802" cy="304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000" spc="-10" dirty="0">
                <a:solidFill>
                  <a:srgbClr val="16365D"/>
                </a:solidFill>
                <a:latin typeface="Arial"/>
                <a:ea typeface="Arial"/>
              </a:rPr>
              <a:t>•</a:t>
            </a:r>
          </a:p>
        </p:txBody>
      </p:sp>
      <p:sp>
        <p:nvSpPr>
          <p:cNvPr id="337" name="TextBox 337"/>
          <p:cNvSpPr txBox="1"/>
          <p:nvPr/>
        </p:nvSpPr>
        <p:spPr>
          <a:xfrm>
            <a:off x="891844" y="2611825"/>
            <a:ext cx="7662752" cy="10682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zh-CN" altLang="en-US" sz="2000" spc="5" dirty="0">
                <a:solidFill>
                  <a:srgbClr val="16365D"/>
                </a:solidFill>
                <a:latin typeface="Arial Unicode MS"/>
                <a:ea typeface="Arial Unicode MS"/>
              </a:rPr>
              <a:t>「凸」的定義</a:t>
            </a:r>
            <a:r>
              <a:rPr lang="zh-CN" altLang="en-US" sz="2000" dirty="0">
                <a:solidFill>
                  <a:srgbClr val="16365D"/>
                </a:solidFill>
                <a:latin typeface="Arial Unicode MS"/>
                <a:ea typeface="Arial Unicode MS"/>
              </a:rPr>
              <a:t>是：圖形內任意兩點的連線不會經過圖形外部。「凸」</a:t>
            </a:r>
          </a:p>
          <a:p>
            <a:pPr marL="0">
              <a:lnSpc>
                <a:spcPct val="100000"/>
              </a:lnSpc>
            </a:pPr>
            <a:r>
              <a:rPr lang="zh-CN" altLang="en-US" sz="2000" dirty="0">
                <a:solidFill>
                  <a:srgbClr val="16365D"/>
                </a:solidFill>
                <a:latin typeface="Arial Unicode MS"/>
                <a:ea typeface="Arial Unicode MS"/>
              </a:rPr>
              <a:t>並不是指表面呈弧狀隆起，事實上凸包是由許多平坦表面組成的</a:t>
            </a:r>
            <a:r>
              <a:rPr lang="zh-CN" altLang="en-US" sz="2000" spc="40" dirty="0">
                <a:solidFill>
                  <a:srgbClr val="16365D"/>
                </a:solidFill>
                <a:latin typeface="Arial Unicode MS"/>
                <a:ea typeface="Arial Unicode MS"/>
              </a:rPr>
              <a:t>。</a:t>
            </a:r>
          </a:p>
          <a:p>
            <a:pPr>
              <a:lnSpc>
                <a:spcPts val="1380"/>
              </a:lnSpc>
            </a:pPr>
            <a:endParaRPr lang="en-US" dirty="0" smtClean="0"/>
          </a:p>
          <a:p>
            <a:pPr marL="0" indent="5102936">
              <a:lnSpc>
                <a:spcPct val="100000"/>
              </a:lnSpc>
            </a:pPr>
            <a:r>
              <a:rPr lang="zh-CN" altLang="en-US" sz="1800" dirty="0">
                <a:solidFill>
                  <a:srgbClr val="0000FE"/>
                </a:solidFill>
                <a:latin typeface="PMingLiU"/>
                <a:ea typeface="PMingLiU"/>
                <a:hlinkClick r:id="rId5"/>
              </a:rPr>
              <a:t>演算法筆記</a:t>
            </a:r>
            <a:r>
              <a:rPr lang="zh-CN" altLang="en-US" sz="1800" dirty="0">
                <a:solidFill>
                  <a:srgbClr val="0000FE"/>
                </a:solidFill>
                <a:latin typeface="PMingLiU"/>
                <a:cs typeface="PMingLiU"/>
              </a:rPr>
              <a:t> </a:t>
            </a:r>
            <a:r>
              <a:rPr lang="en-US" altLang="zh-CN" sz="1800" dirty="0">
                <a:solidFill>
                  <a:srgbClr val="0000FE"/>
                </a:solidFill>
                <a:latin typeface="Times New Roman"/>
                <a:ea typeface="Times New Roman"/>
              </a:rPr>
              <a:t>–</a:t>
            </a:r>
            <a:r>
              <a:rPr lang="en-US" altLang="zh-CN" sz="1800" dirty="0">
                <a:solidFill>
                  <a:srgbClr val="0000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dirty="0">
                <a:solidFill>
                  <a:srgbClr val="0000FE"/>
                </a:solidFill>
                <a:latin typeface="Times New Roman"/>
                <a:ea typeface="Times New Roman"/>
              </a:rPr>
              <a:t>Convex</a:t>
            </a:r>
            <a:r>
              <a:rPr lang="en-US" altLang="zh-CN" sz="1800" spc="-30" dirty="0">
                <a:solidFill>
                  <a:srgbClr val="0000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dirty="0">
                <a:solidFill>
                  <a:srgbClr val="0000FE"/>
                </a:solidFill>
                <a:latin typeface="Times New Roman"/>
                <a:ea typeface="Times New Roman"/>
              </a:rPr>
              <a:t>Hull</a:t>
            </a:r>
          </a:p>
        </p:txBody>
      </p:sp>
      <p:sp>
        <p:nvSpPr>
          <p:cNvPr id="338" name="TextBox 338"/>
          <p:cNvSpPr txBox="1"/>
          <p:nvPr/>
        </p:nvSpPr>
        <p:spPr>
          <a:xfrm>
            <a:off x="6428232" y="6565925"/>
            <a:ext cx="1671075" cy="243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made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by</a:t>
            </a:r>
            <a:r>
              <a:rPr lang="en-US" altLang="zh-CN" sz="1600" b="1" i="1" spc="-4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ai281918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Picture 3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459" y="60960"/>
            <a:ext cx="1158240" cy="1097280"/>
          </a:xfrm>
          <a:prstGeom prst="rect">
            <a:avLst/>
          </a:prstGeom>
        </p:spPr>
      </p:pic>
      <p:sp>
        <p:nvSpPr>
          <p:cNvPr id="2" name="Freeform 340"/>
          <p:cNvSpPr/>
          <p:nvPr/>
        </p:nvSpPr>
        <p:spPr>
          <a:xfrm>
            <a:off x="298450" y="6483350"/>
            <a:ext cx="5721350" cy="6350"/>
          </a:xfrm>
          <a:custGeom>
            <a:avLst/>
            <a:gdLst>
              <a:gd name="connsiteX0" fmla="*/ 6350 w 5721350"/>
              <a:gd name="connsiteY0" fmla="*/ 18034 h 6350"/>
              <a:gd name="connsiteX1" fmla="*/ 5721350 w 5721350"/>
              <a:gd name="connsiteY1" fmla="*/ 18034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21350" h="6350">
                <a:moveTo>
                  <a:pt x="6350" y="18034"/>
                </a:moveTo>
                <a:lnTo>
                  <a:pt x="5721350" y="18034"/>
                </a:lnTo>
              </a:path>
            </a:pathLst>
          </a:custGeom>
          <a:ln w="609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2" name="Picture 3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880" y="5897880"/>
            <a:ext cx="937260" cy="899160"/>
          </a:xfrm>
          <a:prstGeom prst="rect">
            <a:avLst/>
          </a:prstGeom>
        </p:spPr>
      </p:pic>
      <p:pic>
        <p:nvPicPr>
          <p:cNvPr id="343" name="Picture 3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" y="1341120"/>
            <a:ext cx="8252459" cy="60960"/>
          </a:xfrm>
          <a:prstGeom prst="rect">
            <a:avLst/>
          </a:prstGeom>
        </p:spPr>
      </p:pic>
      <p:sp>
        <p:nvSpPr>
          <p:cNvPr id="3" name="TextBox 343"/>
          <p:cNvSpPr txBox="1"/>
          <p:nvPr/>
        </p:nvSpPr>
        <p:spPr>
          <a:xfrm>
            <a:off x="2806954" y="515323"/>
            <a:ext cx="3657824" cy="6705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4400" b="1" spc="400" dirty="0">
                <a:solidFill>
                  <a:srgbClr val="006EBF"/>
                </a:solidFill>
                <a:latin typeface="Times New Roman"/>
                <a:ea typeface="Times New Roman"/>
              </a:rPr>
              <a:t>Convex</a:t>
            </a:r>
            <a:r>
              <a:rPr lang="en-US" altLang="zh-CN" sz="4400" b="1" spc="375" dirty="0">
                <a:solidFill>
                  <a:srgbClr val="006EB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400" b="1" spc="354" dirty="0">
                <a:solidFill>
                  <a:srgbClr val="006EBF"/>
                </a:solidFill>
                <a:latin typeface="Times New Roman"/>
                <a:ea typeface="Times New Roman"/>
              </a:rPr>
              <a:t>Hull</a:t>
            </a:r>
          </a:p>
        </p:txBody>
      </p:sp>
      <p:sp>
        <p:nvSpPr>
          <p:cNvPr id="344" name="TextBox 344"/>
          <p:cNvSpPr txBox="1"/>
          <p:nvPr/>
        </p:nvSpPr>
        <p:spPr>
          <a:xfrm>
            <a:off x="548640" y="1649381"/>
            <a:ext cx="216102" cy="304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000" spc="-10" dirty="0">
                <a:solidFill>
                  <a:srgbClr val="16365D"/>
                </a:solidFill>
                <a:latin typeface="Arial"/>
                <a:ea typeface="Arial"/>
              </a:rPr>
              <a:t>•</a:t>
            </a:r>
          </a:p>
        </p:txBody>
      </p:sp>
      <p:sp>
        <p:nvSpPr>
          <p:cNvPr id="345" name="TextBox 345"/>
          <p:cNvSpPr txBox="1"/>
          <p:nvPr/>
        </p:nvSpPr>
        <p:spPr>
          <a:xfrm>
            <a:off x="891844" y="1617983"/>
            <a:ext cx="3393534" cy="14380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1666"/>
              </a:lnSpc>
            </a:pPr>
            <a:r>
              <a:rPr lang="zh-CN" altLang="en-US" sz="2000" spc="5" dirty="0">
                <a:solidFill>
                  <a:srgbClr val="16365D"/>
                </a:solidFill>
                <a:latin typeface="Arial Unicode MS"/>
                <a:ea typeface="Arial Unicode MS"/>
              </a:rPr>
              <a:t>Al</a:t>
            </a:r>
            <a:r>
              <a:rPr lang="zh-CN" altLang="en-US" sz="2000" dirty="0">
                <a:solidFill>
                  <a:srgbClr val="16365D"/>
                </a:solidFill>
                <a:latin typeface="Arial Unicode MS"/>
                <a:ea typeface="Arial Unicode MS"/>
              </a:rPr>
              <a:t>gorithm</a:t>
            </a:r>
          </a:p>
          <a:p>
            <a:pPr marL="0" indent="114300">
              <a:lnSpc>
                <a:spcPct val="111666"/>
              </a:lnSpc>
              <a:spcBef>
                <a:spcPts val="200"/>
              </a:spcBef>
            </a:pPr>
            <a:r>
              <a:rPr lang="en-US" altLang="zh-CN" sz="2000" dirty="0">
                <a:solidFill>
                  <a:srgbClr val="B7CCE3"/>
                </a:solidFill>
                <a:latin typeface="Arial"/>
                <a:ea typeface="Arial"/>
              </a:rPr>
              <a:t>–</a:t>
            </a:r>
            <a:r>
              <a:rPr lang="en-US" altLang="zh-CN" sz="2000" dirty="0">
                <a:solidFill>
                  <a:srgbClr val="B7CCE3"/>
                </a:solidFill>
                <a:latin typeface="Arial"/>
                <a:cs typeface="Arial"/>
              </a:rPr>
              <a:t>  </a:t>
            </a:r>
            <a:r>
              <a:rPr lang="zh-CN" altLang="en-US" sz="2000" dirty="0">
                <a:solidFill>
                  <a:srgbClr val="B7CCE3"/>
                </a:solidFill>
                <a:latin typeface="Arial Unicode MS"/>
                <a:ea typeface="Arial Unicode MS"/>
              </a:rPr>
              <a:t>Brute</a:t>
            </a:r>
            <a:r>
              <a:rPr lang="zh-CN" altLang="en-US" sz="2000" spc="30" dirty="0">
                <a:solidFill>
                  <a:srgbClr val="B7CCE3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000" dirty="0">
                <a:solidFill>
                  <a:srgbClr val="B7CCE3"/>
                </a:solidFill>
                <a:latin typeface="Arial Unicode MS"/>
                <a:ea typeface="Arial Unicode MS"/>
              </a:rPr>
              <a:t>Force</a:t>
            </a:r>
          </a:p>
          <a:p>
            <a:pPr marL="0" indent="114300">
              <a:lnSpc>
                <a:spcPct val="111666"/>
              </a:lnSpc>
              <a:spcBef>
                <a:spcPts val="200"/>
              </a:spcBef>
            </a:pPr>
            <a:r>
              <a:rPr lang="en-US" altLang="zh-CN" sz="2000" dirty="0">
                <a:solidFill>
                  <a:srgbClr val="B7CCE3"/>
                </a:solidFill>
                <a:latin typeface="Arial"/>
                <a:ea typeface="Arial"/>
              </a:rPr>
              <a:t>–</a:t>
            </a:r>
            <a:r>
              <a:rPr lang="en-US" altLang="zh-CN" sz="2000" spc="20" dirty="0">
                <a:solidFill>
                  <a:srgbClr val="B7CCE3"/>
                </a:solidFill>
                <a:latin typeface="Arial"/>
                <a:cs typeface="Arial"/>
              </a:rPr>
              <a:t>  </a:t>
            </a:r>
            <a:r>
              <a:rPr lang="zh-CN" altLang="en-US" sz="2000" dirty="0">
                <a:solidFill>
                  <a:srgbClr val="B7CCE3"/>
                </a:solidFill>
                <a:latin typeface="Arial Unicode MS"/>
                <a:ea typeface="Arial Unicode MS"/>
              </a:rPr>
              <a:t>Graham-Scan</a:t>
            </a:r>
          </a:p>
          <a:p>
            <a:pPr marL="0" indent="114300">
              <a:lnSpc>
                <a:spcPct val="111666"/>
              </a:lnSpc>
              <a:spcBef>
                <a:spcPts val="195"/>
              </a:spcBef>
            </a:pPr>
            <a:r>
              <a:rPr lang="en-US" altLang="zh-CN" sz="2000" dirty="0">
                <a:solidFill>
                  <a:srgbClr val="16365D"/>
                </a:solidFill>
                <a:latin typeface="Arial"/>
                <a:ea typeface="Arial"/>
              </a:rPr>
              <a:t>–</a:t>
            </a:r>
            <a:r>
              <a:rPr lang="en-US" altLang="zh-CN" sz="2000" dirty="0">
                <a:solidFill>
                  <a:srgbClr val="16365D"/>
                </a:solidFill>
                <a:latin typeface="Arial"/>
                <a:cs typeface="Arial"/>
              </a:rPr>
              <a:t>  </a:t>
            </a:r>
            <a:r>
              <a:rPr lang="zh-CN" altLang="en-US" sz="2000" dirty="0">
                <a:solidFill>
                  <a:srgbClr val="16365D"/>
                </a:solidFill>
                <a:latin typeface="Arial Unicode MS"/>
                <a:ea typeface="Arial Unicode MS"/>
              </a:rPr>
              <a:t>Andrew’s</a:t>
            </a:r>
            <a:r>
              <a:rPr lang="zh-CN" altLang="en-US" sz="2000" dirty="0">
                <a:solidFill>
                  <a:srgbClr val="16365D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000" dirty="0">
                <a:solidFill>
                  <a:srgbClr val="16365D"/>
                </a:solidFill>
                <a:latin typeface="Arial Unicode MS"/>
                <a:ea typeface="Arial Unicode MS"/>
              </a:rPr>
              <a:t>Monotone</a:t>
            </a:r>
            <a:r>
              <a:rPr lang="zh-CN" altLang="en-US" sz="2000" spc="25" dirty="0">
                <a:solidFill>
                  <a:srgbClr val="16365D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000" dirty="0">
                <a:solidFill>
                  <a:srgbClr val="16365D"/>
                </a:solidFill>
                <a:latin typeface="Arial Unicode MS"/>
                <a:ea typeface="Arial Unicode MS"/>
              </a:rPr>
              <a:t>Chain</a:t>
            </a:r>
          </a:p>
        </p:txBody>
      </p:sp>
      <p:sp>
        <p:nvSpPr>
          <p:cNvPr id="346" name="TextBox 346"/>
          <p:cNvSpPr txBox="1"/>
          <p:nvPr/>
        </p:nvSpPr>
        <p:spPr>
          <a:xfrm>
            <a:off x="6428232" y="6565925"/>
            <a:ext cx="1671075" cy="243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made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by</a:t>
            </a:r>
            <a:r>
              <a:rPr lang="en-US" altLang="zh-CN" sz="1600" b="1" i="1" spc="-4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ai281918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Picture 3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459" y="60960"/>
            <a:ext cx="1158240" cy="1097280"/>
          </a:xfrm>
          <a:prstGeom prst="rect">
            <a:avLst/>
          </a:prstGeom>
        </p:spPr>
      </p:pic>
      <p:sp>
        <p:nvSpPr>
          <p:cNvPr id="2" name="Freeform 348"/>
          <p:cNvSpPr/>
          <p:nvPr/>
        </p:nvSpPr>
        <p:spPr>
          <a:xfrm>
            <a:off x="298450" y="6483350"/>
            <a:ext cx="5721350" cy="6350"/>
          </a:xfrm>
          <a:custGeom>
            <a:avLst/>
            <a:gdLst>
              <a:gd name="connsiteX0" fmla="*/ 6350 w 5721350"/>
              <a:gd name="connsiteY0" fmla="*/ 18034 h 6350"/>
              <a:gd name="connsiteX1" fmla="*/ 5721350 w 5721350"/>
              <a:gd name="connsiteY1" fmla="*/ 18034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21350" h="6350">
                <a:moveTo>
                  <a:pt x="6350" y="18034"/>
                </a:moveTo>
                <a:lnTo>
                  <a:pt x="5721350" y="18034"/>
                </a:lnTo>
              </a:path>
            </a:pathLst>
          </a:custGeom>
          <a:ln w="609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0" name="Picture 3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880" y="5897880"/>
            <a:ext cx="937260" cy="899160"/>
          </a:xfrm>
          <a:prstGeom prst="rect">
            <a:avLst/>
          </a:prstGeom>
        </p:spPr>
      </p:pic>
      <p:pic>
        <p:nvPicPr>
          <p:cNvPr id="351" name="Picture 3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" y="1341120"/>
            <a:ext cx="8252459" cy="60960"/>
          </a:xfrm>
          <a:prstGeom prst="rect">
            <a:avLst/>
          </a:prstGeom>
        </p:spPr>
      </p:pic>
      <p:sp>
        <p:nvSpPr>
          <p:cNvPr id="3" name="Freeform 351"/>
          <p:cNvSpPr/>
          <p:nvPr/>
        </p:nvSpPr>
        <p:spPr>
          <a:xfrm>
            <a:off x="2813050" y="4425950"/>
            <a:ext cx="196850" cy="171450"/>
          </a:xfrm>
          <a:custGeom>
            <a:avLst/>
            <a:gdLst>
              <a:gd name="connsiteX0" fmla="*/ 16255 w 196850"/>
              <a:gd name="connsiteY0" fmla="*/ 96520 h 171450"/>
              <a:gd name="connsiteX1" fmla="*/ 109982 w 196850"/>
              <a:gd name="connsiteY1" fmla="*/ 12700 h 171450"/>
              <a:gd name="connsiteX2" fmla="*/ 203707 w 196850"/>
              <a:gd name="connsiteY2" fmla="*/ 96520 h 171450"/>
              <a:gd name="connsiteX3" fmla="*/ 109982 w 196850"/>
              <a:gd name="connsiteY3" fmla="*/ 180340 h 171450"/>
              <a:gd name="connsiteX4" fmla="*/ 16255 w 196850"/>
              <a:gd name="connsiteY4" fmla="*/ 96520 h 171450"/>
              <a:gd name="connsiteX5" fmla="*/ 16255 w 196850"/>
              <a:gd name="connsiteY5" fmla="*/ 9652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6850" h="171450">
                <a:moveTo>
                  <a:pt x="16255" y="96520"/>
                </a:moveTo>
                <a:cubicBezTo>
                  <a:pt x="16255" y="50165"/>
                  <a:pt x="58166" y="12700"/>
                  <a:pt x="109982" y="12700"/>
                </a:cubicBezTo>
                <a:cubicBezTo>
                  <a:pt x="161798" y="12700"/>
                  <a:pt x="203707" y="50165"/>
                  <a:pt x="203707" y="96520"/>
                </a:cubicBezTo>
                <a:cubicBezTo>
                  <a:pt x="203707" y="142875"/>
                  <a:pt x="161798" y="180340"/>
                  <a:pt x="109982" y="180340"/>
                </a:cubicBezTo>
                <a:cubicBezTo>
                  <a:pt x="58166" y="180340"/>
                  <a:pt x="16255" y="142875"/>
                  <a:pt x="16255" y="96520"/>
                </a:cubicBezTo>
                <a:lnTo>
                  <a:pt x="16255" y="96520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Freeform 352"/>
          <p:cNvSpPr/>
          <p:nvPr/>
        </p:nvSpPr>
        <p:spPr>
          <a:xfrm>
            <a:off x="2809494" y="4422394"/>
            <a:ext cx="200405" cy="175005"/>
          </a:xfrm>
          <a:custGeom>
            <a:avLst/>
            <a:gdLst>
              <a:gd name="connsiteX0" fmla="*/ 19811 w 200405"/>
              <a:gd name="connsiteY0" fmla="*/ 100076 h 175005"/>
              <a:gd name="connsiteX1" fmla="*/ 113538 w 200405"/>
              <a:gd name="connsiteY1" fmla="*/ 16256 h 175005"/>
              <a:gd name="connsiteX2" fmla="*/ 207263 w 200405"/>
              <a:gd name="connsiteY2" fmla="*/ 100076 h 175005"/>
              <a:gd name="connsiteX3" fmla="*/ 113538 w 200405"/>
              <a:gd name="connsiteY3" fmla="*/ 183896 h 175005"/>
              <a:gd name="connsiteX4" fmla="*/ 19811 w 200405"/>
              <a:gd name="connsiteY4" fmla="*/ 100076 h 175005"/>
              <a:gd name="connsiteX5" fmla="*/ 19811 w 200405"/>
              <a:gd name="connsiteY5" fmla="*/ 10007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9811" y="100076"/>
                </a:moveTo>
                <a:cubicBezTo>
                  <a:pt x="19811" y="53721"/>
                  <a:pt x="61722" y="16256"/>
                  <a:pt x="113538" y="16256"/>
                </a:cubicBezTo>
                <a:cubicBezTo>
                  <a:pt x="165354" y="16256"/>
                  <a:pt x="207263" y="53721"/>
                  <a:pt x="207263" y="100076"/>
                </a:cubicBezTo>
                <a:cubicBezTo>
                  <a:pt x="207263" y="146431"/>
                  <a:pt x="165354" y="183896"/>
                  <a:pt x="113538" y="183896"/>
                </a:cubicBezTo>
                <a:cubicBezTo>
                  <a:pt x="61722" y="183896"/>
                  <a:pt x="19811" y="146431"/>
                  <a:pt x="19811" y="100076"/>
                </a:cubicBezTo>
                <a:lnTo>
                  <a:pt x="19811" y="100076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Freeform 353"/>
          <p:cNvSpPr/>
          <p:nvPr/>
        </p:nvSpPr>
        <p:spPr>
          <a:xfrm>
            <a:off x="3533394" y="2834894"/>
            <a:ext cx="200405" cy="175005"/>
          </a:xfrm>
          <a:custGeom>
            <a:avLst/>
            <a:gdLst>
              <a:gd name="connsiteX0" fmla="*/ 15240 w 200405"/>
              <a:gd name="connsiteY0" fmla="*/ 102616 h 175005"/>
              <a:gd name="connsiteX1" fmla="*/ 108965 w 200405"/>
              <a:gd name="connsiteY1" fmla="*/ 18796 h 175005"/>
              <a:gd name="connsiteX2" fmla="*/ 202691 w 200405"/>
              <a:gd name="connsiteY2" fmla="*/ 102616 h 175005"/>
              <a:gd name="connsiteX3" fmla="*/ 108965 w 200405"/>
              <a:gd name="connsiteY3" fmla="*/ 186436 h 175005"/>
              <a:gd name="connsiteX4" fmla="*/ 15240 w 200405"/>
              <a:gd name="connsiteY4" fmla="*/ 102616 h 175005"/>
              <a:gd name="connsiteX5" fmla="*/ 15240 w 200405"/>
              <a:gd name="connsiteY5" fmla="*/ 10261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5240" y="102616"/>
                </a:moveTo>
                <a:cubicBezTo>
                  <a:pt x="15240" y="56261"/>
                  <a:pt x="57150" y="18796"/>
                  <a:pt x="108965" y="18796"/>
                </a:cubicBezTo>
                <a:cubicBezTo>
                  <a:pt x="160782" y="18796"/>
                  <a:pt x="202691" y="56261"/>
                  <a:pt x="202691" y="102616"/>
                </a:cubicBezTo>
                <a:cubicBezTo>
                  <a:pt x="202691" y="148971"/>
                  <a:pt x="160782" y="186436"/>
                  <a:pt x="108965" y="186436"/>
                </a:cubicBezTo>
                <a:cubicBezTo>
                  <a:pt x="57150" y="186436"/>
                  <a:pt x="15240" y="148971"/>
                  <a:pt x="15240" y="102616"/>
                </a:cubicBezTo>
                <a:lnTo>
                  <a:pt x="15240" y="102616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Freeform 354"/>
          <p:cNvSpPr/>
          <p:nvPr/>
        </p:nvSpPr>
        <p:spPr>
          <a:xfrm>
            <a:off x="3533394" y="2834894"/>
            <a:ext cx="200405" cy="175005"/>
          </a:xfrm>
          <a:custGeom>
            <a:avLst/>
            <a:gdLst>
              <a:gd name="connsiteX0" fmla="*/ 15240 w 200405"/>
              <a:gd name="connsiteY0" fmla="*/ 102616 h 175005"/>
              <a:gd name="connsiteX1" fmla="*/ 108965 w 200405"/>
              <a:gd name="connsiteY1" fmla="*/ 18796 h 175005"/>
              <a:gd name="connsiteX2" fmla="*/ 202691 w 200405"/>
              <a:gd name="connsiteY2" fmla="*/ 102616 h 175005"/>
              <a:gd name="connsiteX3" fmla="*/ 108965 w 200405"/>
              <a:gd name="connsiteY3" fmla="*/ 186436 h 175005"/>
              <a:gd name="connsiteX4" fmla="*/ 15240 w 200405"/>
              <a:gd name="connsiteY4" fmla="*/ 102616 h 175005"/>
              <a:gd name="connsiteX5" fmla="*/ 15240 w 200405"/>
              <a:gd name="connsiteY5" fmla="*/ 10261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5240" y="102616"/>
                </a:moveTo>
                <a:cubicBezTo>
                  <a:pt x="15240" y="56261"/>
                  <a:pt x="57150" y="18796"/>
                  <a:pt x="108965" y="18796"/>
                </a:cubicBezTo>
                <a:cubicBezTo>
                  <a:pt x="160782" y="18796"/>
                  <a:pt x="202691" y="56261"/>
                  <a:pt x="202691" y="102616"/>
                </a:cubicBezTo>
                <a:cubicBezTo>
                  <a:pt x="202691" y="148971"/>
                  <a:pt x="160782" y="186436"/>
                  <a:pt x="108965" y="186436"/>
                </a:cubicBezTo>
                <a:cubicBezTo>
                  <a:pt x="57150" y="186436"/>
                  <a:pt x="15240" y="148971"/>
                  <a:pt x="15240" y="102616"/>
                </a:cubicBezTo>
                <a:lnTo>
                  <a:pt x="15240" y="102616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Freeform 355"/>
          <p:cNvSpPr/>
          <p:nvPr/>
        </p:nvSpPr>
        <p:spPr>
          <a:xfrm>
            <a:off x="3965194" y="5641594"/>
            <a:ext cx="200405" cy="187705"/>
          </a:xfrm>
          <a:custGeom>
            <a:avLst/>
            <a:gdLst>
              <a:gd name="connsiteX0" fmla="*/ 16255 w 200405"/>
              <a:gd name="connsiteY0" fmla="*/ 104648 h 187705"/>
              <a:gd name="connsiteX1" fmla="*/ 109982 w 200405"/>
              <a:gd name="connsiteY1" fmla="*/ 20828 h 187705"/>
              <a:gd name="connsiteX2" fmla="*/ 203708 w 200405"/>
              <a:gd name="connsiteY2" fmla="*/ 104648 h 187705"/>
              <a:gd name="connsiteX3" fmla="*/ 109982 w 200405"/>
              <a:gd name="connsiteY3" fmla="*/ 188468 h 187705"/>
              <a:gd name="connsiteX4" fmla="*/ 16255 w 200405"/>
              <a:gd name="connsiteY4" fmla="*/ 104648 h 187705"/>
              <a:gd name="connsiteX5" fmla="*/ 16255 w 200405"/>
              <a:gd name="connsiteY5" fmla="*/ 104648 h 18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87705">
                <a:moveTo>
                  <a:pt x="16255" y="104648"/>
                </a:moveTo>
                <a:cubicBezTo>
                  <a:pt x="16255" y="58356"/>
                  <a:pt x="58165" y="20828"/>
                  <a:pt x="109982" y="20828"/>
                </a:cubicBezTo>
                <a:cubicBezTo>
                  <a:pt x="161797" y="20828"/>
                  <a:pt x="203708" y="58356"/>
                  <a:pt x="203708" y="104648"/>
                </a:cubicBezTo>
                <a:cubicBezTo>
                  <a:pt x="203708" y="150939"/>
                  <a:pt x="161797" y="188468"/>
                  <a:pt x="109982" y="188468"/>
                </a:cubicBezTo>
                <a:cubicBezTo>
                  <a:pt x="58165" y="188468"/>
                  <a:pt x="16255" y="150939"/>
                  <a:pt x="16255" y="104648"/>
                </a:cubicBezTo>
                <a:lnTo>
                  <a:pt x="16255" y="104648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Freeform 356"/>
          <p:cNvSpPr/>
          <p:nvPr/>
        </p:nvSpPr>
        <p:spPr>
          <a:xfrm>
            <a:off x="3965194" y="5641594"/>
            <a:ext cx="200405" cy="187705"/>
          </a:xfrm>
          <a:custGeom>
            <a:avLst/>
            <a:gdLst>
              <a:gd name="connsiteX0" fmla="*/ 16255 w 200405"/>
              <a:gd name="connsiteY0" fmla="*/ 104648 h 187705"/>
              <a:gd name="connsiteX1" fmla="*/ 109982 w 200405"/>
              <a:gd name="connsiteY1" fmla="*/ 20828 h 187705"/>
              <a:gd name="connsiteX2" fmla="*/ 203708 w 200405"/>
              <a:gd name="connsiteY2" fmla="*/ 104648 h 187705"/>
              <a:gd name="connsiteX3" fmla="*/ 109982 w 200405"/>
              <a:gd name="connsiteY3" fmla="*/ 188468 h 187705"/>
              <a:gd name="connsiteX4" fmla="*/ 16255 w 200405"/>
              <a:gd name="connsiteY4" fmla="*/ 104648 h 187705"/>
              <a:gd name="connsiteX5" fmla="*/ 16255 w 200405"/>
              <a:gd name="connsiteY5" fmla="*/ 104648 h 18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87705">
                <a:moveTo>
                  <a:pt x="16255" y="104648"/>
                </a:moveTo>
                <a:cubicBezTo>
                  <a:pt x="16255" y="58356"/>
                  <a:pt x="58165" y="20828"/>
                  <a:pt x="109982" y="20828"/>
                </a:cubicBezTo>
                <a:cubicBezTo>
                  <a:pt x="161797" y="20828"/>
                  <a:pt x="203708" y="58356"/>
                  <a:pt x="203708" y="104648"/>
                </a:cubicBezTo>
                <a:cubicBezTo>
                  <a:pt x="203708" y="150939"/>
                  <a:pt x="161797" y="188468"/>
                  <a:pt x="109982" y="188468"/>
                </a:cubicBezTo>
                <a:cubicBezTo>
                  <a:pt x="58165" y="188468"/>
                  <a:pt x="16255" y="150939"/>
                  <a:pt x="16255" y="104648"/>
                </a:cubicBezTo>
                <a:lnTo>
                  <a:pt x="16255" y="104648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Freeform 357"/>
          <p:cNvSpPr/>
          <p:nvPr/>
        </p:nvSpPr>
        <p:spPr>
          <a:xfrm>
            <a:off x="4257294" y="3914394"/>
            <a:ext cx="187705" cy="175005"/>
          </a:xfrm>
          <a:custGeom>
            <a:avLst/>
            <a:gdLst>
              <a:gd name="connsiteX0" fmla="*/ 12191 w 187705"/>
              <a:gd name="connsiteY0" fmla="*/ 103632 h 175005"/>
              <a:gd name="connsiteX1" fmla="*/ 105917 w 187705"/>
              <a:gd name="connsiteY1" fmla="*/ 19812 h 175005"/>
              <a:gd name="connsiteX2" fmla="*/ 199644 w 187705"/>
              <a:gd name="connsiteY2" fmla="*/ 103632 h 175005"/>
              <a:gd name="connsiteX3" fmla="*/ 105917 w 187705"/>
              <a:gd name="connsiteY3" fmla="*/ 187452 h 175005"/>
              <a:gd name="connsiteX4" fmla="*/ 12191 w 187705"/>
              <a:gd name="connsiteY4" fmla="*/ 103632 h 175005"/>
              <a:gd name="connsiteX5" fmla="*/ 12191 w 187705"/>
              <a:gd name="connsiteY5" fmla="*/ 10363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705" h="175005">
                <a:moveTo>
                  <a:pt x="12191" y="103632"/>
                </a:moveTo>
                <a:cubicBezTo>
                  <a:pt x="12191" y="57277"/>
                  <a:pt x="54102" y="19812"/>
                  <a:pt x="105917" y="19812"/>
                </a:cubicBezTo>
                <a:cubicBezTo>
                  <a:pt x="157734" y="19812"/>
                  <a:pt x="199644" y="57277"/>
                  <a:pt x="199644" y="103632"/>
                </a:cubicBezTo>
                <a:cubicBezTo>
                  <a:pt x="199644" y="149987"/>
                  <a:pt x="157734" y="187452"/>
                  <a:pt x="105917" y="187452"/>
                </a:cubicBezTo>
                <a:cubicBezTo>
                  <a:pt x="54102" y="187452"/>
                  <a:pt x="12191" y="149987"/>
                  <a:pt x="12191" y="103632"/>
                </a:cubicBezTo>
                <a:lnTo>
                  <a:pt x="12191" y="103632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Freeform 358"/>
          <p:cNvSpPr/>
          <p:nvPr/>
        </p:nvSpPr>
        <p:spPr>
          <a:xfrm>
            <a:off x="4257294" y="3914394"/>
            <a:ext cx="187705" cy="175005"/>
          </a:xfrm>
          <a:custGeom>
            <a:avLst/>
            <a:gdLst>
              <a:gd name="connsiteX0" fmla="*/ 12191 w 187705"/>
              <a:gd name="connsiteY0" fmla="*/ 103632 h 175005"/>
              <a:gd name="connsiteX1" fmla="*/ 105917 w 187705"/>
              <a:gd name="connsiteY1" fmla="*/ 19812 h 175005"/>
              <a:gd name="connsiteX2" fmla="*/ 199644 w 187705"/>
              <a:gd name="connsiteY2" fmla="*/ 103632 h 175005"/>
              <a:gd name="connsiteX3" fmla="*/ 105917 w 187705"/>
              <a:gd name="connsiteY3" fmla="*/ 187452 h 175005"/>
              <a:gd name="connsiteX4" fmla="*/ 12191 w 187705"/>
              <a:gd name="connsiteY4" fmla="*/ 103632 h 175005"/>
              <a:gd name="connsiteX5" fmla="*/ 12191 w 187705"/>
              <a:gd name="connsiteY5" fmla="*/ 10363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705" h="175005">
                <a:moveTo>
                  <a:pt x="12191" y="103632"/>
                </a:moveTo>
                <a:cubicBezTo>
                  <a:pt x="12191" y="57277"/>
                  <a:pt x="54102" y="19812"/>
                  <a:pt x="105917" y="19812"/>
                </a:cubicBezTo>
                <a:cubicBezTo>
                  <a:pt x="157734" y="19812"/>
                  <a:pt x="199644" y="57277"/>
                  <a:pt x="199644" y="103632"/>
                </a:cubicBezTo>
                <a:cubicBezTo>
                  <a:pt x="199644" y="149987"/>
                  <a:pt x="157734" y="187452"/>
                  <a:pt x="105917" y="187452"/>
                </a:cubicBezTo>
                <a:cubicBezTo>
                  <a:pt x="54102" y="187452"/>
                  <a:pt x="12191" y="149987"/>
                  <a:pt x="12191" y="103632"/>
                </a:cubicBezTo>
                <a:lnTo>
                  <a:pt x="12191" y="103632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Freeform 359"/>
          <p:cNvSpPr/>
          <p:nvPr/>
        </p:nvSpPr>
        <p:spPr>
          <a:xfrm>
            <a:off x="4904994" y="4930394"/>
            <a:ext cx="187705" cy="175005"/>
          </a:xfrm>
          <a:custGeom>
            <a:avLst/>
            <a:gdLst>
              <a:gd name="connsiteX0" fmla="*/ 12191 w 187705"/>
              <a:gd name="connsiteY0" fmla="*/ 94996 h 175005"/>
              <a:gd name="connsiteX1" fmla="*/ 105917 w 187705"/>
              <a:gd name="connsiteY1" fmla="*/ 11176 h 175005"/>
              <a:gd name="connsiteX2" fmla="*/ 199644 w 187705"/>
              <a:gd name="connsiteY2" fmla="*/ 94996 h 175005"/>
              <a:gd name="connsiteX3" fmla="*/ 105917 w 187705"/>
              <a:gd name="connsiteY3" fmla="*/ 178816 h 175005"/>
              <a:gd name="connsiteX4" fmla="*/ 12191 w 187705"/>
              <a:gd name="connsiteY4" fmla="*/ 94996 h 175005"/>
              <a:gd name="connsiteX5" fmla="*/ 12191 w 187705"/>
              <a:gd name="connsiteY5" fmla="*/ 9499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705" h="175005">
                <a:moveTo>
                  <a:pt x="12191" y="94996"/>
                </a:moveTo>
                <a:cubicBezTo>
                  <a:pt x="12191" y="48641"/>
                  <a:pt x="54102" y="11176"/>
                  <a:pt x="105917" y="11176"/>
                </a:cubicBezTo>
                <a:cubicBezTo>
                  <a:pt x="157734" y="11176"/>
                  <a:pt x="199644" y="48641"/>
                  <a:pt x="199644" y="94996"/>
                </a:cubicBezTo>
                <a:cubicBezTo>
                  <a:pt x="199644" y="141351"/>
                  <a:pt x="157734" y="178816"/>
                  <a:pt x="105917" y="178816"/>
                </a:cubicBezTo>
                <a:cubicBezTo>
                  <a:pt x="54102" y="178816"/>
                  <a:pt x="12191" y="141351"/>
                  <a:pt x="12191" y="94996"/>
                </a:cubicBezTo>
                <a:lnTo>
                  <a:pt x="12191" y="94996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Freeform 360"/>
          <p:cNvSpPr/>
          <p:nvPr/>
        </p:nvSpPr>
        <p:spPr>
          <a:xfrm>
            <a:off x="4904994" y="4930394"/>
            <a:ext cx="187705" cy="175005"/>
          </a:xfrm>
          <a:custGeom>
            <a:avLst/>
            <a:gdLst>
              <a:gd name="connsiteX0" fmla="*/ 12191 w 187705"/>
              <a:gd name="connsiteY0" fmla="*/ 94996 h 175005"/>
              <a:gd name="connsiteX1" fmla="*/ 105917 w 187705"/>
              <a:gd name="connsiteY1" fmla="*/ 11176 h 175005"/>
              <a:gd name="connsiteX2" fmla="*/ 199644 w 187705"/>
              <a:gd name="connsiteY2" fmla="*/ 94996 h 175005"/>
              <a:gd name="connsiteX3" fmla="*/ 105917 w 187705"/>
              <a:gd name="connsiteY3" fmla="*/ 178816 h 175005"/>
              <a:gd name="connsiteX4" fmla="*/ 12191 w 187705"/>
              <a:gd name="connsiteY4" fmla="*/ 94996 h 175005"/>
              <a:gd name="connsiteX5" fmla="*/ 12191 w 187705"/>
              <a:gd name="connsiteY5" fmla="*/ 9499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705" h="175005">
                <a:moveTo>
                  <a:pt x="12191" y="94996"/>
                </a:moveTo>
                <a:cubicBezTo>
                  <a:pt x="12191" y="48641"/>
                  <a:pt x="54102" y="11176"/>
                  <a:pt x="105917" y="11176"/>
                </a:cubicBezTo>
                <a:cubicBezTo>
                  <a:pt x="157734" y="11176"/>
                  <a:pt x="199644" y="48641"/>
                  <a:pt x="199644" y="94996"/>
                </a:cubicBezTo>
                <a:cubicBezTo>
                  <a:pt x="199644" y="141351"/>
                  <a:pt x="157734" y="178816"/>
                  <a:pt x="105917" y="178816"/>
                </a:cubicBezTo>
                <a:cubicBezTo>
                  <a:pt x="54102" y="178816"/>
                  <a:pt x="12191" y="141351"/>
                  <a:pt x="12191" y="94996"/>
                </a:cubicBezTo>
                <a:lnTo>
                  <a:pt x="12191" y="94996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Freeform 361"/>
          <p:cNvSpPr/>
          <p:nvPr/>
        </p:nvSpPr>
        <p:spPr>
          <a:xfrm>
            <a:off x="5539994" y="3596894"/>
            <a:ext cx="200405" cy="175005"/>
          </a:xfrm>
          <a:custGeom>
            <a:avLst/>
            <a:gdLst>
              <a:gd name="connsiteX0" fmla="*/ 15747 w 200405"/>
              <a:gd name="connsiteY0" fmla="*/ 94996 h 175005"/>
              <a:gd name="connsiteX1" fmla="*/ 109473 w 200405"/>
              <a:gd name="connsiteY1" fmla="*/ 11176 h 175005"/>
              <a:gd name="connsiteX2" fmla="*/ 203200 w 200405"/>
              <a:gd name="connsiteY2" fmla="*/ 94996 h 175005"/>
              <a:gd name="connsiteX3" fmla="*/ 109473 w 200405"/>
              <a:gd name="connsiteY3" fmla="*/ 178816 h 175005"/>
              <a:gd name="connsiteX4" fmla="*/ 15747 w 200405"/>
              <a:gd name="connsiteY4" fmla="*/ 94996 h 175005"/>
              <a:gd name="connsiteX5" fmla="*/ 15747 w 200405"/>
              <a:gd name="connsiteY5" fmla="*/ 9499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5747" y="94996"/>
                </a:moveTo>
                <a:cubicBezTo>
                  <a:pt x="15747" y="48641"/>
                  <a:pt x="57658" y="11176"/>
                  <a:pt x="109473" y="11176"/>
                </a:cubicBezTo>
                <a:cubicBezTo>
                  <a:pt x="161290" y="11176"/>
                  <a:pt x="203200" y="48641"/>
                  <a:pt x="203200" y="94996"/>
                </a:cubicBezTo>
                <a:cubicBezTo>
                  <a:pt x="203200" y="141351"/>
                  <a:pt x="161290" y="178816"/>
                  <a:pt x="109473" y="178816"/>
                </a:cubicBezTo>
                <a:cubicBezTo>
                  <a:pt x="57658" y="178816"/>
                  <a:pt x="15747" y="141351"/>
                  <a:pt x="15747" y="94996"/>
                </a:cubicBezTo>
                <a:lnTo>
                  <a:pt x="15747" y="94996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Freeform 362"/>
          <p:cNvSpPr/>
          <p:nvPr/>
        </p:nvSpPr>
        <p:spPr>
          <a:xfrm>
            <a:off x="5539994" y="3596894"/>
            <a:ext cx="200405" cy="175005"/>
          </a:xfrm>
          <a:custGeom>
            <a:avLst/>
            <a:gdLst>
              <a:gd name="connsiteX0" fmla="*/ 15747 w 200405"/>
              <a:gd name="connsiteY0" fmla="*/ 94996 h 175005"/>
              <a:gd name="connsiteX1" fmla="*/ 109473 w 200405"/>
              <a:gd name="connsiteY1" fmla="*/ 11176 h 175005"/>
              <a:gd name="connsiteX2" fmla="*/ 203200 w 200405"/>
              <a:gd name="connsiteY2" fmla="*/ 94996 h 175005"/>
              <a:gd name="connsiteX3" fmla="*/ 109473 w 200405"/>
              <a:gd name="connsiteY3" fmla="*/ 178816 h 175005"/>
              <a:gd name="connsiteX4" fmla="*/ 15747 w 200405"/>
              <a:gd name="connsiteY4" fmla="*/ 94996 h 175005"/>
              <a:gd name="connsiteX5" fmla="*/ 15747 w 200405"/>
              <a:gd name="connsiteY5" fmla="*/ 9499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5747" y="94996"/>
                </a:moveTo>
                <a:cubicBezTo>
                  <a:pt x="15747" y="48641"/>
                  <a:pt x="57658" y="11176"/>
                  <a:pt x="109473" y="11176"/>
                </a:cubicBezTo>
                <a:cubicBezTo>
                  <a:pt x="161290" y="11176"/>
                  <a:pt x="203200" y="48641"/>
                  <a:pt x="203200" y="94996"/>
                </a:cubicBezTo>
                <a:cubicBezTo>
                  <a:pt x="203200" y="141351"/>
                  <a:pt x="161290" y="178816"/>
                  <a:pt x="109473" y="178816"/>
                </a:cubicBezTo>
                <a:cubicBezTo>
                  <a:pt x="57658" y="178816"/>
                  <a:pt x="15747" y="141351"/>
                  <a:pt x="15747" y="94996"/>
                </a:cubicBezTo>
                <a:lnTo>
                  <a:pt x="15747" y="94996"/>
                </a:lnTo>
                <a:close/>
              </a:path>
            </a:pathLst>
          </a:custGeom>
          <a:solidFill>
            <a:srgbClr val="000070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Freeform 363"/>
          <p:cNvSpPr/>
          <p:nvPr/>
        </p:nvSpPr>
        <p:spPr>
          <a:xfrm>
            <a:off x="6047994" y="5412994"/>
            <a:ext cx="200405" cy="175005"/>
          </a:xfrm>
          <a:custGeom>
            <a:avLst/>
            <a:gdLst>
              <a:gd name="connsiteX0" fmla="*/ 21335 w 200405"/>
              <a:gd name="connsiteY0" fmla="*/ 98552 h 175005"/>
              <a:gd name="connsiteX1" fmla="*/ 115061 w 200405"/>
              <a:gd name="connsiteY1" fmla="*/ 14732 h 175005"/>
              <a:gd name="connsiteX2" fmla="*/ 208788 w 200405"/>
              <a:gd name="connsiteY2" fmla="*/ 98552 h 175005"/>
              <a:gd name="connsiteX3" fmla="*/ 115061 w 200405"/>
              <a:gd name="connsiteY3" fmla="*/ 182372 h 175005"/>
              <a:gd name="connsiteX4" fmla="*/ 21335 w 200405"/>
              <a:gd name="connsiteY4" fmla="*/ 98552 h 175005"/>
              <a:gd name="connsiteX5" fmla="*/ 21335 w 200405"/>
              <a:gd name="connsiteY5" fmla="*/ 9855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21335" y="98552"/>
                </a:moveTo>
                <a:cubicBezTo>
                  <a:pt x="21335" y="52197"/>
                  <a:pt x="63246" y="14732"/>
                  <a:pt x="115061" y="14732"/>
                </a:cubicBezTo>
                <a:cubicBezTo>
                  <a:pt x="166877" y="14732"/>
                  <a:pt x="208788" y="52197"/>
                  <a:pt x="208788" y="98552"/>
                </a:cubicBezTo>
                <a:cubicBezTo>
                  <a:pt x="208788" y="144907"/>
                  <a:pt x="166877" y="182372"/>
                  <a:pt x="115061" y="182372"/>
                </a:cubicBezTo>
                <a:cubicBezTo>
                  <a:pt x="63246" y="182372"/>
                  <a:pt x="21335" y="144907"/>
                  <a:pt x="21335" y="98552"/>
                </a:cubicBezTo>
                <a:lnTo>
                  <a:pt x="21335" y="98552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Freeform 364"/>
          <p:cNvSpPr/>
          <p:nvPr/>
        </p:nvSpPr>
        <p:spPr>
          <a:xfrm>
            <a:off x="6047994" y="5412994"/>
            <a:ext cx="200405" cy="175005"/>
          </a:xfrm>
          <a:custGeom>
            <a:avLst/>
            <a:gdLst>
              <a:gd name="connsiteX0" fmla="*/ 21335 w 200405"/>
              <a:gd name="connsiteY0" fmla="*/ 98552 h 175005"/>
              <a:gd name="connsiteX1" fmla="*/ 115061 w 200405"/>
              <a:gd name="connsiteY1" fmla="*/ 14732 h 175005"/>
              <a:gd name="connsiteX2" fmla="*/ 208788 w 200405"/>
              <a:gd name="connsiteY2" fmla="*/ 98552 h 175005"/>
              <a:gd name="connsiteX3" fmla="*/ 115061 w 200405"/>
              <a:gd name="connsiteY3" fmla="*/ 182372 h 175005"/>
              <a:gd name="connsiteX4" fmla="*/ 21335 w 200405"/>
              <a:gd name="connsiteY4" fmla="*/ 98552 h 175005"/>
              <a:gd name="connsiteX5" fmla="*/ 21335 w 200405"/>
              <a:gd name="connsiteY5" fmla="*/ 9855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21335" y="98552"/>
                </a:moveTo>
                <a:cubicBezTo>
                  <a:pt x="21335" y="52197"/>
                  <a:pt x="63246" y="14732"/>
                  <a:pt x="115061" y="14732"/>
                </a:cubicBezTo>
                <a:cubicBezTo>
                  <a:pt x="166877" y="14732"/>
                  <a:pt x="208788" y="52197"/>
                  <a:pt x="208788" y="98552"/>
                </a:cubicBezTo>
                <a:cubicBezTo>
                  <a:pt x="208788" y="144907"/>
                  <a:pt x="166877" y="182372"/>
                  <a:pt x="115061" y="182372"/>
                </a:cubicBezTo>
                <a:cubicBezTo>
                  <a:pt x="63246" y="182372"/>
                  <a:pt x="21335" y="144907"/>
                  <a:pt x="21335" y="98552"/>
                </a:cubicBezTo>
                <a:lnTo>
                  <a:pt x="21335" y="98552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Freeform 365"/>
          <p:cNvSpPr/>
          <p:nvPr/>
        </p:nvSpPr>
        <p:spPr>
          <a:xfrm>
            <a:off x="6555993" y="3126994"/>
            <a:ext cx="200405" cy="175005"/>
          </a:xfrm>
          <a:custGeom>
            <a:avLst/>
            <a:gdLst>
              <a:gd name="connsiteX0" fmla="*/ 17780 w 200405"/>
              <a:gd name="connsiteY0" fmla="*/ 98552 h 175005"/>
              <a:gd name="connsiteX1" fmla="*/ 111506 w 200405"/>
              <a:gd name="connsiteY1" fmla="*/ 14732 h 175005"/>
              <a:gd name="connsiteX2" fmla="*/ 205232 w 200405"/>
              <a:gd name="connsiteY2" fmla="*/ 98552 h 175005"/>
              <a:gd name="connsiteX3" fmla="*/ 111506 w 200405"/>
              <a:gd name="connsiteY3" fmla="*/ 182372 h 175005"/>
              <a:gd name="connsiteX4" fmla="*/ 17780 w 200405"/>
              <a:gd name="connsiteY4" fmla="*/ 98552 h 175005"/>
              <a:gd name="connsiteX5" fmla="*/ 17780 w 200405"/>
              <a:gd name="connsiteY5" fmla="*/ 9855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7780" y="98552"/>
                </a:moveTo>
                <a:cubicBezTo>
                  <a:pt x="17780" y="52197"/>
                  <a:pt x="59690" y="14732"/>
                  <a:pt x="111506" y="14732"/>
                </a:cubicBezTo>
                <a:cubicBezTo>
                  <a:pt x="163322" y="14732"/>
                  <a:pt x="205232" y="52197"/>
                  <a:pt x="205232" y="98552"/>
                </a:cubicBezTo>
                <a:cubicBezTo>
                  <a:pt x="205232" y="144907"/>
                  <a:pt x="163322" y="182372"/>
                  <a:pt x="111506" y="182372"/>
                </a:cubicBezTo>
                <a:cubicBezTo>
                  <a:pt x="59690" y="182372"/>
                  <a:pt x="17780" y="144907"/>
                  <a:pt x="17780" y="98552"/>
                </a:cubicBezTo>
                <a:lnTo>
                  <a:pt x="17780" y="98552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Freeform 366"/>
          <p:cNvSpPr/>
          <p:nvPr/>
        </p:nvSpPr>
        <p:spPr>
          <a:xfrm>
            <a:off x="6555993" y="3126994"/>
            <a:ext cx="200405" cy="175005"/>
          </a:xfrm>
          <a:custGeom>
            <a:avLst/>
            <a:gdLst>
              <a:gd name="connsiteX0" fmla="*/ 17780 w 200405"/>
              <a:gd name="connsiteY0" fmla="*/ 98552 h 175005"/>
              <a:gd name="connsiteX1" fmla="*/ 111506 w 200405"/>
              <a:gd name="connsiteY1" fmla="*/ 14732 h 175005"/>
              <a:gd name="connsiteX2" fmla="*/ 205232 w 200405"/>
              <a:gd name="connsiteY2" fmla="*/ 98552 h 175005"/>
              <a:gd name="connsiteX3" fmla="*/ 111506 w 200405"/>
              <a:gd name="connsiteY3" fmla="*/ 182372 h 175005"/>
              <a:gd name="connsiteX4" fmla="*/ 17780 w 200405"/>
              <a:gd name="connsiteY4" fmla="*/ 98552 h 175005"/>
              <a:gd name="connsiteX5" fmla="*/ 17780 w 200405"/>
              <a:gd name="connsiteY5" fmla="*/ 9855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7780" y="98552"/>
                </a:moveTo>
                <a:cubicBezTo>
                  <a:pt x="17780" y="52197"/>
                  <a:pt x="59690" y="14732"/>
                  <a:pt x="111506" y="14732"/>
                </a:cubicBezTo>
                <a:cubicBezTo>
                  <a:pt x="163322" y="14732"/>
                  <a:pt x="205232" y="52197"/>
                  <a:pt x="205232" y="98552"/>
                </a:cubicBezTo>
                <a:cubicBezTo>
                  <a:pt x="205232" y="144907"/>
                  <a:pt x="163322" y="182372"/>
                  <a:pt x="111506" y="182372"/>
                </a:cubicBezTo>
                <a:cubicBezTo>
                  <a:pt x="59690" y="182372"/>
                  <a:pt x="17780" y="144907"/>
                  <a:pt x="17780" y="98552"/>
                </a:cubicBezTo>
                <a:lnTo>
                  <a:pt x="17780" y="98552"/>
                </a:lnTo>
                <a:close/>
              </a:path>
            </a:pathLst>
          </a:custGeom>
          <a:solidFill>
            <a:srgbClr val="000058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TextBox 367"/>
          <p:cNvSpPr txBox="1"/>
          <p:nvPr/>
        </p:nvSpPr>
        <p:spPr>
          <a:xfrm>
            <a:off x="548640" y="605998"/>
            <a:ext cx="6808077" cy="47946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247520">
              <a:lnSpc>
                <a:spcPct val="100000"/>
              </a:lnSpc>
            </a:pPr>
            <a:r>
              <a:rPr lang="en-US" altLang="zh-CN" sz="3200" b="1" spc="290" dirty="0">
                <a:solidFill>
                  <a:srgbClr val="006EBF"/>
                </a:solidFill>
                <a:latin typeface="Times New Roman"/>
                <a:ea typeface="Times New Roman"/>
              </a:rPr>
              <a:t>Andrew’s</a:t>
            </a:r>
            <a:r>
              <a:rPr lang="en-US" altLang="zh-CN" sz="3200" b="1" spc="139" dirty="0">
                <a:solidFill>
                  <a:srgbClr val="006EB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b="1" spc="304" dirty="0">
                <a:solidFill>
                  <a:srgbClr val="006EBF"/>
                </a:solidFill>
                <a:latin typeface="Times New Roman"/>
                <a:ea typeface="Times New Roman"/>
              </a:rPr>
              <a:t>Monotone</a:t>
            </a:r>
            <a:r>
              <a:rPr lang="en-US" altLang="zh-CN" sz="3200" b="1" spc="139" dirty="0">
                <a:solidFill>
                  <a:srgbClr val="006EB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b="1" spc="295" dirty="0">
                <a:solidFill>
                  <a:srgbClr val="006EBF"/>
                </a:solidFill>
                <a:latin typeface="Times New Roman"/>
                <a:ea typeface="Times New Roman"/>
              </a:rPr>
              <a:t>Chain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69"/>
              </a:lnSpc>
            </a:pPr>
            <a:endParaRPr lang="en-US" dirty="0" smtClean="0"/>
          </a:p>
          <a:p>
            <a:pPr marL="0">
              <a:lnSpc>
                <a:spcPct val="111666"/>
              </a:lnSpc>
            </a:pPr>
            <a:r>
              <a:rPr lang="en-US" altLang="zh-CN" sz="2400" dirty="0">
                <a:solidFill>
                  <a:srgbClr val="16365D"/>
                </a:solidFill>
                <a:latin typeface="Arial"/>
                <a:ea typeface="Arial"/>
              </a:rPr>
              <a:t>•</a:t>
            </a:r>
            <a:r>
              <a:rPr lang="en-US" altLang="zh-CN" sz="2400" spc="80" dirty="0">
                <a:solidFill>
                  <a:srgbClr val="16365D"/>
                </a:solidFill>
                <a:latin typeface="Arial"/>
                <a:cs typeface="Arial"/>
              </a:rPr>
              <a:t>  </a:t>
            </a:r>
            <a:r>
              <a:rPr lang="zh-CN" altLang="en-US" sz="2400" dirty="0">
                <a:solidFill>
                  <a:srgbClr val="16365D"/>
                </a:solidFill>
                <a:latin typeface="Arial Unicode MS"/>
                <a:ea typeface="Arial Unicode MS"/>
              </a:rPr>
              <a:t>Step1</a:t>
            </a:r>
            <a:r>
              <a:rPr lang="zh-CN" altLang="en-US" sz="2400" spc="89" dirty="0">
                <a:solidFill>
                  <a:srgbClr val="16365D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400" dirty="0">
                <a:solidFill>
                  <a:srgbClr val="16365D"/>
                </a:solidFill>
                <a:latin typeface="Arial Unicode MS"/>
                <a:ea typeface="Arial Unicode MS"/>
              </a:rPr>
              <a:t>:</a:t>
            </a:r>
            <a:r>
              <a:rPr lang="zh-CN" altLang="en-US" sz="2400" spc="85" dirty="0">
                <a:solidFill>
                  <a:srgbClr val="16365D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400" dirty="0">
                <a:solidFill>
                  <a:srgbClr val="16365D"/>
                </a:solidFill>
                <a:latin typeface="Arial Unicode MS"/>
                <a:ea typeface="Arial Unicode MS"/>
              </a:rPr>
              <a:t>Sort</a:t>
            </a:r>
            <a:r>
              <a:rPr lang="zh-CN" altLang="en-US" sz="2400" spc="80" dirty="0">
                <a:solidFill>
                  <a:srgbClr val="16365D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400" dirty="0">
                <a:solidFill>
                  <a:srgbClr val="16365D"/>
                </a:solidFill>
                <a:latin typeface="Arial Unicode MS"/>
                <a:ea typeface="Arial Unicode MS"/>
              </a:rPr>
              <a:t>by</a:t>
            </a:r>
            <a:r>
              <a:rPr lang="zh-CN" altLang="en-US" sz="2400" spc="85" dirty="0">
                <a:solidFill>
                  <a:srgbClr val="16365D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400" dirty="0">
                <a:solidFill>
                  <a:srgbClr val="16365D"/>
                </a:solidFill>
                <a:latin typeface="Arial Unicode MS"/>
                <a:ea typeface="Arial Unicode MS"/>
              </a:rPr>
              <a:t>x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10"/>
              </a:lnSpc>
            </a:pPr>
            <a:endParaRPr lang="en-US" dirty="0" smtClean="0"/>
          </a:p>
          <a:p>
            <a:pPr marL="0" indent="2828289">
              <a:lnSpc>
                <a:spcPct val="100000"/>
              </a:lnSpc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</a:p>
          <a:p>
            <a:pPr marL="0" indent="5916167">
              <a:lnSpc>
                <a:spcPct val="100000"/>
              </a:lnSpc>
              <a:spcBef>
                <a:spcPts val="175"/>
              </a:spcBef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7</a:t>
            </a:r>
          </a:p>
          <a:p>
            <a:pPr>
              <a:lnSpc>
                <a:spcPts val="1114"/>
              </a:lnSpc>
            </a:pPr>
            <a:endParaRPr lang="en-US" dirty="0" smtClean="0"/>
          </a:p>
          <a:p>
            <a:pPr marL="0" indent="4820411">
              <a:lnSpc>
                <a:spcPct val="100000"/>
              </a:lnSpc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5</a:t>
            </a:r>
          </a:p>
          <a:p>
            <a:pPr>
              <a:lnSpc>
                <a:spcPts val="405"/>
              </a:lnSpc>
            </a:pPr>
            <a:endParaRPr lang="en-US" dirty="0" smtClean="0"/>
          </a:p>
          <a:p>
            <a:pPr marL="0" indent="3511930">
              <a:lnSpc>
                <a:spcPct val="100000"/>
              </a:lnSpc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3</a:t>
            </a:r>
          </a:p>
          <a:p>
            <a:pPr>
              <a:lnSpc>
                <a:spcPts val="1729"/>
              </a:lnSpc>
            </a:pPr>
            <a:endParaRPr lang="en-US" dirty="0" smtClean="0"/>
          </a:p>
          <a:p>
            <a:pPr marL="0" indent="2071370">
              <a:lnSpc>
                <a:spcPct val="100000"/>
              </a:lnSpc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214"/>
              </a:lnSpc>
            </a:pPr>
            <a:endParaRPr lang="en-US" dirty="0" smtClean="0"/>
          </a:p>
          <a:p>
            <a:pPr marL="0" indent="4219320">
              <a:lnSpc>
                <a:spcPct val="100000"/>
              </a:lnSpc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4</a:t>
            </a:r>
          </a:p>
        </p:txBody>
      </p:sp>
      <p:sp>
        <p:nvSpPr>
          <p:cNvPr id="368" name="TextBox 368"/>
          <p:cNvSpPr txBox="1"/>
          <p:nvPr/>
        </p:nvSpPr>
        <p:spPr>
          <a:xfrm>
            <a:off x="3827653" y="5567224"/>
            <a:ext cx="2292756" cy="4960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80833"/>
              </a:lnSpc>
              <a:tabLst>
                <a:tab pos="2051303" algn="l"/>
              </a:tabLst>
            </a:pPr>
            <a:r>
              <a:rPr lang="en-US" altLang="zh-CN" sz="1800" dirty="0">
                <a:solidFill>
                  <a:srgbClr val="000000"/>
                </a:solidFill>
                <a:latin typeface="Times New Roman"/>
                <a:ea typeface="Times New Roman"/>
              </a:rPr>
              <a:t>2	</a:t>
            </a:r>
            <a:r>
              <a:rPr lang="en-US" altLang="zh-CN" sz="1800" spc="-40" dirty="0">
                <a:solidFill>
                  <a:srgbClr val="000000"/>
                </a:solidFill>
                <a:latin typeface="Times New Roman"/>
                <a:ea typeface="Times New Roman"/>
              </a:rPr>
              <a:t>6</a:t>
            </a:r>
          </a:p>
        </p:txBody>
      </p:sp>
      <p:sp>
        <p:nvSpPr>
          <p:cNvPr id="369" name="TextBox 369"/>
          <p:cNvSpPr txBox="1"/>
          <p:nvPr/>
        </p:nvSpPr>
        <p:spPr>
          <a:xfrm>
            <a:off x="6428232" y="6565925"/>
            <a:ext cx="1671075" cy="243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made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by</a:t>
            </a:r>
            <a:r>
              <a:rPr lang="en-US" altLang="zh-CN" sz="1600" b="1" i="1" spc="-4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ai281918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459" y="60960"/>
            <a:ext cx="1158240" cy="1097280"/>
          </a:xfrm>
          <a:prstGeom prst="rect">
            <a:avLst/>
          </a:prstGeom>
        </p:spPr>
      </p:pic>
      <p:sp>
        <p:nvSpPr>
          <p:cNvPr id="2" name="Freeform 8"/>
          <p:cNvSpPr/>
          <p:nvPr/>
        </p:nvSpPr>
        <p:spPr>
          <a:xfrm>
            <a:off x="298450" y="6483350"/>
            <a:ext cx="5721350" cy="6350"/>
          </a:xfrm>
          <a:custGeom>
            <a:avLst/>
            <a:gdLst>
              <a:gd name="connsiteX0" fmla="*/ 6350 w 5721350"/>
              <a:gd name="connsiteY0" fmla="*/ 18034 h 6350"/>
              <a:gd name="connsiteX1" fmla="*/ 5721350 w 5721350"/>
              <a:gd name="connsiteY1" fmla="*/ 18034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21350" h="6350">
                <a:moveTo>
                  <a:pt x="6350" y="18034"/>
                </a:moveTo>
                <a:lnTo>
                  <a:pt x="5721350" y="18034"/>
                </a:lnTo>
              </a:path>
            </a:pathLst>
          </a:custGeom>
          <a:ln w="609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880" y="5897880"/>
            <a:ext cx="937260" cy="89916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" y="1341120"/>
            <a:ext cx="8252459" cy="60960"/>
          </a:xfrm>
          <a:prstGeom prst="rect">
            <a:avLst/>
          </a:prstGeom>
        </p:spPr>
      </p:pic>
      <p:sp>
        <p:nvSpPr>
          <p:cNvPr id="3" name="Freeform 11"/>
          <p:cNvSpPr/>
          <p:nvPr/>
        </p:nvSpPr>
        <p:spPr>
          <a:xfrm>
            <a:off x="3333750" y="4718050"/>
            <a:ext cx="222250" cy="196850"/>
          </a:xfrm>
          <a:custGeom>
            <a:avLst/>
            <a:gdLst>
              <a:gd name="connsiteX0" fmla="*/ 15240 w 222250"/>
              <a:gd name="connsiteY0" fmla="*/ 104648 h 196850"/>
              <a:gd name="connsiteX1" fmla="*/ 123444 w 222250"/>
              <a:gd name="connsiteY1" fmla="*/ 7112 h 196850"/>
              <a:gd name="connsiteX2" fmla="*/ 231647 w 222250"/>
              <a:gd name="connsiteY2" fmla="*/ 104648 h 196850"/>
              <a:gd name="connsiteX3" fmla="*/ 123444 w 222250"/>
              <a:gd name="connsiteY3" fmla="*/ 202184 h 196850"/>
              <a:gd name="connsiteX4" fmla="*/ 15240 w 222250"/>
              <a:gd name="connsiteY4" fmla="*/ 104648 h 196850"/>
              <a:gd name="connsiteX5" fmla="*/ 15240 w 222250"/>
              <a:gd name="connsiteY5" fmla="*/ 104648 h 19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2250" h="196850">
                <a:moveTo>
                  <a:pt x="15240" y="104648"/>
                </a:moveTo>
                <a:cubicBezTo>
                  <a:pt x="15240" y="50800"/>
                  <a:pt x="63627" y="7112"/>
                  <a:pt x="123444" y="7112"/>
                </a:cubicBezTo>
                <a:cubicBezTo>
                  <a:pt x="183260" y="7112"/>
                  <a:pt x="231647" y="50800"/>
                  <a:pt x="231647" y="104648"/>
                </a:cubicBezTo>
                <a:cubicBezTo>
                  <a:pt x="231647" y="158496"/>
                  <a:pt x="183260" y="202184"/>
                  <a:pt x="123444" y="202184"/>
                </a:cubicBezTo>
                <a:cubicBezTo>
                  <a:pt x="63627" y="202184"/>
                  <a:pt x="15240" y="158496"/>
                  <a:pt x="15240" y="104648"/>
                </a:cubicBezTo>
                <a:lnTo>
                  <a:pt x="15240" y="104648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3330194" y="4714494"/>
            <a:ext cx="225806" cy="200405"/>
          </a:xfrm>
          <a:custGeom>
            <a:avLst/>
            <a:gdLst>
              <a:gd name="connsiteX0" fmla="*/ 18796 w 225806"/>
              <a:gd name="connsiteY0" fmla="*/ 108204 h 200405"/>
              <a:gd name="connsiteX1" fmla="*/ 127000 w 225806"/>
              <a:gd name="connsiteY1" fmla="*/ 10668 h 200405"/>
              <a:gd name="connsiteX2" fmla="*/ 235203 w 225806"/>
              <a:gd name="connsiteY2" fmla="*/ 108204 h 200405"/>
              <a:gd name="connsiteX3" fmla="*/ 127000 w 225806"/>
              <a:gd name="connsiteY3" fmla="*/ 205740 h 200405"/>
              <a:gd name="connsiteX4" fmla="*/ 18796 w 225806"/>
              <a:gd name="connsiteY4" fmla="*/ 108204 h 200405"/>
              <a:gd name="connsiteX5" fmla="*/ 18796 w 225806"/>
              <a:gd name="connsiteY5" fmla="*/ 108204 h 200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806" h="200405">
                <a:moveTo>
                  <a:pt x="18796" y="108204"/>
                </a:moveTo>
                <a:cubicBezTo>
                  <a:pt x="18796" y="54356"/>
                  <a:pt x="67183" y="10668"/>
                  <a:pt x="127000" y="10668"/>
                </a:cubicBezTo>
                <a:cubicBezTo>
                  <a:pt x="186816" y="10668"/>
                  <a:pt x="235203" y="54356"/>
                  <a:pt x="235203" y="108204"/>
                </a:cubicBezTo>
                <a:cubicBezTo>
                  <a:pt x="235203" y="162052"/>
                  <a:pt x="186816" y="205740"/>
                  <a:pt x="127000" y="205740"/>
                </a:cubicBezTo>
                <a:cubicBezTo>
                  <a:pt x="67183" y="205740"/>
                  <a:pt x="18796" y="162052"/>
                  <a:pt x="18796" y="108204"/>
                </a:cubicBezTo>
                <a:lnTo>
                  <a:pt x="18796" y="108204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5057394" y="3482594"/>
            <a:ext cx="225806" cy="213106"/>
          </a:xfrm>
          <a:custGeom>
            <a:avLst/>
            <a:gdLst>
              <a:gd name="connsiteX0" fmla="*/ 19811 w 225806"/>
              <a:gd name="connsiteY0" fmla="*/ 116332 h 213106"/>
              <a:gd name="connsiteX1" fmla="*/ 127253 w 225806"/>
              <a:gd name="connsiteY1" fmla="*/ 18796 h 213106"/>
              <a:gd name="connsiteX2" fmla="*/ 234696 w 225806"/>
              <a:gd name="connsiteY2" fmla="*/ 116332 h 213106"/>
              <a:gd name="connsiteX3" fmla="*/ 127253 w 225806"/>
              <a:gd name="connsiteY3" fmla="*/ 213868 h 213106"/>
              <a:gd name="connsiteX4" fmla="*/ 19811 w 225806"/>
              <a:gd name="connsiteY4" fmla="*/ 116332 h 213106"/>
              <a:gd name="connsiteX5" fmla="*/ 19811 w 225806"/>
              <a:gd name="connsiteY5" fmla="*/ 116332 h 2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806" h="213106">
                <a:moveTo>
                  <a:pt x="19811" y="116332"/>
                </a:moveTo>
                <a:cubicBezTo>
                  <a:pt x="19811" y="62484"/>
                  <a:pt x="67945" y="18796"/>
                  <a:pt x="127253" y="18796"/>
                </a:cubicBezTo>
                <a:cubicBezTo>
                  <a:pt x="186563" y="18796"/>
                  <a:pt x="234696" y="62484"/>
                  <a:pt x="234696" y="116332"/>
                </a:cubicBezTo>
                <a:cubicBezTo>
                  <a:pt x="234696" y="170180"/>
                  <a:pt x="186563" y="213868"/>
                  <a:pt x="127253" y="213868"/>
                </a:cubicBezTo>
                <a:cubicBezTo>
                  <a:pt x="67945" y="213868"/>
                  <a:pt x="19811" y="170180"/>
                  <a:pt x="19811" y="116332"/>
                </a:cubicBezTo>
                <a:lnTo>
                  <a:pt x="19811" y="116332"/>
                </a:lnTo>
                <a:close/>
              </a:path>
            </a:pathLst>
          </a:custGeom>
          <a:solidFill>
            <a:srgbClr val="9AB95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5057394" y="3482594"/>
            <a:ext cx="225806" cy="213106"/>
          </a:xfrm>
          <a:custGeom>
            <a:avLst/>
            <a:gdLst>
              <a:gd name="connsiteX0" fmla="*/ 19811 w 225806"/>
              <a:gd name="connsiteY0" fmla="*/ 116332 h 213106"/>
              <a:gd name="connsiteX1" fmla="*/ 127253 w 225806"/>
              <a:gd name="connsiteY1" fmla="*/ 18796 h 213106"/>
              <a:gd name="connsiteX2" fmla="*/ 234696 w 225806"/>
              <a:gd name="connsiteY2" fmla="*/ 116332 h 213106"/>
              <a:gd name="connsiteX3" fmla="*/ 127253 w 225806"/>
              <a:gd name="connsiteY3" fmla="*/ 213868 h 213106"/>
              <a:gd name="connsiteX4" fmla="*/ 19811 w 225806"/>
              <a:gd name="connsiteY4" fmla="*/ 116332 h 213106"/>
              <a:gd name="connsiteX5" fmla="*/ 19811 w 225806"/>
              <a:gd name="connsiteY5" fmla="*/ 116332 h 2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806" h="213106">
                <a:moveTo>
                  <a:pt x="19811" y="116332"/>
                </a:moveTo>
                <a:cubicBezTo>
                  <a:pt x="19811" y="62484"/>
                  <a:pt x="67945" y="18796"/>
                  <a:pt x="127253" y="18796"/>
                </a:cubicBezTo>
                <a:cubicBezTo>
                  <a:pt x="186563" y="18796"/>
                  <a:pt x="234696" y="62484"/>
                  <a:pt x="234696" y="116332"/>
                </a:cubicBezTo>
                <a:cubicBezTo>
                  <a:pt x="234696" y="170180"/>
                  <a:pt x="186563" y="213868"/>
                  <a:pt x="127253" y="213868"/>
                </a:cubicBezTo>
                <a:cubicBezTo>
                  <a:pt x="67945" y="213868"/>
                  <a:pt x="19811" y="170180"/>
                  <a:pt x="19811" y="116332"/>
                </a:cubicBezTo>
                <a:lnTo>
                  <a:pt x="19811" y="116332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6F873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3546094" y="2860294"/>
            <a:ext cx="225806" cy="200405"/>
          </a:xfrm>
          <a:custGeom>
            <a:avLst/>
            <a:gdLst>
              <a:gd name="connsiteX0" fmla="*/ 19303 w 225806"/>
              <a:gd name="connsiteY0" fmla="*/ 108458 h 200405"/>
              <a:gd name="connsiteX1" fmla="*/ 126746 w 225806"/>
              <a:gd name="connsiteY1" fmla="*/ 11684 h 200405"/>
              <a:gd name="connsiteX2" fmla="*/ 234188 w 225806"/>
              <a:gd name="connsiteY2" fmla="*/ 108458 h 200405"/>
              <a:gd name="connsiteX3" fmla="*/ 126746 w 225806"/>
              <a:gd name="connsiteY3" fmla="*/ 205232 h 200405"/>
              <a:gd name="connsiteX4" fmla="*/ 19303 w 225806"/>
              <a:gd name="connsiteY4" fmla="*/ 108458 h 200405"/>
              <a:gd name="connsiteX5" fmla="*/ 19303 w 225806"/>
              <a:gd name="connsiteY5" fmla="*/ 108458 h 200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806" h="200405">
                <a:moveTo>
                  <a:pt x="19303" y="108458"/>
                </a:moveTo>
                <a:cubicBezTo>
                  <a:pt x="19303" y="54991"/>
                  <a:pt x="67436" y="11684"/>
                  <a:pt x="126746" y="11684"/>
                </a:cubicBezTo>
                <a:cubicBezTo>
                  <a:pt x="186054" y="11684"/>
                  <a:pt x="234188" y="54991"/>
                  <a:pt x="234188" y="108458"/>
                </a:cubicBezTo>
                <a:cubicBezTo>
                  <a:pt x="234188" y="161925"/>
                  <a:pt x="186054" y="205232"/>
                  <a:pt x="126746" y="205232"/>
                </a:cubicBezTo>
                <a:cubicBezTo>
                  <a:pt x="67436" y="205232"/>
                  <a:pt x="19303" y="161925"/>
                  <a:pt x="19303" y="108458"/>
                </a:cubicBezTo>
                <a:lnTo>
                  <a:pt x="19303" y="108458"/>
                </a:lnTo>
                <a:close/>
              </a:path>
            </a:pathLst>
          </a:custGeom>
          <a:solidFill>
            <a:srgbClr val="9AB95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3546094" y="2860294"/>
            <a:ext cx="225806" cy="200405"/>
          </a:xfrm>
          <a:custGeom>
            <a:avLst/>
            <a:gdLst>
              <a:gd name="connsiteX0" fmla="*/ 19303 w 225806"/>
              <a:gd name="connsiteY0" fmla="*/ 108458 h 200405"/>
              <a:gd name="connsiteX1" fmla="*/ 126746 w 225806"/>
              <a:gd name="connsiteY1" fmla="*/ 11684 h 200405"/>
              <a:gd name="connsiteX2" fmla="*/ 234188 w 225806"/>
              <a:gd name="connsiteY2" fmla="*/ 108458 h 200405"/>
              <a:gd name="connsiteX3" fmla="*/ 126746 w 225806"/>
              <a:gd name="connsiteY3" fmla="*/ 205232 h 200405"/>
              <a:gd name="connsiteX4" fmla="*/ 19303 w 225806"/>
              <a:gd name="connsiteY4" fmla="*/ 108458 h 200405"/>
              <a:gd name="connsiteX5" fmla="*/ 19303 w 225806"/>
              <a:gd name="connsiteY5" fmla="*/ 108458 h 200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806" h="200405">
                <a:moveTo>
                  <a:pt x="19303" y="108458"/>
                </a:moveTo>
                <a:cubicBezTo>
                  <a:pt x="19303" y="54991"/>
                  <a:pt x="67436" y="11684"/>
                  <a:pt x="126746" y="11684"/>
                </a:cubicBezTo>
                <a:cubicBezTo>
                  <a:pt x="186054" y="11684"/>
                  <a:pt x="234188" y="54991"/>
                  <a:pt x="234188" y="108458"/>
                </a:cubicBezTo>
                <a:cubicBezTo>
                  <a:pt x="234188" y="161925"/>
                  <a:pt x="186054" y="205232"/>
                  <a:pt x="126746" y="205232"/>
                </a:cubicBezTo>
                <a:cubicBezTo>
                  <a:pt x="67436" y="205232"/>
                  <a:pt x="19303" y="161925"/>
                  <a:pt x="19303" y="108458"/>
                </a:cubicBezTo>
                <a:lnTo>
                  <a:pt x="19303" y="108458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6F873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1379" y="3055620"/>
            <a:ext cx="1684020" cy="1706880"/>
          </a:xfrm>
          <a:prstGeom prst="rect">
            <a:avLst/>
          </a:prstGeom>
        </p:spPr>
      </p:pic>
      <p:sp>
        <p:nvSpPr>
          <p:cNvPr id="4" name="TextBox 18"/>
          <p:cNvSpPr txBox="1"/>
          <p:nvPr/>
        </p:nvSpPr>
        <p:spPr>
          <a:xfrm>
            <a:off x="548640" y="515323"/>
            <a:ext cx="7674368" cy="2648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523364">
              <a:lnSpc>
                <a:spcPct val="100000"/>
              </a:lnSpc>
            </a:pPr>
            <a:r>
              <a:rPr lang="en-US" altLang="zh-CN" sz="4400" b="1" spc="509" dirty="0">
                <a:solidFill>
                  <a:srgbClr val="006EBF"/>
                </a:solidFill>
                <a:latin typeface="Times New Roman"/>
                <a:ea typeface="Times New Roman"/>
              </a:rPr>
              <a:t>Line</a:t>
            </a:r>
            <a:r>
              <a:rPr lang="en-US" altLang="zh-CN" sz="4400" b="1" spc="409" dirty="0">
                <a:solidFill>
                  <a:srgbClr val="006EB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400" b="1" spc="440" dirty="0">
                <a:solidFill>
                  <a:srgbClr val="006EBF"/>
                </a:solidFill>
                <a:latin typeface="Times New Roman"/>
                <a:ea typeface="Times New Roman"/>
              </a:rPr>
              <a:t>intersection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344"/>
              </a:lnSpc>
            </a:pPr>
            <a:endParaRPr lang="en-US" dirty="0" smtClean="0"/>
          </a:p>
          <a:p>
            <a:pPr marL="0">
              <a:lnSpc>
                <a:spcPct val="119583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•</a:t>
            </a:r>
            <a:r>
              <a:rPr lang="en-US" altLang="zh-CN" sz="2400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zh-CN" altLang="en-US" sz="2400" dirty="0">
                <a:solidFill>
                  <a:srgbClr val="000000"/>
                </a:solidFill>
                <a:latin typeface="Arial Unicode MS"/>
                <a:ea typeface="Arial Unicode MS"/>
              </a:rPr>
              <a:t>The</a:t>
            </a:r>
            <a:r>
              <a:rPr lang="zh-CN" altLang="en-US" sz="2400" dirty="0">
                <a:solidFill>
                  <a:srgbClr val="000000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Arial Unicode MS"/>
                <a:ea typeface="Arial Unicode MS"/>
              </a:rPr>
              <a:t>vector</a:t>
            </a:r>
            <a:r>
              <a:rPr lang="zh-CN" altLang="en-US" sz="2400" dirty="0">
                <a:solidFill>
                  <a:srgbClr val="000000"/>
                </a:solidFill>
                <a:latin typeface="Arial Unicode MS"/>
                <a:cs typeface="Arial Unicode MS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mbria"/>
                <a:ea typeface="Cambria"/>
              </a:rPr>
              <a:t>V</a:t>
            </a:r>
            <a:r>
              <a:rPr lang="en-US" altLang="zh-CN" sz="1750" dirty="0">
                <a:solidFill>
                  <a:srgbClr val="000000"/>
                </a:solidFill>
                <a:latin typeface="Cambria"/>
                <a:ea typeface="Cambria"/>
              </a:rPr>
              <a:t>2</a:t>
            </a:r>
            <a:r>
              <a:rPr lang="en-US" altLang="zh-CN" sz="1750" dirty="0">
                <a:solidFill>
                  <a:srgbClr val="000000"/>
                </a:solidFill>
                <a:latin typeface="Cambria"/>
                <a:cs typeface="Cambria"/>
              </a:rPr>
              <a:t>  </a:t>
            </a:r>
            <a:r>
              <a:rPr lang="zh-CN" altLang="en-US" sz="2400" dirty="0">
                <a:solidFill>
                  <a:srgbClr val="000000"/>
                </a:solidFill>
                <a:latin typeface="Arial Unicode MS"/>
                <a:ea typeface="Arial Unicode MS"/>
              </a:rPr>
              <a:t>is</a:t>
            </a:r>
            <a:r>
              <a:rPr lang="zh-CN" altLang="en-US" sz="2400" dirty="0">
                <a:solidFill>
                  <a:srgbClr val="000000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Arial Unicode MS"/>
                <a:ea typeface="Arial Unicode MS"/>
              </a:rPr>
              <a:t>clockwise/counterclockwise</a:t>
            </a:r>
            <a:r>
              <a:rPr lang="zh-CN" altLang="en-US" sz="2400" dirty="0">
                <a:solidFill>
                  <a:srgbClr val="000000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Arial Unicode MS"/>
                <a:ea typeface="Arial Unicode MS"/>
              </a:rPr>
              <a:t>from</a:t>
            </a:r>
            <a:r>
              <a:rPr lang="zh-CN" altLang="en-US" sz="2400" dirty="0">
                <a:solidFill>
                  <a:srgbClr val="000000"/>
                </a:solidFill>
                <a:latin typeface="Arial Unicode MS"/>
                <a:cs typeface="Arial Unicode MS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mbria"/>
                <a:ea typeface="Cambria"/>
              </a:rPr>
              <a:t>V</a:t>
            </a:r>
            <a:r>
              <a:rPr lang="en-US" altLang="zh-CN" sz="1750" dirty="0">
                <a:solidFill>
                  <a:srgbClr val="000000"/>
                </a:solidFill>
                <a:latin typeface="Cambria"/>
                <a:ea typeface="Cambria"/>
              </a:rPr>
              <a:t>1</a:t>
            </a:r>
            <a:r>
              <a:rPr lang="en-US" altLang="zh-CN" sz="1750" spc="94" dirty="0">
                <a:solidFill>
                  <a:srgbClr val="000000"/>
                </a:solidFill>
                <a:latin typeface="Cambria"/>
                <a:cs typeface="Cambria"/>
              </a:rPr>
              <a:t>   </a:t>
            </a:r>
            <a:r>
              <a:rPr lang="zh-CN" altLang="en-US" sz="2400" dirty="0">
                <a:solidFill>
                  <a:srgbClr val="000000"/>
                </a:solidFill>
                <a:latin typeface="Arial Unicode MS"/>
                <a:ea typeface="Arial Unicode MS"/>
              </a:rPr>
              <a:t>?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219"/>
              </a:lnSpc>
            </a:pPr>
            <a:endParaRPr lang="en-US" dirty="0" smtClean="0"/>
          </a:p>
          <a:p>
            <a:pPr marL="0" indent="2704211">
              <a:lnSpc>
                <a:spcPct val="100000"/>
              </a:lnSpc>
            </a:pPr>
            <a:r>
              <a:rPr lang="en-US" altLang="zh-CN" sz="1300" spc="30" dirty="0">
                <a:solidFill>
                  <a:srgbClr val="000000"/>
                </a:solidFill>
                <a:latin typeface="Cambria"/>
                <a:ea typeface="Cambria"/>
              </a:rPr>
              <a:t>1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187573" y="3722078"/>
            <a:ext cx="2582007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2358008" algn="l"/>
              </a:tabLst>
            </a:pPr>
            <a:r>
              <a:rPr lang="en-US" altLang="zh-CN" sz="1800" spc="-85" dirty="0">
                <a:solidFill>
                  <a:srgbClr val="000000"/>
                </a:solidFill>
                <a:latin typeface="Cambria"/>
                <a:ea typeface="Cambria"/>
              </a:rPr>
              <a:t>V</a:t>
            </a:r>
            <a:r>
              <a:rPr lang="en-US" altLang="zh-CN" sz="1300" spc="-60" dirty="0">
                <a:solidFill>
                  <a:srgbClr val="000000"/>
                </a:solidFill>
                <a:latin typeface="Cambria"/>
                <a:ea typeface="Cambria"/>
              </a:rPr>
              <a:t>1	</a:t>
            </a:r>
            <a:r>
              <a:rPr lang="en-US" altLang="zh-CN" sz="1300" dirty="0">
                <a:solidFill>
                  <a:srgbClr val="000000"/>
                </a:solidFill>
                <a:latin typeface="Cambria"/>
                <a:ea typeface="Cambria"/>
              </a:rPr>
              <a:t>2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4315078" y="4284180"/>
            <a:ext cx="342871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800" spc="-69" dirty="0">
                <a:solidFill>
                  <a:srgbClr val="000000"/>
                </a:solidFill>
                <a:latin typeface="Cambria"/>
                <a:ea typeface="Cambria"/>
              </a:rPr>
              <a:t>V</a:t>
            </a:r>
            <a:r>
              <a:rPr lang="en-US" altLang="zh-CN" sz="1300" spc="-50" dirty="0">
                <a:solidFill>
                  <a:srgbClr val="000000"/>
                </a:solidFill>
                <a:latin typeface="Cambria"/>
                <a:ea typeface="Cambria"/>
              </a:rPr>
              <a:t>2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117469" y="5062044"/>
            <a:ext cx="223998" cy="1981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300" spc="30" dirty="0">
                <a:solidFill>
                  <a:srgbClr val="000000"/>
                </a:solidFill>
                <a:latin typeface="Cambria"/>
                <a:ea typeface="Cambria"/>
              </a:rPr>
              <a:t>0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6428232" y="6565925"/>
            <a:ext cx="1671075" cy="243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made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by</a:t>
            </a:r>
            <a:r>
              <a:rPr lang="en-US" altLang="zh-CN" sz="1600" b="1" i="1" spc="-4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ai281918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Picture 3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459" y="60960"/>
            <a:ext cx="1158240" cy="1097280"/>
          </a:xfrm>
          <a:prstGeom prst="rect">
            <a:avLst/>
          </a:prstGeom>
        </p:spPr>
      </p:pic>
      <p:sp>
        <p:nvSpPr>
          <p:cNvPr id="2" name="Freeform 371"/>
          <p:cNvSpPr/>
          <p:nvPr/>
        </p:nvSpPr>
        <p:spPr>
          <a:xfrm>
            <a:off x="298450" y="6483350"/>
            <a:ext cx="5721350" cy="6350"/>
          </a:xfrm>
          <a:custGeom>
            <a:avLst/>
            <a:gdLst>
              <a:gd name="connsiteX0" fmla="*/ 6350 w 5721350"/>
              <a:gd name="connsiteY0" fmla="*/ 18034 h 6350"/>
              <a:gd name="connsiteX1" fmla="*/ 5721350 w 5721350"/>
              <a:gd name="connsiteY1" fmla="*/ 18034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21350" h="6350">
                <a:moveTo>
                  <a:pt x="6350" y="18034"/>
                </a:moveTo>
                <a:lnTo>
                  <a:pt x="5721350" y="18034"/>
                </a:lnTo>
              </a:path>
            </a:pathLst>
          </a:custGeom>
          <a:ln w="609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3" name="Picture 3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880" y="5897880"/>
            <a:ext cx="937260" cy="899160"/>
          </a:xfrm>
          <a:prstGeom prst="rect">
            <a:avLst/>
          </a:prstGeom>
        </p:spPr>
      </p:pic>
      <p:pic>
        <p:nvPicPr>
          <p:cNvPr id="374" name="Picture 37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" y="1341120"/>
            <a:ext cx="8252459" cy="60960"/>
          </a:xfrm>
          <a:prstGeom prst="rect">
            <a:avLst/>
          </a:prstGeom>
        </p:spPr>
      </p:pic>
      <p:sp>
        <p:nvSpPr>
          <p:cNvPr id="3" name="Freeform 374"/>
          <p:cNvSpPr/>
          <p:nvPr/>
        </p:nvSpPr>
        <p:spPr>
          <a:xfrm>
            <a:off x="2813050" y="4425950"/>
            <a:ext cx="196850" cy="171450"/>
          </a:xfrm>
          <a:custGeom>
            <a:avLst/>
            <a:gdLst>
              <a:gd name="connsiteX0" fmla="*/ 16255 w 196850"/>
              <a:gd name="connsiteY0" fmla="*/ 96520 h 171450"/>
              <a:gd name="connsiteX1" fmla="*/ 109982 w 196850"/>
              <a:gd name="connsiteY1" fmla="*/ 12700 h 171450"/>
              <a:gd name="connsiteX2" fmla="*/ 203707 w 196850"/>
              <a:gd name="connsiteY2" fmla="*/ 96520 h 171450"/>
              <a:gd name="connsiteX3" fmla="*/ 109982 w 196850"/>
              <a:gd name="connsiteY3" fmla="*/ 180340 h 171450"/>
              <a:gd name="connsiteX4" fmla="*/ 16255 w 196850"/>
              <a:gd name="connsiteY4" fmla="*/ 96520 h 171450"/>
              <a:gd name="connsiteX5" fmla="*/ 16255 w 196850"/>
              <a:gd name="connsiteY5" fmla="*/ 9652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6850" h="171450">
                <a:moveTo>
                  <a:pt x="16255" y="96520"/>
                </a:moveTo>
                <a:cubicBezTo>
                  <a:pt x="16255" y="50165"/>
                  <a:pt x="58166" y="12700"/>
                  <a:pt x="109982" y="12700"/>
                </a:cubicBezTo>
                <a:cubicBezTo>
                  <a:pt x="161798" y="12700"/>
                  <a:pt x="203707" y="50165"/>
                  <a:pt x="203707" y="96520"/>
                </a:cubicBezTo>
                <a:cubicBezTo>
                  <a:pt x="203707" y="142875"/>
                  <a:pt x="161798" y="180340"/>
                  <a:pt x="109982" y="180340"/>
                </a:cubicBezTo>
                <a:cubicBezTo>
                  <a:pt x="58166" y="180340"/>
                  <a:pt x="16255" y="142875"/>
                  <a:pt x="16255" y="96520"/>
                </a:cubicBezTo>
                <a:lnTo>
                  <a:pt x="16255" y="96520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Freeform 375"/>
          <p:cNvSpPr/>
          <p:nvPr/>
        </p:nvSpPr>
        <p:spPr>
          <a:xfrm>
            <a:off x="2809494" y="4422394"/>
            <a:ext cx="200405" cy="175005"/>
          </a:xfrm>
          <a:custGeom>
            <a:avLst/>
            <a:gdLst>
              <a:gd name="connsiteX0" fmla="*/ 19811 w 200405"/>
              <a:gd name="connsiteY0" fmla="*/ 100076 h 175005"/>
              <a:gd name="connsiteX1" fmla="*/ 113538 w 200405"/>
              <a:gd name="connsiteY1" fmla="*/ 16256 h 175005"/>
              <a:gd name="connsiteX2" fmla="*/ 207263 w 200405"/>
              <a:gd name="connsiteY2" fmla="*/ 100076 h 175005"/>
              <a:gd name="connsiteX3" fmla="*/ 113538 w 200405"/>
              <a:gd name="connsiteY3" fmla="*/ 183896 h 175005"/>
              <a:gd name="connsiteX4" fmla="*/ 19811 w 200405"/>
              <a:gd name="connsiteY4" fmla="*/ 100076 h 175005"/>
              <a:gd name="connsiteX5" fmla="*/ 19811 w 200405"/>
              <a:gd name="connsiteY5" fmla="*/ 10007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9811" y="100076"/>
                </a:moveTo>
                <a:cubicBezTo>
                  <a:pt x="19811" y="53721"/>
                  <a:pt x="61722" y="16256"/>
                  <a:pt x="113538" y="16256"/>
                </a:cubicBezTo>
                <a:cubicBezTo>
                  <a:pt x="165354" y="16256"/>
                  <a:pt x="207263" y="53721"/>
                  <a:pt x="207263" y="100076"/>
                </a:cubicBezTo>
                <a:cubicBezTo>
                  <a:pt x="207263" y="146431"/>
                  <a:pt x="165354" y="183896"/>
                  <a:pt x="113538" y="183896"/>
                </a:cubicBezTo>
                <a:cubicBezTo>
                  <a:pt x="61722" y="183896"/>
                  <a:pt x="19811" y="146431"/>
                  <a:pt x="19811" y="100076"/>
                </a:cubicBezTo>
                <a:lnTo>
                  <a:pt x="19811" y="100076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Freeform 376"/>
          <p:cNvSpPr/>
          <p:nvPr/>
        </p:nvSpPr>
        <p:spPr>
          <a:xfrm>
            <a:off x="3533394" y="2834894"/>
            <a:ext cx="200405" cy="175005"/>
          </a:xfrm>
          <a:custGeom>
            <a:avLst/>
            <a:gdLst>
              <a:gd name="connsiteX0" fmla="*/ 15240 w 200405"/>
              <a:gd name="connsiteY0" fmla="*/ 102616 h 175005"/>
              <a:gd name="connsiteX1" fmla="*/ 108965 w 200405"/>
              <a:gd name="connsiteY1" fmla="*/ 18796 h 175005"/>
              <a:gd name="connsiteX2" fmla="*/ 202691 w 200405"/>
              <a:gd name="connsiteY2" fmla="*/ 102616 h 175005"/>
              <a:gd name="connsiteX3" fmla="*/ 108965 w 200405"/>
              <a:gd name="connsiteY3" fmla="*/ 186436 h 175005"/>
              <a:gd name="connsiteX4" fmla="*/ 15240 w 200405"/>
              <a:gd name="connsiteY4" fmla="*/ 102616 h 175005"/>
              <a:gd name="connsiteX5" fmla="*/ 15240 w 200405"/>
              <a:gd name="connsiteY5" fmla="*/ 10261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5240" y="102616"/>
                </a:moveTo>
                <a:cubicBezTo>
                  <a:pt x="15240" y="56261"/>
                  <a:pt x="57150" y="18796"/>
                  <a:pt x="108965" y="18796"/>
                </a:cubicBezTo>
                <a:cubicBezTo>
                  <a:pt x="160782" y="18796"/>
                  <a:pt x="202691" y="56261"/>
                  <a:pt x="202691" y="102616"/>
                </a:cubicBezTo>
                <a:cubicBezTo>
                  <a:pt x="202691" y="148971"/>
                  <a:pt x="160782" y="186436"/>
                  <a:pt x="108965" y="186436"/>
                </a:cubicBezTo>
                <a:cubicBezTo>
                  <a:pt x="57150" y="186436"/>
                  <a:pt x="15240" y="148971"/>
                  <a:pt x="15240" y="102616"/>
                </a:cubicBezTo>
                <a:lnTo>
                  <a:pt x="15240" y="102616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Freeform 377"/>
          <p:cNvSpPr/>
          <p:nvPr/>
        </p:nvSpPr>
        <p:spPr>
          <a:xfrm>
            <a:off x="3533394" y="2834894"/>
            <a:ext cx="200405" cy="175005"/>
          </a:xfrm>
          <a:custGeom>
            <a:avLst/>
            <a:gdLst>
              <a:gd name="connsiteX0" fmla="*/ 15240 w 200405"/>
              <a:gd name="connsiteY0" fmla="*/ 102616 h 175005"/>
              <a:gd name="connsiteX1" fmla="*/ 108965 w 200405"/>
              <a:gd name="connsiteY1" fmla="*/ 18796 h 175005"/>
              <a:gd name="connsiteX2" fmla="*/ 202691 w 200405"/>
              <a:gd name="connsiteY2" fmla="*/ 102616 h 175005"/>
              <a:gd name="connsiteX3" fmla="*/ 108965 w 200405"/>
              <a:gd name="connsiteY3" fmla="*/ 186436 h 175005"/>
              <a:gd name="connsiteX4" fmla="*/ 15240 w 200405"/>
              <a:gd name="connsiteY4" fmla="*/ 102616 h 175005"/>
              <a:gd name="connsiteX5" fmla="*/ 15240 w 200405"/>
              <a:gd name="connsiteY5" fmla="*/ 10261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5240" y="102616"/>
                </a:moveTo>
                <a:cubicBezTo>
                  <a:pt x="15240" y="56261"/>
                  <a:pt x="57150" y="18796"/>
                  <a:pt x="108965" y="18796"/>
                </a:cubicBezTo>
                <a:cubicBezTo>
                  <a:pt x="160782" y="18796"/>
                  <a:pt x="202691" y="56261"/>
                  <a:pt x="202691" y="102616"/>
                </a:cubicBezTo>
                <a:cubicBezTo>
                  <a:pt x="202691" y="148971"/>
                  <a:pt x="160782" y="186436"/>
                  <a:pt x="108965" y="186436"/>
                </a:cubicBezTo>
                <a:cubicBezTo>
                  <a:pt x="57150" y="186436"/>
                  <a:pt x="15240" y="148971"/>
                  <a:pt x="15240" y="102616"/>
                </a:cubicBezTo>
                <a:lnTo>
                  <a:pt x="15240" y="102616"/>
                </a:lnTo>
                <a:close/>
              </a:path>
            </a:pathLst>
          </a:custGeom>
          <a:solidFill>
            <a:srgbClr val="000070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Freeform 378"/>
          <p:cNvSpPr/>
          <p:nvPr/>
        </p:nvSpPr>
        <p:spPr>
          <a:xfrm>
            <a:off x="3965194" y="5641594"/>
            <a:ext cx="200405" cy="187705"/>
          </a:xfrm>
          <a:custGeom>
            <a:avLst/>
            <a:gdLst>
              <a:gd name="connsiteX0" fmla="*/ 16255 w 200405"/>
              <a:gd name="connsiteY0" fmla="*/ 104648 h 187705"/>
              <a:gd name="connsiteX1" fmla="*/ 109982 w 200405"/>
              <a:gd name="connsiteY1" fmla="*/ 20828 h 187705"/>
              <a:gd name="connsiteX2" fmla="*/ 203708 w 200405"/>
              <a:gd name="connsiteY2" fmla="*/ 104648 h 187705"/>
              <a:gd name="connsiteX3" fmla="*/ 109982 w 200405"/>
              <a:gd name="connsiteY3" fmla="*/ 188468 h 187705"/>
              <a:gd name="connsiteX4" fmla="*/ 16255 w 200405"/>
              <a:gd name="connsiteY4" fmla="*/ 104648 h 187705"/>
              <a:gd name="connsiteX5" fmla="*/ 16255 w 200405"/>
              <a:gd name="connsiteY5" fmla="*/ 104648 h 18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87705">
                <a:moveTo>
                  <a:pt x="16255" y="104648"/>
                </a:moveTo>
                <a:cubicBezTo>
                  <a:pt x="16255" y="58356"/>
                  <a:pt x="58165" y="20828"/>
                  <a:pt x="109982" y="20828"/>
                </a:cubicBezTo>
                <a:cubicBezTo>
                  <a:pt x="161797" y="20828"/>
                  <a:pt x="203708" y="58356"/>
                  <a:pt x="203708" y="104648"/>
                </a:cubicBezTo>
                <a:cubicBezTo>
                  <a:pt x="203708" y="150939"/>
                  <a:pt x="161797" y="188468"/>
                  <a:pt x="109982" y="188468"/>
                </a:cubicBezTo>
                <a:cubicBezTo>
                  <a:pt x="58165" y="188468"/>
                  <a:pt x="16255" y="150939"/>
                  <a:pt x="16255" y="104648"/>
                </a:cubicBezTo>
                <a:lnTo>
                  <a:pt x="16255" y="104648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Freeform 379"/>
          <p:cNvSpPr/>
          <p:nvPr/>
        </p:nvSpPr>
        <p:spPr>
          <a:xfrm>
            <a:off x="3965194" y="5641594"/>
            <a:ext cx="200405" cy="187705"/>
          </a:xfrm>
          <a:custGeom>
            <a:avLst/>
            <a:gdLst>
              <a:gd name="connsiteX0" fmla="*/ 16255 w 200405"/>
              <a:gd name="connsiteY0" fmla="*/ 104648 h 187705"/>
              <a:gd name="connsiteX1" fmla="*/ 109982 w 200405"/>
              <a:gd name="connsiteY1" fmla="*/ 20828 h 187705"/>
              <a:gd name="connsiteX2" fmla="*/ 203708 w 200405"/>
              <a:gd name="connsiteY2" fmla="*/ 104648 h 187705"/>
              <a:gd name="connsiteX3" fmla="*/ 109982 w 200405"/>
              <a:gd name="connsiteY3" fmla="*/ 188468 h 187705"/>
              <a:gd name="connsiteX4" fmla="*/ 16255 w 200405"/>
              <a:gd name="connsiteY4" fmla="*/ 104648 h 187705"/>
              <a:gd name="connsiteX5" fmla="*/ 16255 w 200405"/>
              <a:gd name="connsiteY5" fmla="*/ 104648 h 18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87705">
                <a:moveTo>
                  <a:pt x="16255" y="104648"/>
                </a:moveTo>
                <a:cubicBezTo>
                  <a:pt x="16255" y="58356"/>
                  <a:pt x="58165" y="20828"/>
                  <a:pt x="109982" y="20828"/>
                </a:cubicBezTo>
                <a:cubicBezTo>
                  <a:pt x="161797" y="20828"/>
                  <a:pt x="203708" y="58356"/>
                  <a:pt x="203708" y="104648"/>
                </a:cubicBezTo>
                <a:cubicBezTo>
                  <a:pt x="203708" y="150939"/>
                  <a:pt x="161797" y="188468"/>
                  <a:pt x="109982" y="188468"/>
                </a:cubicBezTo>
                <a:cubicBezTo>
                  <a:pt x="58165" y="188468"/>
                  <a:pt x="16255" y="150939"/>
                  <a:pt x="16255" y="104648"/>
                </a:cubicBezTo>
                <a:lnTo>
                  <a:pt x="16255" y="104648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Freeform 380"/>
          <p:cNvSpPr/>
          <p:nvPr/>
        </p:nvSpPr>
        <p:spPr>
          <a:xfrm>
            <a:off x="4257294" y="3914394"/>
            <a:ext cx="187705" cy="175005"/>
          </a:xfrm>
          <a:custGeom>
            <a:avLst/>
            <a:gdLst>
              <a:gd name="connsiteX0" fmla="*/ 12191 w 187705"/>
              <a:gd name="connsiteY0" fmla="*/ 103632 h 175005"/>
              <a:gd name="connsiteX1" fmla="*/ 105917 w 187705"/>
              <a:gd name="connsiteY1" fmla="*/ 19812 h 175005"/>
              <a:gd name="connsiteX2" fmla="*/ 199644 w 187705"/>
              <a:gd name="connsiteY2" fmla="*/ 103632 h 175005"/>
              <a:gd name="connsiteX3" fmla="*/ 105917 w 187705"/>
              <a:gd name="connsiteY3" fmla="*/ 187452 h 175005"/>
              <a:gd name="connsiteX4" fmla="*/ 12191 w 187705"/>
              <a:gd name="connsiteY4" fmla="*/ 103632 h 175005"/>
              <a:gd name="connsiteX5" fmla="*/ 12191 w 187705"/>
              <a:gd name="connsiteY5" fmla="*/ 10363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705" h="175005">
                <a:moveTo>
                  <a:pt x="12191" y="103632"/>
                </a:moveTo>
                <a:cubicBezTo>
                  <a:pt x="12191" y="57277"/>
                  <a:pt x="54102" y="19812"/>
                  <a:pt x="105917" y="19812"/>
                </a:cubicBezTo>
                <a:cubicBezTo>
                  <a:pt x="157734" y="19812"/>
                  <a:pt x="199644" y="57277"/>
                  <a:pt x="199644" y="103632"/>
                </a:cubicBezTo>
                <a:cubicBezTo>
                  <a:pt x="199644" y="149987"/>
                  <a:pt x="157734" y="187452"/>
                  <a:pt x="105917" y="187452"/>
                </a:cubicBezTo>
                <a:cubicBezTo>
                  <a:pt x="54102" y="187452"/>
                  <a:pt x="12191" y="149987"/>
                  <a:pt x="12191" y="103632"/>
                </a:cubicBezTo>
                <a:lnTo>
                  <a:pt x="12191" y="103632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Freeform 381"/>
          <p:cNvSpPr/>
          <p:nvPr/>
        </p:nvSpPr>
        <p:spPr>
          <a:xfrm>
            <a:off x="4257294" y="3914394"/>
            <a:ext cx="187705" cy="175005"/>
          </a:xfrm>
          <a:custGeom>
            <a:avLst/>
            <a:gdLst>
              <a:gd name="connsiteX0" fmla="*/ 12191 w 187705"/>
              <a:gd name="connsiteY0" fmla="*/ 103632 h 175005"/>
              <a:gd name="connsiteX1" fmla="*/ 105917 w 187705"/>
              <a:gd name="connsiteY1" fmla="*/ 19812 h 175005"/>
              <a:gd name="connsiteX2" fmla="*/ 199644 w 187705"/>
              <a:gd name="connsiteY2" fmla="*/ 103632 h 175005"/>
              <a:gd name="connsiteX3" fmla="*/ 105917 w 187705"/>
              <a:gd name="connsiteY3" fmla="*/ 187452 h 175005"/>
              <a:gd name="connsiteX4" fmla="*/ 12191 w 187705"/>
              <a:gd name="connsiteY4" fmla="*/ 103632 h 175005"/>
              <a:gd name="connsiteX5" fmla="*/ 12191 w 187705"/>
              <a:gd name="connsiteY5" fmla="*/ 10363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705" h="175005">
                <a:moveTo>
                  <a:pt x="12191" y="103632"/>
                </a:moveTo>
                <a:cubicBezTo>
                  <a:pt x="12191" y="57277"/>
                  <a:pt x="54102" y="19812"/>
                  <a:pt x="105917" y="19812"/>
                </a:cubicBezTo>
                <a:cubicBezTo>
                  <a:pt x="157734" y="19812"/>
                  <a:pt x="199644" y="57277"/>
                  <a:pt x="199644" y="103632"/>
                </a:cubicBezTo>
                <a:cubicBezTo>
                  <a:pt x="199644" y="149987"/>
                  <a:pt x="157734" y="187452"/>
                  <a:pt x="105917" y="187452"/>
                </a:cubicBezTo>
                <a:cubicBezTo>
                  <a:pt x="54102" y="187452"/>
                  <a:pt x="12191" y="149987"/>
                  <a:pt x="12191" y="103632"/>
                </a:cubicBezTo>
                <a:lnTo>
                  <a:pt x="12191" y="103632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Freeform 382"/>
          <p:cNvSpPr/>
          <p:nvPr/>
        </p:nvSpPr>
        <p:spPr>
          <a:xfrm>
            <a:off x="4904994" y="4930394"/>
            <a:ext cx="187705" cy="175005"/>
          </a:xfrm>
          <a:custGeom>
            <a:avLst/>
            <a:gdLst>
              <a:gd name="connsiteX0" fmla="*/ 12191 w 187705"/>
              <a:gd name="connsiteY0" fmla="*/ 94996 h 175005"/>
              <a:gd name="connsiteX1" fmla="*/ 105917 w 187705"/>
              <a:gd name="connsiteY1" fmla="*/ 11176 h 175005"/>
              <a:gd name="connsiteX2" fmla="*/ 199644 w 187705"/>
              <a:gd name="connsiteY2" fmla="*/ 94996 h 175005"/>
              <a:gd name="connsiteX3" fmla="*/ 105917 w 187705"/>
              <a:gd name="connsiteY3" fmla="*/ 178816 h 175005"/>
              <a:gd name="connsiteX4" fmla="*/ 12191 w 187705"/>
              <a:gd name="connsiteY4" fmla="*/ 94996 h 175005"/>
              <a:gd name="connsiteX5" fmla="*/ 12191 w 187705"/>
              <a:gd name="connsiteY5" fmla="*/ 9499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705" h="175005">
                <a:moveTo>
                  <a:pt x="12191" y="94996"/>
                </a:moveTo>
                <a:cubicBezTo>
                  <a:pt x="12191" y="48641"/>
                  <a:pt x="54102" y="11176"/>
                  <a:pt x="105917" y="11176"/>
                </a:cubicBezTo>
                <a:cubicBezTo>
                  <a:pt x="157734" y="11176"/>
                  <a:pt x="199644" y="48641"/>
                  <a:pt x="199644" y="94996"/>
                </a:cubicBezTo>
                <a:cubicBezTo>
                  <a:pt x="199644" y="141351"/>
                  <a:pt x="157734" y="178816"/>
                  <a:pt x="105917" y="178816"/>
                </a:cubicBezTo>
                <a:cubicBezTo>
                  <a:pt x="54102" y="178816"/>
                  <a:pt x="12191" y="141351"/>
                  <a:pt x="12191" y="94996"/>
                </a:cubicBezTo>
                <a:lnTo>
                  <a:pt x="12191" y="94996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Freeform 383"/>
          <p:cNvSpPr/>
          <p:nvPr/>
        </p:nvSpPr>
        <p:spPr>
          <a:xfrm>
            <a:off x="4904994" y="4930394"/>
            <a:ext cx="187705" cy="175005"/>
          </a:xfrm>
          <a:custGeom>
            <a:avLst/>
            <a:gdLst>
              <a:gd name="connsiteX0" fmla="*/ 12191 w 187705"/>
              <a:gd name="connsiteY0" fmla="*/ 94996 h 175005"/>
              <a:gd name="connsiteX1" fmla="*/ 105917 w 187705"/>
              <a:gd name="connsiteY1" fmla="*/ 11176 h 175005"/>
              <a:gd name="connsiteX2" fmla="*/ 199644 w 187705"/>
              <a:gd name="connsiteY2" fmla="*/ 94996 h 175005"/>
              <a:gd name="connsiteX3" fmla="*/ 105917 w 187705"/>
              <a:gd name="connsiteY3" fmla="*/ 178816 h 175005"/>
              <a:gd name="connsiteX4" fmla="*/ 12191 w 187705"/>
              <a:gd name="connsiteY4" fmla="*/ 94996 h 175005"/>
              <a:gd name="connsiteX5" fmla="*/ 12191 w 187705"/>
              <a:gd name="connsiteY5" fmla="*/ 9499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705" h="175005">
                <a:moveTo>
                  <a:pt x="12191" y="94996"/>
                </a:moveTo>
                <a:cubicBezTo>
                  <a:pt x="12191" y="48641"/>
                  <a:pt x="54102" y="11176"/>
                  <a:pt x="105917" y="11176"/>
                </a:cubicBezTo>
                <a:cubicBezTo>
                  <a:pt x="157734" y="11176"/>
                  <a:pt x="199644" y="48641"/>
                  <a:pt x="199644" y="94996"/>
                </a:cubicBezTo>
                <a:cubicBezTo>
                  <a:pt x="199644" y="141351"/>
                  <a:pt x="157734" y="178816"/>
                  <a:pt x="105917" y="178816"/>
                </a:cubicBezTo>
                <a:cubicBezTo>
                  <a:pt x="54102" y="178816"/>
                  <a:pt x="12191" y="141351"/>
                  <a:pt x="12191" y="94996"/>
                </a:cubicBezTo>
                <a:lnTo>
                  <a:pt x="12191" y="94996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Freeform 384"/>
          <p:cNvSpPr/>
          <p:nvPr/>
        </p:nvSpPr>
        <p:spPr>
          <a:xfrm>
            <a:off x="5539994" y="3596894"/>
            <a:ext cx="200405" cy="175005"/>
          </a:xfrm>
          <a:custGeom>
            <a:avLst/>
            <a:gdLst>
              <a:gd name="connsiteX0" fmla="*/ 15747 w 200405"/>
              <a:gd name="connsiteY0" fmla="*/ 94996 h 175005"/>
              <a:gd name="connsiteX1" fmla="*/ 109473 w 200405"/>
              <a:gd name="connsiteY1" fmla="*/ 11176 h 175005"/>
              <a:gd name="connsiteX2" fmla="*/ 203200 w 200405"/>
              <a:gd name="connsiteY2" fmla="*/ 94996 h 175005"/>
              <a:gd name="connsiteX3" fmla="*/ 109473 w 200405"/>
              <a:gd name="connsiteY3" fmla="*/ 178816 h 175005"/>
              <a:gd name="connsiteX4" fmla="*/ 15747 w 200405"/>
              <a:gd name="connsiteY4" fmla="*/ 94996 h 175005"/>
              <a:gd name="connsiteX5" fmla="*/ 15747 w 200405"/>
              <a:gd name="connsiteY5" fmla="*/ 9499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5747" y="94996"/>
                </a:moveTo>
                <a:cubicBezTo>
                  <a:pt x="15747" y="48641"/>
                  <a:pt x="57658" y="11176"/>
                  <a:pt x="109473" y="11176"/>
                </a:cubicBezTo>
                <a:cubicBezTo>
                  <a:pt x="161290" y="11176"/>
                  <a:pt x="203200" y="48641"/>
                  <a:pt x="203200" y="94996"/>
                </a:cubicBezTo>
                <a:cubicBezTo>
                  <a:pt x="203200" y="141351"/>
                  <a:pt x="161290" y="178816"/>
                  <a:pt x="109473" y="178816"/>
                </a:cubicBezTo>
                <a:cubicBezTo>
                  <a:pt x="57658" y="178816"/>
                  <a:pt x="15747" y="141351"/>
                  <a:pt x="15747" y="94996"/>
                </a:cubicBezTo>
                <a:lnTo>
                  <a:pt x="15747" y="94996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Freeform 385"/>
          <p:cNvSpPr/>
          <p:nvPr/>
        </p:nvSpPr>
        <p:spPr>
          <a:xfrm>
            <a:off x="5539994" y="3596894"/>
            <a:ext cx="200405" cy="175005"/>
          </a:xfrm>
          <a:custGeom>
            <a:avLst/>
            <a:gdLst>
              <a:gd name="connsiteX0" fmla="*/ 15747 w 200405"/>
              <a:gd name="connsiteY0" fmla="*/ 94996 h 175005"/>
              <a:gd name="connsiteX1" fmla="*/ 109473 w 200405"/>
              <a:gd name="connsiteY1" fmla="*/ 11176 h 175005"/>
              <a:gd name="connsiteX2" fmla="*/ 203200 w 200405"/>
              <a:gd name="connsiteY2" fmla="*/ 94996 h 175005"/>
              <a:gd name="connsiteX3" fmla="*/ 109473 w 200405"/>
              <a:gd name="connsiteY3" fmla="*/ 178816 h 175005"/>
              <a:gd name="connsiteX4" fmla="*/ 15747 w 200405"/>
              <a:gd name="connsiteY4" fmla="*/ 94996 h 175005"/>
              <a:gd name="connsiteX5" fmla="*/ 15747 w 200405"/>
              <a:gd name="connsiteY5" fmla="*/ 9499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5747" y="94996"/>
                </a:moveTo>
                <a:cubicBezTo>
                  <a:pt x="15747" y="48641"/>
                  <a:pt x="57658" y="11176"/>
                  <a:pt x="109473" y="11176"/>
                </a:cubicBezTo>
                <a:cubicBezTo>
                  <a:pt x="161290" y="11176"/>
                  <a:pt x="203200" y="48641"/>
                  <a:pt x="203200" y="94996"/>
                </a:cubicBezTo>
                <a:cubicBezTo>
                  <a:pt x="203200" y="141351"/>
                  <a:pt x="161290" y="178816"/>
                  <a:pt x="109473" y="178816"/>
                </a:cubicBezTo>
                <a:cubicBezTo>
                  <a:pt x="57658" y="178816"/>
                  <a:pt x="15747" y="141351"/>
                  <a:pt x="15747" y="94996"/>
                </a:cubicBezTo>
                <a:lnTo>
                  <a:pt x="15747" y="94996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Freeform 386"/>
          <p:cNvSpPr/>
          <p:nvPr/>
        </p:nvSpPr>
        <p:spPr>
          <a:xfrm>
            <a:off x="6047994" y="5412994"/>
            <a:ext cx="200405" cy="175005"/>
          </a:xfrm>
          <a:custGeom>
            <a:avLst/>
            <a:gdLst>
              <a:gd name="connsiteX0" fmla="*/ 21335 w 200405"/>
              <a:gd name="connsiteY0" fmla="*/ 98552 h 175005"/>
              <a:gd name="connsiteX1" fmla="*/ 115061 w 200405"/>
              <a:gd name="connsiteY1" fmla="*/ 14732 h 175005"/>
              <a:gd name="connsiteX2" fmla="*/ 208788 w 200405"/>
              <a:gd name="connsiteY2" fmla="*/ 98552 h 175005"/>
              <a:gd name="connsiteX3" fmla="*/ 115061 w 200405"/>
              <a:gd name="connsiteY3" fmla="*/ 182372 h 175005"/>
              <a:gd name="connsiteX4" fmla="*/ 21335 w 200405"/>
              <a:gd name="connsiteY4" fmla="*/ 98552 h 175005"/>
              <a:gd name="connsiteX5" fmla="*/ 21335 w 200405"/>
              <a:gd name="connsiteY5" fmla="*/ 9855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21335" y="98552"/>
                </a:moveTo>
                <a:cubicBezTo>
                  <a:pt x="21335" y="52197"/>
                  <a:pt x="63246" y="14732"/>
                  <a:pt x="115061" y="14732"/>
                </a:cubicBezTo>
                <a:cubicBezTo>
                  <a:pt x="166877" y="14732"/>
                  <a:pt x="208788" y="52197"/>
                  <a:pt x="208788" y="98552"/>
                </a:cubicBezTo>
                <a:cubicBezTo>
                  <a:pt x="208788" y="144907"/>
                  <a:pt x="166877" y="182372"/>
                  <a:pt x="115061" y="182372"/>
                </a:cubicBezTo>
                <a:cubicBezTo>
                  <a:pt x="63246" y="182372"/>
                  <a:pt x="21335" y="144907"/>
                  <a:pt x="21335" y="98552"/>
                </a:cubicBezTo>
                <a:lnTo>
                  <a:pt x="21335" y="98552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Freeform 387"/>
          <p:cNvSpPr/>
          <p:nvPr/>
        </p:nvSpPr>
        <p:spPr>
          <a:xfrm>
            <a:off x="6047994" y="5412994"/>
            <a:ext cx="200405" cy="175005"/>
          </a:xfrm>
          <a:custGeom>
            <a:avLst/>
            <a:gdLst>
              <a:gd name="connsiteX0" fmla="*/ 21335 w 200405"/>
              <a:gd name="connsiteY0" fmla="*/ 98552 h 175005"/>
              <a:gd name="connsiteX1" fmla="*/ 115061 w 200405"/>
              <a:gd name="connsiteY1" fmla="*/ 14732 h 175005"/>
              <a:gd name="connsiteX2" fmla="*/ 208788 w 200405"/>
              <a:gd name="connsiteY2" fmla="*/ 98552 h 175005"/>
              <a:gd name="connsiteX3" fmla="*/ 115061 w 200405"/>
              <a:gd name="connsiteY3" fmla="*/ 182372 h 175005"/>
              <a:gd name="connsiteX4" fmla="*/ 21335 w 200405"/>
              <a:gd name="connsiteY4" fmla="*/ 98552 h 175005"/>
              <a:gd name="connsiteX5" fmla="*/ 21335 w 200405"/>
              <a:gd name="connsiteY5" fmla="*/ 9855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21335" y="98552"/>
                </a:moveTo>
                <a:cubicBezTo>
                  <a:pt x="21335" y="52197"/>
                  <a:pt x="63246" y="14732"/>
                  <a:pt x="115061" y="14732"/>
                </a:cubicBezTo>
                <a:cubicBezTo>
                  <a:pt x="166877" y="14732"/>
                  <a:pt x="208788" y="52197"/>
                  <a:pt x="208788" y="98552"/>
                </a:cubicBezTo>
                <a:cubicBezTo>
                  <a:pt x="208788" y="144907"/>
                  <a:pt x="166877" y="182372"/>
                  <a:pt x="115061" y="182372"/>
                </a:cubicBezTo>
                <a:cubicBezTo>
                  <a:pt x="63246" y="182372"/>
                  <a:pt x="21335" y="144907"/>
                  <a:pt x="21335" y="98552"/>
                </a:cubicBezTo>
                <a:lnTo>
                  <a:pt x="21335" y="98552"/>
                </a:lnTo>
                <a:close/>
              </a:path>
            </a:pathLst>
          </a:custGeom>
          <a:solidFill>
            <a:srgbClr val="0000DE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Freeform 388"/>
          <p:cNvSpPr/>
          <p:nvPr/>
        </p:nvSpPr>
        <p:spPr>
          <a:xfrm>
            <a:off x="6555993" y="3126994"/>
            <a:ext cx="200405" cy="175005"/>
          </a:xfrm>
          <a:custGeom>
            <a:avLst/>
            <a:gdLst>
              <a:gd name="connsiteX0" fmla="*/ 17780 w 200405"/>
              <a:gd name="connsiteY0" fmla="*/ 98552 h 175005"/>
              <a:gd name="connsiteX1" fmla="*/ 111506 w 200405"/>
              <a:gd name="connsiteY1" fmla="*/ 14732 h 175005"/>
              <a:gd name="connsiteX2" fmla="*/ 205232 w 200405"/>
              <a:gd name="connsiteY2" fmla="*/ 98552 h 175005"/>
              <a:gd name="connsiteX3" fmla="*/ 111506 w 200405"/>
              <a:gd name="connsiteY3" fmla="*/ 182372 h 175005"/>
              <a:gd name="connsiteX4" fmla="*/ 17780 w 200405"/>
              <a:gd name="connsiteY4" fmla="*/ 98552 h 175005"/>
              <a:gd name="connsiteX5" fmla="*/ 17780 w 200405"/>
              <a:gd name="connsiteY5" fmla="*/ 9855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7780" y="98552"/>
                </a:moveTo>
                <a:cubicBezTo>
                  <a:pt x="17780" y="52197"/>
                  <a:pt x="59690" y="14732"/>
                  <a:pt x="111506" y="14732"/>
                </a:cubicBezTo>
                <a:cubicBezTo>
                  <a:pt x="163322" y="14732"/>
                  <a:pt x="205232" y="52197"/>
                  <a:pt x="205232" y="98552"/>
                </a:cubicBezTo>
                <a:cubicBezTo>
                  <a:pt x="205232" y="144907"/>
                  <a:pt x="163322" y="182372"/>
                  <a:pt x="111506" y="182372"/>
                </a:cubicBezTo>
                <a:cubicBezTo>
                  <a:pt x="59690" y="182372"/>
                  <a:pt x="17780" y="144907"/>
                  <a:pt x="17780" y="98552"/>
                </a:cubicBezTo>
                <a:lnTo>
                  <a:pt x="17780" y="98552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Freeform 389"/>
          <p:cNvSpPr/>
          <p:nvPr/>
        </p:nvSpPr>
        <p:spPr>
          <a:xfrm>
            <a:off x="6555993" y="3126994"/>
            <a:ext cx="200405" cy="175005"/>
          </a:xfrm>
          <a:custGeom>
            <a:avLst/>
            <a:gdLst>
              <a:gd name="connsiteX0" fmla="*/ 17780 w 200405"/>
              <a:gd name="connsiteY0" fmla="*/ 98552 h 175005"/>
              <a:gd name="connsiteX1" fmla="*/ 111506 w 200405"/>
              <a:gd name="connsiteY1" fmla="*/ 14732 h 175005"/>
              <a:gd name="connsiteX2" fmla="*/ 205232 w 200405"/>
              <a:gd name="connsiteY2" fmla="*/ 98552 h 175005"/>
              <a:gd name="connsiteX3" fmla="*/ 111506 w 200405"/>
              <a:gd name="connsiteY3" fmla="*/ 182372 h 175005"/>
              <a:gd name="connsiteX4" fmla="*/ 17780 w 200405"/>
              <a:gd name="connsiteY4" fmla="*/ 98552 h 175005"/>
              <a:gd name="connsiteX5" fmla="*/ 17780 w 200405"/>
              <a:gd name="connsiteY5" fmla="*/ 9855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7780" y="98552"/>
                </a:moveTo>
                <a:cubicBezTo>
                  <a:pt x="17780" y="52197"/>
                  <a:pt x="59690" y="14732"/>
                  <a:pt x="111506" y="14732"/>
                </a:cubicBezTo>
                <a:cubicBezTo>
                  <a:pt x="163322" y="14732"/>
                  <a:pt x="205232" y="52197"/>
                  <a:pt x="205232" y="98552"/>
                </a:cubicBezTo>
                <a:cubicBezTo>
                  <a:pt x="205232" y="144907"/>
                  <a:pt x="163322" y="182372"/>
                  <a:pt x="111506" y="182372"/>
                </a:cubicBezTo>
                <a:cubicBezTo>
                  <a:pt x="59690" y="182372"/>
                  <a:pt x="17780" y="144907"/>
                  <a:pt x="17780" y="98552"/>
                </a:cubicBezTo>
                <a:lnTo>
                  <a:pt x="17780" y="98552"/>
                </a:lnTo>
                <a:close/>
              </a:path>
            </a:pathLst>
          </a:custGeom>
          <a:solidFill>
            <a:srgbClr val="000018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Freeform 390"/>
          <p:cNvSpPr/>
          <p:nvPr/>
        </p:nvSpPr>
        <p:spPr>
          <a:xfrm>
            <a:off x="2906522" y="2970022"/>
            <a:ext cx="662177" cy="1462277"/>
          </a:xfrm>
          <a:custGeom>
            <a:avLst/>
            <a:gdLst>
              <a:gd name="connsiteX0" fmla="*/ 15748 w 662177"/>
              <a:gd name="connsiteY0" fmla="*/ 1468247 h 1462277"/>
              <a:gd name="connsiteX1" fmla="*/ 669670 w 662177"/>
              <a:gd name="connsiteY1" fmla="*/ 26924 h 146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2177" h="1462277">
                <a:moveTo>
                  <a:pt x="15748" y="1468247"/>
                </a:moveTo>
                <a:lnTo>
                  <a:pt x="669670" y="26924"/>
                </a:lnTo>
              </a:path>
            </a:pathLst>
          </a:custGeom>
          <a:ln w="28955">
            <a:solidFill>
              <a:srgbClr val="FE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TextBox 391"/>
          <p:cNvSpPr txBox="1"/>
          <p:nvPr/>
        </p:nvSpPr>
        <p:spPr>
          <a:xfrm>
            <a:off x="548640" y="605998"/>
            <a:ext cx="6808077" cy="47946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247520">
              <a:lnSpc>
                <a:spcPct val="100000"/>
              </a:lnSpc>
            </a:pPr>
            <a:r>
              <a:rPr lang="en-US" altLang="zh-CN" sz="3200" b="1" spc="290" dirty="0">
                <a:solidFill>
                  <a:srgbClr val="006EBF"/>
                </a:solidFill>
                <a:latin typeface="Times New Roman"/>
                <a:ea typeface="Times New Roman"/>
              </a:rPr>
              <a:t>Andrew’s</a:t>
            </a:r>
            <a:r>
              <a:rPr lang="en-US" altLang="zh-CN" sz="3200" b="1" spc="139" dirty="0">
                <a:solidFill>
                  <a:srgbClr val="006EB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b="1" spc="304" dirty="0">
                <a:solidFill>
                  <a:srgbClr val="006EBF"/>
                </a:solidFill>
                <a:latin typeface="Times New Roman"/>
                <a:ea typeface="Times New Roman"/>
              </a:rPr>
              <a:t>Monotone</a:t>
            </a:r>
            <a:r>
              <a:rPr lang="en-US" altLang="zh-CN" sz="3200" b="1" spc="139" dirty="0">
                <a:solidFill>
                  <a:srgbClr val="006EB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b="1" spc="295" dirty="0">
                <a:solidFill>
                  <a:srgbClr val="006EBF"/>
                </a:solidFill>
                <a:latin typeface="Times New Roman"/>
                <a:ea typeface="Times New Roman"/>
              </a:rPr>
              <a:t>Chain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69"/>
              </a:lnSpc>
            </a:pPr>
            <a:endParaRPr lang="en-US" dirty="0" smtClean="0"/>
          </a:p>
          <a:p>
            <a:pPr marL="0">
              <a:lnSpc>
                <a:spcPct val="111666"/>
              </a:lnSpc>
            </a:pPr>
            <a:r>
              <a:rPr lang="en-US" altLang="zh-CN" sz="2400" dirty="0">
                <a:solidFill>
                  <a:srgbClr val="16365D"/>
                </a:solidFill>
                <a:latin typeface="Arial"/>
                <a:ea typeface="Arial"/>
              </a:rPr>
              <a:t>•</a:t>
            </a:r>
            <a:r>
              <a:rPr lang="en-US" altLang="zh-CN" sz="2400" spc="100" dirty="0">
                <a:solidFill>
                  <a:srgbClr val="16365D"/>
                </a:solidFill>
                <a:latin typeface="Arial"/>
                <a:cs typeface="Arial"/>
              </a:rPr>
              <a:t>  </a:t>
            </a:r>
            <a:r>
              <a:rPr lang="zh-CN" altLang="en-US" sz="2400" dirty="0">
                <a:solidFill>
                  <a:srgbClr val="16365D"/>
                </a:solidFill>
                <a:latin typeface="Arial Unicode MS"/>
                <a:ea typeface="Arial Unicode MS"/>
              </a:rPr>
              <a:t>Step2</a:t>
            </a:r>
            <a:r>
              <a:rPr lang="zh-CN" altLang="en-US" sz="2400" spc="100" dirty="0">
                <a:solidFill>
                  <a:srgbClr val="16365D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400" dirty="0">
                <a:solidFill>
                  <a:srgbClr val="16365D"/>
                </a:solidFill>
                <a:latin typeface="Arial Unicode MS"/>
                <a:ea typeface="Arial Unicode MS"/>
              </a:rPr>
              <a:t>:</a:t>
            </a:r>
            <a:r>
              <a:rPr lang="zh-CN" altLang="en-US" sz="2400" spc="100" dirty="0">
                <a:solidFill>
                  <a:srgbClr val="16365D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400" dirty="0">
                <a:solidFill>
                  <a:srgbClr val="16365D"/>
                </a:solidFill>
                <a:latin typeface="Arial Unicode MS"/>
                <a:ea typeface="Arial Unicode MS"/>
              </a:rPr>
              <a:t>Connect</a:t>
            </a:r>
            <a:r>
              <a:rPr lang="zh-CN" altLang="en-US" sz="2400" spc="104" dirty="0">
                <a:solidFill>
                  <a:srgbClr val="16365D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400" dirty="0">
                <a:solidFill>
                  <a:srgbClr val="16365D"/>
                </a:solidFill>
                <a:latin typeface="Arial Unicode MS"/>
                <a:ea typeface="Arial Unicode MS"/>
              </a:rPr>
              <a:t>points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10"/>
              </a:lnSpc>
            </a:pPr>
            <a:endParaRPr lang="en-US" dirty="0" smtClean="0"/>
          </a:p>
          <a:p>
            <a:pPr marL="0" indent="2828289">
              <a:lnSpc>
                <a:spcPct val="100000"/>
              </a:lnSpc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</a:p>
          <a:p>
            <a:pPr marL="0" indent="5916167">
              <a:lnSpc>
                <a:spcPct val="100000"/>
              </a:lnSpc>
              <a:spcBef>
                <a:spcPts val="175"/>
              </a:spcBef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7</a:t>
            </a:r>
          </a:p>
          <a:p>
            <a:pPr>
              <a:lnSpc>
                <a:spcPts val="1114"/>
              </a:lnSpc>
            </a:pPr>
            <a:endParaRPr lang="en-US" dirty="0" smtClean="0"/>
          </a:p>
          <a:p>
            <a:pPr marL="0" indent="4820411">
              <a:lnSpc>
                <a:spcPct val="100000"/>
              </a:lnSpc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5</a:t>
            </a:r>
          </a:p>
          <a:p>
            <a:pPr>
              <a:lnSpc>
                <a:spcPts val="405"/>
              </a:lnSpc>
            </a:pPr>
            <a:endParaRPr lang="en-US" dirty="0" smtClean="0"/>
          </a:p>
          <a:p>
            <a:pPr marL="0" indent="3511930">
              <a:lnSpc>
                <a:spcPct val="100000"/>
              </a:lnSpc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3</a:t>
            </a:r>
          </a:p>
          <a:p>
            <a:pPr>
              <a:lnSpc>
                <a:spcPts val="1729"/>
              </a:lnSpc>
            </a:pPr>
            <a:endParaRPr lang="en-US" dirty="0" smtClean="0"/>
          </a:p>
          <a:p>
            <a:pPr marL="0" indent="2071370">
              <a:lnSpc>
                <a:spcPct val="100000"/>
              </a:lnSpc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214"/>
              </a:lnSpc>
            </a:pPr>
            <a:endParaRPr lang="en-US" dirty="0" smtClean="0"/>
          </a:p>
          <a:p>
            <a:pPr marL="0" indent="4219320">
              <a:lnSpc>
                <a:spcPct val="100000"/>
              </a:lnSpc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4</a:t>
            </a:r>
          </a:p>
        </p:txBody>
      </p:sp>
      <p:sp>
        <p:nvSpPr>
          <p:cNvPr id="392" name="TextBox 392"/>
          <p:cNvSpPr txBox="1"/>
          <p:nvPr/>
        </p:nvSpPr>
        <p:spPr>
          <a:xfrm>
            <a:off x="3827653" y="5567224"/>
            <a:ext cx="2292756" cy="4960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80833"/>
              </a:lnSpc>
              <a:tabLst>
                <a:tab pos="2051303" algn="l"/>
              </a:tabLst>
            </a:pPr>
            <a:r>
              <a:rPr lang="en-US" altLang="zh-CN" sz="1800" dirty="0">
                <a:solidFill>
                  <a:srgbClr val="000000"/>
                </a:solidFill>
                <a:latin typeface="Times New Roman"/>
                <a:ea typeface="Times New Roman"/>
              </a:rPr>
              <a:t>2	</a:t>
            </a:r>
            <a:r>
              <a:rPr lang="en-US" altLang="zh-CN" sz="1800" spc="-40" dirty="0">
                <a:solidFill>
                  <a:srgbClr val="000000"/>
                </a:solidFill>
                <a:latin typeface="Times New Roman"/>
                <a:ea typeface="Times New Roman"/>
              </a:rPr>
              <a:t>6</a:t>
            </a:r>
          </a:p>
        </p:txBody>
      </p:sp>
      <p:sp>
        <p:nvSpPr>
          <p:cNvPr id="393" name="TextBox 393"/>
          <p:cNvSpPr txBox="1"/>
          <p:nvPr/>
        </p:nvSpPr>
        <p:spPr>
          <a:xfrm>
            <a:off x="6428232" y="6565925"/>
            <a:ext cx="1671075" cy="243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made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by</a:t>
            </a:r>
            <a:r>
              <a:rPr lang="en-US" altLang="zh-CN" sz="1600" b="1" i="1" spc="-4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ai281918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Picture 3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459" y="60960"/>
            <a:ext cx="1158240" cy="1097280"/>
          </a:xfrm>
          <a:prstGeom prst="rect">
            <a:avLst/>
          </a:prstGeom>
        </p:spPr>
      </p:pic>
      <p:sp>
        <p:nvSpPr>
          <p:cNvPr id="2" name="Freeform 395"/>
          <p:cNvSpPr/>
          <p:nvPr/>
        </p:nvSpPr>
        <p:spPr>
          <a:xfrm>
            <a:off x="298450" y="6483350"/>
            <a:ext cx="5721350" cy="6350"/>
          </a:xfrm>
          <a:custGeom>
            <a:avLst/>
            <a:gdLst>
              <a:gd name="connsiteX0" fmla="*/ 6350 w 5721350"/>
              <a:gd name="connsiteY0" fmla="*/ 18034 h 6350"/>
              <a:gd name="connsiteX1" fmla="*/ 5721350 w 5721350"/>
              <a:gd name="connsiteY1" fmla="*/ 18034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21350" h="6350">
                <a:moveTo>
                  <a:pt x="6350" y="18034"/>
                </a:moveTo>
                <a:lnTo>
                  <a:pt x="5721350" y="18034"/>
                </a:lnTo>
              </a:path>
            </a:pathLst>
          </a:custGeom>
          <a:ln w="609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7" name="Picture 3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880" y="5897880"/>
            <a:ext cx="937260" cy="899160"/>
          </a:xfrm>
          <a:prstGeom prst="rect">
            <a:avLst/>
          </a:prstGeom>
        </p:spPr>
      </p:pic>
      <p:pic>
        <p:nvPicPr>
          <p:cNvPr id="398" name="Picture 3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" y="1341120"/>
            <a:ext cx="8252459" cy="60960"/>
          </a:xfrm>
          <a:prstGeom prst="rect">
            <a:avLst/>
          </a:prstGeom>
        </p:spPr>
      </p:pic>
      <p:sp>
        <p:nvSpPr>
          <p:cNvPr id="3" name="Freeform 398"/>
          <p:cNvSpPr/>
          <p:nvPr/>
        </p:nvSpPr>
        <p:spPr>
          <a:xfrm>
            <a:off x="2813050" y="4425950"/>
            <a:ext cx="196850" cy="171450"/>
          </a:xfrm>
          <a:custGeom>
            <a:avLst/>
            <a:gdLst>
              <a:gd name="connsiteX0" fmla="*/ 16255 w 196850"/>
              <a:gd name="connsiteY0" fmla="*/ 96520 h 171450"/>
              <a:gd name="connsiteX1" fmla="*/ 109982 w 196850"/>
              <a:gd name="connsiteY1" fmla="*/ 12700 h 171450"/>
              <a:gd name="connsiteX2" fmla="*/ 203707 w 196850"/>
              <a:gd name="connsiteY2" fmla="*/ 96520 h 171450"/>
              <a:gd name="connsiteX3" fmla="*/ 109982 w 196850"/>
              <a:gd name="connsiteY3" fmla="*/ 180340 h 171450"/>
              <a:gd name="connsiteX4" fmla="*/ 16255 w 196850"/>
              <a:gd name="connsiteY4" fmla="*/ 96520 h 171450"/>
              <a:gd name="connsiteX5" fmla="*/ 16255 w 196850"/>
              <a:gd name="connsiteY5" fmla="*/ 9652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6850" h="171450">
                <a:moveTo>
                  <a:pt x="16255" y="96520"/>
                </a:moveTo>
                <a:cubicBezTo>
                  <a:pt x="16255" y="50165"/>
                  <a:pt x="58166" y="12700"/>
                  <a:pt x="109982" y="12700"/>
                </a:cubicBezTo>
                <a:cubicBezTo>
                  <a:pt x="161798" y="12700"/>
                  <a:pt x="203707" y="50165"/>
                  <a:pt x="203707" y="96520"/>
                </a:cubicBezTo>
                <a:cubicBezTo>
                  <a:pt x="203707" y="142875"/>
                  <a:pt x="161798" y="180340"/>
                  <a:pt x="109982" y="180340"/>
                </a:cubicBezTo>
                <a:cubicBezTo>
                  <a:pt x="58166" y="180340"/>
                  <a:pt x="16255" y="142875"/>
                  <a:pt x="16255" y="96520"/>
                </a:cubicBezTo>
                <a:lnTo>
                  <a:pt x="16255" y="96520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Freeform 399"/>
          <p:cNvSpPr/>
          <p:nvPr/>
        </p:nvSpPr>
        <p:spPr>
          <a:xfrm>
            <a:off x="2809494" y="4422394"/>
            <a:ext cx="200405" cy="175005"/>
          </a:xfrm>
          <a:custGeom>
            <a:avLst/>
            <a:gdLst>
              <a:gd name="connsiteX0" fmla="*/ 19811 w 200405"/>
              <a:gd name="connsiteY0" fmla="*/ 100076 h 175005"/>
              <a:gd name="connsiteX1" fmla="*/ 113538 w 200405"/>
              <a:gd name="connsiteY1" fmla="*/ 16256 h 175005"/>
              <a:gd name="connsiteX2" fmla="*/ 207263 w 200405"/>
              <a:gd name="connsiteY2" fmla="*/ 100076 h 175005"/>
              <a:gd name="connsiteX3" fmla="*/ 113538 w 200405"/>
              <a:gd name="connsiteY3" fmla="*/ 183896 h 175005"/>
              <a:gd name="connsiteX4" fmla="*/ 19811 w 200405"/>
              <a:gd name="connsiteY4" fmla="*/ 100076 h 175005"/>
              <a:gd name="connsiteX5" fmla="*/ 19811 w 200405"/>
              <a:gd name="connsiteY5" fmla="*/ 10007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9811" y="100076"/>
                </a:moveTo>
                <a:cubicBezTo>
                  <a:pt x="19811" y="53721"/>
                  <a:pt x="61722" y="16256"/>
                  <a:pt x="113538" y="16256"/>
                </a:cubicBezTo>
                <a:cubicBezTo>
                  <a:pt x="165354" y="16256"/>
                  <a:pt x="207263" y="53721"/>
                  <a:pt x="207263" y="100076"/>
                </a:cubicBezTo>
                <a:cubicBezTo>
                  <a:pt x="207263" y="146431"/>
                  <a:pt x="165354" y="183896"/>
                  <a:pt x="113538" y="183896"/>
                </a:cubicBezTo>
                <a:cubicBezTo>
                  <a:pt x="61722" y="183896"/>
                  <a:pt x="19811" y="146431"/>
                  <a:pt x="19811" y="100076"/>
                </a:cubicBezTo>
                <a:lnTo>
                  <a:pt x="19811" y="100076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Freeform 400"/>
          <p:cNvSpPr/>
          <p:nvPr/>
        </p:nvSpPr>
        <p:spPr>
          <a:xfrm>
            <a:off x="3533394" y="2834894"/>
            <a:ext cx="200405" cy="175005"/>
          </a:xfrm>
          <a:custGeom>
            <a:avLst/>
            <a:gdLst>
              <a:gd name="connsiteX0" fmla="*/ 15240 w 200405"/>
              <a:gd name="connsiteY0" fmla="*/ 102616 h 175005"/>
              <a:gd name="connsiteX1" fmla="*/ 108965 w 200405"/>
              <a:gd name="connsiteY1" fmla="*/ 18796 h 175005"/>
              <a:gd name="connsiteX2" fmla="*/ 202691 w 200405"/>
              <a:gd name="connsiteY2" fmla="*/ 102616 h 175005"/>
              <a:gd name="connsiteX3" fmla="*/ 108965 w 200405"/>
              <a:gd name="connsiteY3" fmla="*/ 186436 h 175005"/>
              <a:gd name="connsiteX4" fmla="*/ 15240 w 200405"/>
              <a:gd name="connsiteY4" fmla="*/ 102616 h 175005"/>
              <a:gd name="connsiteX5" fmla="*/ 15240 w 200405"/>
              <a:gd name="connsiteY5" fmla="*/ 10261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5240" y="102616"/>
                </a:moveTo>
                <a:cubicBezTo>
                  <a:pt x="15240" y="56261"/>
                  <a:pt x="57150" y="18796"/>
                  <a:pt x="108965" y="18796"/>
                </a:cubicBezTo>
                <a:cubicBezTo>
                  <a:pt x="160782" y="18796"/>
                  <a:pt x="202691" y="56261"/>
                  <a:pt x="202691" y="102616"/>
                </a:cubicBezTo>
                <a:cubicBezTo>
                  <a:pt x="202691" y="148971"/>
                  <a:pt x="160782" y="186436"/>
                  <a:pt x="108965" y="186436"/>
                </a:cubicBezTo>
                <a:cubicBezTo>
                  <a:pt x="57150" y="186436"/>
                  <a:pt x="15240" y="148971"/>
                  <a:pt x="15240" y="102616"/>
                </a:cubicBezTo>
                <a:lnTo>
                  <a:pt x="15240" y="102616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Freeform 401"/>
          <p:cNvSpPr/>
          <p:nvPr/>
        </p:nvSpPr>
        <p:spPr>
          <a:xfrm>
            <a:off x="3533394" y="2834894"/>
            <a:ext cx="200405" cy="175005"/>
          </a:xfrm>
          <a:custGeom>
            <a:avLst/>
            <a:gdLst>
              <a:gd name="connsiteX0" fmla="*/ 15240 w 200405"/>
              <a:gd name="connsiteY0" fmla="*/ 102616 h 175005"/>
              <a:gd name="connsiteX1" fmla="*/ 108965 w 200405"/>
              <a:gd name="connsiteY1" fmla="*/ 18796 h 175005"/>
              <a:gd name="connsiteX2" fmla="*/ 202691 w 200405"/>
              <a:gd name="connsiteY2" fmla="*/ 102616 h 175005"/>
              <a:gd name="connsiteX3" fmla="*/ 108965 w 200405"/>
              <a:gd name="connsiteY3" fmla="*/ 186436 h 175005"/>
              <a:gd name="connsiteX4" fmla="*/ 15240 w 200405"/>
              <a:gd name="connsiteY4" fmla="*/ 102616 h 175005"/>
              <a:gd name="connsiteX5" fmla="*/ 15240 w 200405"/>
              <a:gd name="connsiteY5" fmla="*/ 10261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5240" y="102616"/>
                </a:moveTo>
                <a:cubicBezTo>
                  <a:pt x="15240" y="56261"/>
                  <a:pt x="57150" y="18796"/>
                  <a:pt x="108965" y="18796"/>
                </a:cubicBezTo>
                <a:cubicBezTo>
                  <a:pt x="160782" y="18796"/>
                  <a:pt x="202691" y="56261"/>
                  <a:pt x="202691" y="102616"/>
                </a:cubicBezTo>
                <a:cubicBezTo>
                  <a:pt x="202691" y="148971"/>
                  <a:pt x="160782" y="186436"/>
                  <a:pt x="108965" y="186436"/>
                </a:cubicBezTo>
                <a:cubicBezTo>
                  <a:pt x="57150" y="186436"/>
                  <a:pt x="15240" y="148971"/>
                  <a:pt x="15240" y="102616"/>
                </a:cubicBezTo>
                <a:lnTo>
                  <a:pt x="15240" y="102616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Freeform 402"/>
          <p:cNvSpPr/>
          <p:nvPr/>
        </p:nvSpPr>
        <p:spPr>
          <a:xfrm>
            <a:off x="3965194" y="5641594"/>
            <a:ext cx="200405" cy="187705"/>
          </a:xfrm>
          <a:custGeom>
            <a:avLst/>
            <a:gdLst>
              <a:gd name="connsiteX0" fmla="*/ 16255 w 200405"/>
              <a:gd name="connsiteY0" fmla="*/ 104648 h 187705"/>
              <a:gd name="connsiteX1" fmla="*/ 109982 w 200405"/>
              <a:gd name="connsiteY1" fmla="*/ 20828 h 187705"/>
              <a:gd name="connsiteX2" fmla="*/ 203708 w 200405"/>
              <a:gd name="connsiteY2" fmla="*/ 104648 h 187705"/>
              <a:gd name="connsiteX3" fmla="*/ 109982 w 200405"/>
              <a:gd name="connsiteY3" fmla="*/ 188468 h 187705"/>
              <a:gd name="connsiteX4" fmla="*/ 16255 w 200405"/>
              <a:gd name="connsiteY4" fmla="*/ 104648 h 187705"/>
              <a:gd name="connsiteX5" fmla="*/ 16255 w 200405"/>
              <a:gd name="connsiteY5" fmla="*/ 104648 h 18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87705">
                <a:moveTo>
                  <a:pt x="16255" y="104648"/>
                </a:moveTo>
                <a:cubicBezTo>
                  <a:pt x="16255" y="58356"/>
                  <a:pt x="58165" y="20828"/>
                  <a:pt x="109982" y="20828"/>
                </a:cubicBezTo>
                <a:cubicBezTo>
                  <a:pt x="161797" y="20828"/>
                  <a:pt x="203708" y="58356"/>
                  <a:pt x="203708" y="104648"/>
                </a:cubicBezTo>
                <a:cubicBezTo>
                  <a:pt x="203708" y="150939"/>
                  <a:pt x="161797" y="188468"/>
                  <a:pt x="109982" y="188468"/>
                </a:cubicBezTo>
                <a:cubicBezTo>
                  <a:pt x="58165" y="188468"/>
                  <a:pt x="16255" y="150939"/>
                  <a:pt x="16255" y="104648"/>
                </a:cubicBezTo>
                <a:lnTo>
                  <a:pt x="16255" y="104648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Freeform 403"/>
          <p:cNvSpPr/>
          <p:nvPr/>
        </p:nvSpPr>
        <p:spPr>
          <a:xfrm>
            <a:off x="3965194" y="5641594"/>
            <a:ext cx="200405" cy="187705"/>
          </a:xfrm>
          <a:custGeom>
            <a:avLst/>
            <a:gdLst>
              <a:gd name="connsiteX0" fmla="*/ 16255 w 200405"/>
              <a:gd name="connsiteY0" fmla="*/ 104648 h 187705"/>
              <a:gd name="connsiteX1" fmla="*/ 109982 w 200405"/>
              <a:gd name="connsiteY1" fmla="*/ 20828 h 187705"/>
              <a:gd name="connsiteX2" fmla="*/ 203708 w 200405"/>
              <a:gd name="connsiteY2" fmla="*/ 104648 h 187705"/>
              <a:gd name="connsiteX3" fmla="*/ 109982 w 200405"/>
              <a:gd name="connsiteY3" fmla="*/ 188468 h 187705"/>
              <a:gd name="connsiteX4" fmla="*/ 16255 w 200405"/>
              <a:gd name="connsiteY4" fmla="*/ 104648 h 187705"/>
              <a:gd name="connsiteX5" fmla="*/ 16255 w 200405"/>
              <a:gd name="connsiteY5" fmla="*/ 104648 h 18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87705">
                <a:moveTo>
                  <a:pt x="16255" y="104648"/>
                </a:moveTo>
                <a:cubicBezTo>
                  <a:pt x="16255" y="58356"/>
                  <a:pt x="58165" y="20828"/>
                  <a:pt x="109982" y="20828"/>
                </a:cubicBezTo>
                <a:cubicBezTo>
                  <a:pt x="161797" y="20828"/>
                  <a:pt x="203708" y="58356"/>
                  <a:pt x="203708" y="104648"/>
                </a:cubicBezTo>
                <a:cubicBezTo>
                  <a:pt x="203708" y="150939"/>
                  <a:pt x="161797" y="188468"/>
                  <a:pt x="109982" y="188468"/>
                </a:cubicBezTo>
                <a:cubicBezTo>
                  <a:pt x="58165" y="188468"/>
                  <a:pt x="16255" y="150939"/>
                  <a:pt x="16255" y="104648"/>
                </a:cubicBezTo>
                <a:lnTo>
                  <a:pt x="16255" y="104648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Freeform 404"/>
          <p:cNvSpPr/>
          <p:nvPr/>
        </p:nvSpPr>
        <p:spPr>
          <a:xfrm>
            <a:off x="4257294" y="3914394"/>
            <a:ext cx="187705" cy="175005"/>
          </a:xfrm>
          <a:custGeom>
            <a:avLst/>
            <a:gdLst>
              <a:gd name="connsiteX0" fmla="*/ 12191 w 187705"/>
              <a:gd name="connsiteY0" fmla="*/ 103632 h 175005"/>
              <a:gd name="connsiteX1" fmla="*/ 105917 w 187705"/>
              <a:gd name="connsiteY1" fmla="*/ 19812 h 175005"/>
              <a:gd name="connsiteX2" fmla="*/ 199644 w 187705"/>
              <a:gd name="connsiteY2" fmla="*/ 103632 h 175005"/>
              <a:gd name="connsiteX3" fmla="*/ 105917 w 187705"/>
              <a:gd name="connsiteY3" fmla="*/ 187452 h 175005"/>
              <a:gd name="connsiteX4" fmla="*/ 12191 w 187705"/>
              <a:gd name="connsiteY4" fmla="*/ 103632 h 175005"/>
              <a:gd name="connsiteX5" fmla="*/ 12191 w 187705"/>
              <a:gd name="connsiteY5" fmla="*/ 10363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705" h="175005">
                <a:moveTo>
                  <a:pt x="12191" y="103632"/>
                </a:moveTo>
                <a:cubicBezTo>
                  <a:pt x="12191" y="57277"/>
                  <a:pt x="54102" y="19812"/>
                  <a:pt x="105917" y="19812"/>
                </a:cubicBezTo>
                <a:cubicBezTo>
                  <a:pt x="157734" y="19812"/>
                  <a:pt x="199644" y="57277"/>
                  <a:pt x="199644" y="103632"/>
                </a:cubicBezTo>
                <a:cubicBezTo>
                  <a:pt x="199644" y="149987"/>
                  <a:pt x="157734" y="187452"/>
                  <a:pt x="105917" y="187452"/>
                </a:cubicBezTo>
                <a:cubicBezTo>
                  <a:pt x="54102" y="187452"/>
                  <a:pt x="12191" y="149987"/>
                  <a:pt x="12191" y="103632"/>
                </a:cubicBezTo>
                <a:lnTo>
                  <a:pt x="12191" y="103632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Freeform 405"/>
          <p:cNvSpPr/>
          <p:nvPr/>
        </p:nvSpPr>
        <p:spPr>
          <a:xfrm>
            <a:off x="4257294" y="3914394"/>
            <a:ext cx="187705" cy="175005"/>
          </a:xfrm>
          <a:custGeom>
            <a:avLst/>
            <a:gdLst>
              <a:gd name="connsiteX0" fmla="*/ 12191 w 187705"/>
              <a:gd name="connsiteY0" fmla="*/ 103632 h 175005"/>
              <a:gd name="connsiteX1" fmla="*/ 105917 w 187705"/>
              <a:gd name="connsiteY1" fmla="*/ 19812 h 175005"/>
              <a:gd name="connsiteX2" fmla="*/ 199644 w 187705"/>
              <a:gd name="connsiteY2" fmla="*/ 103632 h 175005"/>
              <a:gd name="connsiteX3" fmla="*/ 105917 w 187705"/>
              <a:gd name="connsiteY3" fmla="*/ 187452 h 175005"/>
              <a:gd name="connsiteX4" fmla="*/ 12191 w 187705"/>
              <a:gd name="connsiteY4" fmla="*/ 103632 h 175005"/>
              <a:gd name="connsiteX5" fmla="*/ 12191 w 187705"/>
              <a:gd name="connsiteY5" fmla="*/ 10363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705" h="175005">
                <a:moveTo>
                  <a:pt x="12191" y="103632"/>
                </a:moveTo>
                <a:cubicBezTo>
                  <a:pt x="12191" y="57277"/>
                  <a:pt x="54102" y="19812"/>
                  <a:pt x="105917" y="19812"/>
                </a:cubicBezTo>
                <a:cubicBezTo>
                  <a:pt x="157734" y="19812"/>
                  <a:pt x="199644" y="57277"/>
                  <a:pt x="199644" y="103632"/>
                </a:cubicBezTo>
                <a:cubicBezTo>
                  <a:pt x="199644" y="149987"/>
                  <a:pt x="157734" y="187452"/>
                  <a:pt x="105917" y="187452"/>
                </a:cubicBezTo>
                <a:cubicBezTo>
                  <a:pt x="54102" y="187452"/>
                  <a:pt x="12191" y="149987"/>
                  <a:pt x="12191" y="103632"/>
                </a:cubicBezTo>
                <a:lnTo>
                  <a:pt x="12191" y="103632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Freeform 406"/>
          <p:cNvSpPr/>
          <p:nvPr/>
        </p:nvSpPr>
        <p:spPr>
          <a:xfrm>
            <a:off x="4904994" y="4930394"/>
            <a:ext cx="187705" cy="175005"/>
          </a:xfrm>
          <a:custGeom>
            <a:avLst/>
            <a:gdLst>
              <a:gd name="connsiteX0" fmla="*/ 12191 w 187705"/>
              <a:gd name="connsiteY0" fmla="*/ 94996 h 175005"/>
              <a:gd name="connsiteX1" fmla="*/ 105917 w 187705"/>
              <a:gd name="connsiteY1" fmla="*/ 11176 h 175005"/>
              <a:gd name="connsiteX2" fmla="*/ 199644 w 187705"/>
              <a:gd name="connsiteY2" fmla="*/ 94996 h 175005"/>
              <a:gd name="connsiteX3" fmla="*/ 105917 w 187705"/>
              <a:gd name="connsiteY3" fmla="*/ 178816 h 175005"/>
              <a:gd name="connsiteX4" fmla="*/ 12191 w 187705"/>
              <a:gd name="connsiteY4" fmla="*/ 94996 h 175005"/>
              <a:gd name="connsiteX5" fmla="*/ 12191 w 187705"/>
              <a:gd name="connsiteY5" fmla="*/ 9499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705" h="175005">
                <a:moveTo>
                  <a:pt x="12191" y="94996"/>
                </a:moveTo>
                <a:cubicBezTo>
                  <a:pt x="12191" y="48641"/>
                  <a:pt x="54102" y="11176"/>
                  <a:pt x="105917" y="11176"/>
                </a:cubicBezTo>
                <a:cubicBezTo>
                  <a:pt x="157734" y="11176"/>
                  <a:pt x="199644" y="48641"/>
                  <a:pt x="199644" y="94996"/>
                </a:cubicBezTo>
                <a:cubicBezTo>
                  <a:pt x="199644" y="141351"/>
                  <a:pt x="157734" y="178816"/>
                  <a:pt x="105917" y="178816"/>
                </a:cubicBezTo>
                <a:cubicBezTo>
                  <a:pt x="54102" y="178816"/>
                  <a:pt x="12191" y="141351"/>
                  <a:pt x="12191" y="94996"/>
                </a:cubicBezTo>
                <a:lnTo>
                  <a:pt x="12191" y="94996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Freeform 407"/>
          <p:cNvSpPr/>
          <p:nvPr/>
        </p:nvSpPr>
        <p:spPr>
          <a:xfrm>
            <a:off x="4904994" y="4930394"/>
            <a:ext cx="187705" cy="175005"/>
          </a:xfrm>
          <a:custGeom>
            <a:avLst/>
            <a:gdLst>
              <a:gd name="connsiteX0" fmla="*/ 12191 w 187705"/>
              <a:gd name="connsiteY0" fmla="*/ 94996 h 175005"/>
              <a:gd name="connsiteX1" fmla="*/ 105917 w 187705"/>
              <a:gd name="connsiteY1" fmla="*/ 11176 h 175005"/>
              <a:gd name="connsiteX2" fmla="*/ 199644 w 187705"/>
              <a:gd name="connsiteY2" fmla="*/ 94996 h 175005"/>
              <a:gd name="connsiteX3" fmla="*/ 105917 w 187705"/>
              <a:gd name="connsiteY3" fmla="*/ 178816 h 175005"/>
              <a:gd name="connsiteX4" fmla="*/ 12191 w 187705"/>
              <a:gd name="connsiteY4" fmla="*/ 94996 h 175005"/>
              <a:gd name="connsiteX5" fmla="*/ 12191 w 187705"/>
              <a:gd name="connsiteY5" fmla="*/ 9499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705" h="175005">
                <a:moveTo>
                  <a:pt x="12191" y="94996"/>
                </a:moveTo>
                <a:cubicBezTo>
                  <a:pt x="12191" y="48641"/>
                  <a:pt x="54102" y="11176"/>
                  <a:pt x="105917" y="11176"/>
                </a:cubicBezTo>
                <a:cubicBezTo>
                  <a:pt x="157734" y="11176"/>
                  <a:pt x="199644" y="48641"/>
                  <a:pt x="199644" y="94996"/>
                </a:cubicBezTo>
                <a:cubicBezTo>
                  <a:pt x="199644" y="141351"/>
                  <a:pt x="157734" y="178816"/>
                  <a:pt x="105917" y="178816"/>
                </a:cubicBezTo>
                <a:cubicBezTo>
                  <a:pt x="54102" y="178816"/>
                  <a:pt x="12191" y="141351"/>
                  <a:pt x="12191" y="94996"/>
                </a:cubicBezTo>
                <a:lnTo>
                  <a:pt x="12191" y="94996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Freeform 408"/>
          <p:cNvSpPr/>
          <p:nvPr/>
        </p:nvSpPr>
        <p:spPr>
          <a:xfrm>
            <a:off x="5539994" y="3596894"/>
            <a:ext cx="200405" cy="175005"/>
          </a:xfrm>
          <a:custGeom>
            <a:avLst/>
            <a:gdLst>
              <a:gd name="connsiteX0" fmla="*/ 15747 w 200405"/>
              <a:gd name="connsiteY0" fmla="*/ 94996 h 175005"/>
              <a:gd name="connsiteX1" fmla="*/ 109473 w 200405"/>
              <a:gd name="connsiteY1" fmla="*/ 11176 h 175005"/>
              <a:gd name="connsiteX2" fmla="*/ 203200 w 200405"/>
              <a:gd name="connsiteY2" fmla="*/ 94996 h 175005"/>
              <a:gd name="connsiteX3" fmla="*/ 109473 w 200405"/>
              <a:gd name="connsiteY3" fmla="*/ 178816 h 175005"/>
              <a:gd name="connsiteX4" fmla="*/ 15747 w 200405"/>
              <a:gd name="connsiteY4" fmla="*/ 94996 h 175005"/>
              <a:gd name="connsiteX5" fmla="*/ 15747 w 200405"/>
              <a:gd name="connsiteY5" fmla="*/ 9499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5747" y="94996"/>
                </a:moveTo>
                <a:cubicBezTo>
                  <a:pt x="15747" y="48641"/>
                  <a:pt x="57658" y="11176"/>
                  <a:pt x="109473" y="11176"/>
                </a:cubicBezTo>
                <a:cubicBezTo>
                  <a:pt x="161290" y="11176"/>
                  <a:pt x="203200" y="48641"/>
                  <a:pt x="203200" y="94996"/>
                </a:cubicBezTo>
                <a:cubicBezTo>
                  <a:pt x="203200" y="141351"/>
                  <a:pt x="161290" y="178816"/>
                  <a:pt x="109473" y="178816"/>
                </a:cubicBezTo>
                <a:cubicBezTo>
                  <a:pt x="57658" y="178816"/>
                  <a:pt x="15747" y="141351"/>
                  <a:pt x="15747" y="94996"/>
                </a:cubicBezTo>
                <a:lnTo>
                  <a:pt x="15747" y="94996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Freeform 409"/>
          <p:cNvSpPr/>
          <p:nvPr/>
        </p:nvSpPr>
        <p:spPr>
          <a:xfrm>
            <a:off x="5539994" y="3596894"/>
            <a:ext cx="200405" cy="175005"/>
          </a:xfrm>
          <a:custGeom>
            <a:avLst/>
            <a:gdLst>
              <a:gd name="connsiteX0" fmla="*/ 15747 w 200405"/>
              <a:gd name="connsiteY0" fmla="*/ 94996 h 175005"/>
              <a:gd name="connsiteX1" fmla="*/ 109473 w 200405"/>
              <a:gd name="connsiteY1" fmla="*/ 11176 h 175005"/>
              <a:gd name="connsiteX2" fmla="*/ 203200 w 200405"/>
              <a:gd name="connsiteY2" fmla="*/ 94996 h 175005"/>
              <a:gd name="connsiteX3" fmla="*/ 109473 w 200405"/>
              <a:gd name="connsiteY3" fmla="*/ 178816 h 175005"/>
              <a:gd name="connsiteX4" fmla="*/ 15747 w 200405"/>
              <a:gd name="connsiteY4" fmla="*/ 94996 h 175005"/>
              <a:gd name="connsiteX5" fmla="*/ 15747 w 200405"/>
              <a:gd name="connsiteY5" fmla="*/ 9499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5747" y="94996"/>
                </a:moveTo>
                <a:cubicBezTo>
                  <a:pt x="15747" y="48641"/>
                  <a:pt x="57658" y="11176"/>
                  <a:pt x="109473" y="11176"/>
                </a:cubicBezTo>
                <a:cubicBezTo>
                  <a:pt x="161290" y="11176"/>
                  <a:pt x="203200" y="48641"/>
                  <a:pt x="203200" y="94996"/>
                </a:cubicBezTo>
                <a:cubicBezTo>
                  <a:pt x="203200" y="141351"/>
                  <a:pt x="161290" y="178816"/>
                  <a:pt x="109473" y="178816"/>
                </a:cubicBezTo>
                <a:cubicBezTo>
                  <a:pt x="57658" y="178816"/>
                  <a:pt x="15747" y="141351"/>
                  <a:pt x="15747" y="94996"/>
                </a:cubicBezTo>
                <a:lnTo>
                  <a:pt x="15747" y="94996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Freeform 410"/>
          <p:cNvSpPr/>
          <p:nvPr/>
        </p:nvSpPr>
        <p:spPr>
          <a:xfrm>
            <a:off x="6047994" y="5412994"/>
            <a:ext cx="200405" cy="175005"/>
          </a:xfrm>
          <a:custGeom>
            <a:avLst/>
            <a:gdLst>
              <a:gd name="connsiteX0" fmla="*/ 21335 w 200405"/>
              <a:gd name="connsiteY0" fmla="*/ 98552 h 175005"/>
              <a:gd name="connsiteX1" fmla="*/ 115061 w 200405"/>
              <a:gd name="connsiteY1" fmla="*/ 14732 h 175005"/>
              <a:gd name="connsiteX2" fmla="*/ 208788 w 200405"/>
              <a:gd name="connsiteY2" fmla="*/ 98552 h 175005"/>
              <a:gd name="connsiteX3" fmla="*/ 115061 w 200405"/>
              <a:gd name="connsiteY3" fmla="*/ 182372 h 175005"/>
              <a:gd name="connsiteX4" fmla="*/ 21335 w 200405"/>
              <a:gd name="connsiteY4" fmla="*/ 98552 h 175005"/>
              <a:gd name="connsiteX5" fmla="*/ 21335 w 200405"/>
              <a:gd name="connsiteY5" fmla="*/ 9855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21335" y="98552"/>
                </a:moveTo>
                <a:cubicBezTo>
                  <a:pt x="21335" y="52197"/>
                  <a:pt x="63246" y="14732"/>
                  <a:pt x="115061" y="14732"/>
                </a:cubicBezTo>
                <a:cubicBezTo>
                  <a:pt x="166877" y="14732"/>
                  <a:pt x="208788" y="52197"/>
                  <a:pt x="208788" y="98552"/>
                </a:cubicBezTo>
                <a:cubicBezTo>
                  <a:pt x="208788" y="144907"/>
                  <a:pt x="166877" y="182372"/>
                  <a:pt x="115061" y="182372"/>
                </a:cubicBezTo>
                <a:cubicBezTo>
                  <a:pt x="63246" y="182372"/>
                  <a:pt x="21335" y="144907"/>
                  <a:pt x="21335" y="98552"/>
                </a:cubicBezTo>
                <a:lnTo>
                  <a:pt x="21335" y="98552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Freeform 411"/>
          <p:cNvSpPr/>
          <p:nvPr/>
        </p:nvSpPr>
        <p:spPr>
          <a:xfrm>
            <a:off x="6047994" y="5412994"/>
            <a:ext cx="200405" cy="175005"/>
          </a:xfrm>
          <a:custGeom>
            <a:avLst/>
            <a:gdLst>
              <a:gd name="connsiteX0" fmla="*/ 21335 w 200405"/>
              <a:gd name="connsiteY0" fmla="*/ 98552 h 175005"/>
              <a:gd name="connsiteX1" fmla="*/ 115061 w 200405"/>
              <a:gd name="connsiteY1" fmla="*/ 14732 h 175005"/>
              <a:gd name="connsiteX2" fmla="*/ 208788 w 200405"/>
              <a:gd name="connsiteY2" fmla="*/ 98552 h 175005"/>
              <a:gd name="connsiteX3" fmla="*/ 115061 w 200405"/>
              <a:gd name="connsiteY3" fmla="*/ 182372 h 175005"/>
              <a:gd name="connsiteX4" fmla="*/ 21335 w 200405"/>
              <a:gd name="connsiteY4" fmla="*/ 98552 h 175005"/>
              <a:gd name="connsiteX5" fmla="*/ 21335 w 200405"/>
              <a:gd name="connsiteY5" fmla="*/ 9855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21335" y="98552"/>
                </a:moveTo>
                <a:cubicBezTo>
                  <a:pt x="21335" y="52197"/>
                  <a:pt x="63246" y="14732"/>
                  <a:pt x="115061" y="14732"/>
                </a:cubicBezTo>
                <a:cubicBezTo>
                  <a:pt x="166877" y="14732"/>
                  <a:pt x="208788" y="52197"/>
                  <a:pt x="208788" y="98552"/>
                </a:cubicBezTo>
                <a:cubicBezTo>
                  <a:pt x="208788" y="144907"/>
                  <a:pt x="166877" y="182372"/>
                  <a:pt x="115061" y="182372"/>
                </a:cubicBezTo>
                <a:cubicBezTo>
                  <a:pt x="63246" y="182372"/>
                  <a:pt x="21335" y="144907"/>
                  <a:pt x="21335" y="98552"/>
                </a:cubicBezTo>
                <a:lnTo>
                  <a:pt x="21335" y="98552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Freeform 412"/>
          <p:cNvSpPr/>
          <p:nvPr/>
        </p:nvSpPr>
        <p:spPr>
          <a:xfrm>
            <a:off x="6555993" y="3126994"/>
            <a:ext cx="200405" cy="175005"/>
          </a:xfrm>
          <a:custGeom>
            <a:avLst/>
            <a:gdLst>
              <a:gd name="connsiteX0" fmla="*/ 17780 w 200405"/>
              <a:gd name="connsiteY0" fmla="*/ 98552 h 175005"/>
              <a:gd name="connsiteX1" fmla="*/ 111506 w 200405"/>
              <a:gd name="connsiteY1" fmla="*/ 14732 h 175005"/>
              <a:gd name="connsiteX2" fmla="*/ 205232 w 200405"/>
              <a:gd name="connsiteY2" fmla="*/ 98552 h 175005"/>
              <a:gd name="connsiteX3" fmla="*/ 111506 w 200405"/>
              <a:gd name="connsiteY3" fmla="*/ 182372 h 175005"/>
              <a:gd name="connsiteX4" fmla="*/ 17780 w 200405"/>
              <a:gd name="connsiteY4" fmla="*/ 98552 h 175005"/>
              <a:gd name="connsiteX5" fmla="*/ 17780 w 200405"/>
              <a:gd name="connsiteY5" fmla="*/ 9855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7780" y="98552"/>
                </a:moveTo>
                <a:cubicBezTo>
                  <a:pt x="17780" y="52197"/>
                  <a:pt x="59690" y="14732"/>
                  <a:pt x="111506" y="14732"/>
                </a:cubicBezTo>
                <a:cubicBezTo>
                  <a:pt x="163322" y="14732"/>
                  <a:pt x="205232" y="52197"/>
                  <a:pt x="205232" y="98552"/>
                </a:cubicBezTo>
                <a:cubicBezTo>
                  <a:pt x="205232" y="144907"/>
                  <a:pt x="163322" y="182372"/>
                  <a:pt x="111506" y="182372"/>
                </a:cubicBezTo>
                <a:cubicBezTo>
                  <a:pt x="59690" y="182372"/>
                  <a:pt x="17780" y="144907"/>
                  <a:pt x="17780" y="98552"/>
                </a:cubicBezTo>
                <a:lnTo>
                  <a:pt x="17780" y="98552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Freeform 413"/>
          <p:cNvSpPr/>
          <p:nvPr/>
        </p:nvSpPr>
        <p:spPr>
          <a:xfrm>
            <a:off x="6555993" y="3126994"/>
            <a:ext cx="200405" cy="175005"/>
          </a:xfrm>
          <a:custGeom>
            <a:avLst/>
            <a:gdLst>
              <a:gd name="connsiteX0" fmla="*/ 17780 w 200405"/>
              <a:gd name="connsiteY0" fmla="*/ 98552 h 175005"/>
              <a:gd name="connsiteX1" fmla="*/ 111506 w 200405"/>
              <a:gd name="connsiteY1" fmla="*/ 14732 h 175005"/>
              <a:gd name="connsiteX2" fmla="*/ 205232 w 200405"/>
              <a:gd name="connsiteY2" fmla="*/ 98552 h 175005"/>
              <a:gd name="connsiteX3" fmla="*/ 111506 w 200405"/>
              <a:gd name="connsiteY3" fmla="*/ 182372 h 175005"/>
              <a:gd name="connsiteX4" fmla="*/ 17780 w 200405"/>
              <a:gd name="connsiteY4" fmla="*/ 98552 h 175005"/>
              <a:gd name="connsiteX5" fmla="*/ 17780 w 200405"/>
              <a:gd name="connsiteY5" fmla="*/ 9855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7780" y="98552"/>
                </a:moveTo>
                <a:cubicBezTo>
                  <a:pt x="17780" y="52197"/>
                  <a:pt x="59690" y="14732"/>
                  <a:pt x="111506" y="14732"/>
                </a:cubicBezTo>
                <a:cubicBezTo>
                  <a:pt x="163322" y="14732"/>
                  <a:pt x="205232" y="52197"/>
                  <a:pt x="205232" y="98552"/>
                </a:cubicBezTo>
                <a:cubicBezTo>
                  <a:pt x="205232" y="144907"/>
                  <a:pt x="163322" y="182372"/>
                  <a:pt x="111506" y="182372"/>
                </a:cubicBezTo>
                <a:cubicBezTo>
                  <a:pt x="59690" y="182372"/>
                  <a:pt x="17780" y="144907"/>
                  <a:pt x="17780" y="98552"/>
                </a:cubicBezTo>
                <a:lnTo>
                  <a:pt x="17780" y="98552"/>
                </a:lnTo>
                <a:close/>
              </a:path>
            </a:pathLst>
          </a:custGeom>
          <a:solidFill>
            <a:srgbClr val="0000DE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Freeform 414"/>
          <p:cNvSpPr/>
          <p:nvPr/>
        </p:nvSpPr>
        <p:spPr>
          <a:xfrm>
            <a:off x="2906522" y="2970022"/>
            <a:ext cx="662177" cy="1462277"/>
          </a:xfrm>
          <a:custGeom>
            <a:avLst/>
            <a:gdLst>
              <a:gd name="connsiteX0" fmla="*/ 15748 w 662177"/>
              <a:gd name="connsiteY0" fmla="*/ 1468247 h 1462277"/>
              <a:gd name="connsiteX1" fmla="*/ 669670 w 662177"/>
              <a:gd name="connsiteY1" fmla="*/ 26924 h 146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2177" h="1462277">
                <a:moveTo>
                  <a:pt x="15748" y="1468247"/>
                </a:moveTo>
                <a:lnTo>
                  <a:pt x="669670" y="26924"/>
                </a:lnTo>
              </a:path>
            </a:pathLst>
          </a:custGeom>
          <a:ln w="2895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Freeform 415"/>
          <p:cNvSpPr/>
          <p:nvPr/>
        </p:nvSpPr>
        <p:spPr>
          <a:xfrm>
            <a:off x="3617721" y="2995422"/>
            <a:ext cx="446277" cy="2656077"/>
          </a:xfrm>
          <a:custGeom>
            <a:avLst/>
            <a:gdLst>
              <a:gd name="connsiteX0" fmla="*/ 25400 w 446277"/>
              <a:gd name="connsiteY0" fmla="*/ 25908 h 2656077"/>
              <a:gd name="connsiteX1" fmla="*/ 457454 w 446277"/>
              <a:gd name="connsiteY1" fmla="*/ 2666911 h 265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6277" h="2656077">
                <a:moveTo>
                  <a:pt x="25400" y="25908"/>
                </a:moveTo>
                <a:lnTo>
                  <a:pt x="457454" y="2666911"/>
                </a:lnTo>
              </a:path>
            </a:pathLst>
          </a:custGeom>
          <a:ln w="28955">
            <a:solidFill>
              <a:srgbClr val="FE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TextBox 416"/>
          <p:cNvSpPr txBox="1"/>
          <p:nvPr/>
        </p:nvSpPr>
        <p:spPr>
          <a:xfrm>
            <a:off x="548640" y="605998"/>
            <a:ext cx="6808077" cy="47946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247520">
              <a:lnSpc>
                <a:spcPct val="100000"/>
              </a:lnSpc>
            </a:pPr>
            <a:r>
              <a:rPr lang="en-US" altLang="zh-CN" sz="3200" b="1" spc="290" dirty="0">
                <a:solidFill>
                  <a:srgbClr val="006EBF"/>
                </a:solidFill>
                <a:latin typeface="Times New Roman"/>
                <a:ea typeface="Times New Roman"/>
              </a:rPr>
              <a:t>Andrew’s</a:t>
            </a:r>
            <a:r>
              <a:rPr lang="en-US" altLang="zh-CN" sz="3200" b="1" spc="139" dirty="0">
                <a:solidFill>
                  <a:srgbClr val="006EB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b="1" spc="304" dirty="0">
                <a:solidFill>
                  <a:srgbClr val="006EBF"/>
                </a:solidFill>
                <a:latin typeface="Times New Roman"/>
                <a:ea typeface="Times New Roman"/>
              </a:rPr>
              <a:t>Monotone</a:t>
            </a:r>
            <a:r>
              <a:rPr lang="en-US" altLang="zh-CN" sz="3200" b="1" spc="139" dirty="0">
                <a:solidFill>
                  <a:srgbClr val="006EB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b="1" spc="295" dirty="0">
                <a:solidFill>
                  <a:srgbClr val="006EBF"/>
                </a:solidFill>
                <a:latin typeface="Times New Roman"/>
                <a:ea typeface="Times New Roman"/>
              </a:rPr>
              <a:t>Chain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69"/>
              </a:lnSpc>
            </a:pPr>
            <a:endParaRPr lang="en-US" dirty="0" smtClean="0"/>
          </a:p>
          <a:p>
            <a:pPr marL="0">
              <a:lnSpc>
                <a:spcPct val="111666"/>
              </a:lnSpc>
            </a:pPr>
            <a:r>
              <a:rPr lang="en-US" altLang="zh-CN" sz="2400" dirty="0">
                <a:solidFill>
                  <a:srgbClr val="16365D"/>
                </a:solidFill>
                <a:latin typeface="Arial"/>
                <a:ea typeface="Arial"/>
              </a:rPr>
              <a:t>•</a:t>
            </a:r>
            <a:r>
              <a:rPr lang="en-US" altLang="zh-CN" sz="2400" spc="100" dirty="0">
                <a:solidFill>
                  <a:srgbClr val="16365D"/>
                </a:solidFill>
                <a:latin typeface="Arial"/>
                <a:cs typeface="Arial"/>
              </a:rPr>
              <a:t>  </a:t>
            </a:r>
            <a:r>
              <a:rPr lang="zh-CN" altLang="en-US" sz="2400" dirty="0">
                <a:solidFill>
                  <a:srgbClr val="16365D"/>
                </a:solidFill>
                <a:latin typeface="Arial Unicode MS"/>
                <a:ea typeface="Arial Unicode MS"/>
              </a:rPr>
              <a:t>Step2</a:t>
            </a:r>
            <a:r>
              <a:rPr lang="zh-CN" altLang="en-US" sz="2400" spc="100" dirty="0">
                <a:solidFill>
                  <a:srgbClr val="16365D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400" dirty="0">
                <a:solidFill>
                  <a:srgbClr val="16365D"/>
                </a:solidFill>
                <a:latin typeface="Arial Unicode MS"/>
                <a:ea typeface="Arial Unicode MS"/>
              </a:rPr>
              <a:t>:</a:t>
            </a:r>
            <a:r>
              <a:rPr lang="zh-CN" altLang="en-US" sz="2400" spc="104" dirty="0">
                <a:solidFill>
                  <a:srgbClr val="16365D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400" dirty="0">
                <a:solidFill>
                  <a:srgbClr val="16365D"/>
                </a:solidFill>
                <a:latin typeface="Arial Unicode MS"/>
                <a:ea typeface="Arial Unicode MS"/>
              </a:rPr>
              <a:t>Connect</a:t>
            </a:r>
            <a:r>
              <a:rPr lang="zh-CN" altLang="en-US" sz="2400" spc="100" dirty="0">
                <a:solidFill>
                  <a:srgbClr val="16365D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400" dirty="0">
                <a:solidFill>
                  <a:srgbClr val="16365D"/>
                </a:solidFill>
                <a:latin typeface="Arial Unicode MS"/>
                <a:ea typeface="Arial Unicode MS"/>
              </a:rPr>
              <a:t>points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10"/>
              </a:lnSpc>
            </a:pPr>
            <a:endParaRPr lang="en-US" dirty="0" smtClean="0"/>
          </a:p>
          <a:p>
            <a:pPr marL="0" indent="2828289">
              <a:lnSpc>
                <a:spcPct val="100000"/>
              </a:lnSpc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</a:p>
          <a:p>
            <a:pPr marL="0" indent="5916167">
              <a:lnSpc>
                <a:spcPct val="100000"/>
              </a:lnSpc>
              <a:spcBef>
                <a:spcPts val="175"/>
              </a:spcBef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7</a:t>
            </a:r>
          </a:p>
          <a:p>
            <a:pPr>
              <a:lnSpc>
                <a:spcPts val="1114"/>
              </a:lnSpc>
            </a:pPr>
            <a:endParaRPr lang="en-US" dirty="0" smtClean="0"/>
          </a:p>
          <a:p>
            <a:pPr marL="0" indent="4820411">
              <a:lnSpc>
                <a:spcPct val="100000"/>
              </a:lnSpc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5</a:t>
            </a:r>
          </a:p>
          <a:p>
            <a:pPr>
              <a:lnSpc>
                <a:spcPts val="405"/>
              </a:lnSpc>
            </a:pPr>
            <a:endParaRPr lang="en-US" dirty="0" smtClean="0"/>
          </a:p>
          <a:p>
            <a:pPr marL="0" indent="3511930">
              <a:lnSpc>
                <a:spcPct val="100000"/>
              </a:lnSpc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3</a:t>
            </a:r>
          </a:p>
          <a:p>
            <a:pPr>
              <a:lnSpc>
                <a:spcPts val="1729"/>
              </a:lnSpc>
            </a:pPr>
            <a:endParaRPr lang="en-US" dirty="0" smtClean="0"/>
          </a:p>
          <a:p>
            <a:pPr marL="0" indent="2071370">
              <a:lnSpc>
                <a:spcPct val="100000"/>
              </a:lnSpc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214"/>
              </a:lnSpc>
            </a:pPr>
            <a:endParaRPr lang="en-US" dirty="0" smtClean="0"/>
          </a:p>
          <a:p>
            <a:pPr marL="0" indent="4219320">
              <a:lnSpc>
                <a:spcPct val="100000"/>
              </a:lnSpc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4</a:t>
            </a:r>
          </a:p>
        </p:txBody>
      </p:sp>
      <p:sp>
        <p:nvSpPr>
          <p:cNvPr id="417" name="TextBox 417"/>
          <p:cNvSpPr txBox="1"/>
          <p:nvPr/>
        </p:nvSpPr>
        <p:spPr>
          <a:xfrm>
            <a:off x="3827653" y="5567224"/>
            <a:ext cx="2292756" cy="4960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80833"/>
              </a:lnSpc>
              <a:tabLst>
                <a:tab pos="2051303" algn="l"/>
              </a:tabLst>
            </a:pPr>
            <a:r>
              <a:rPr lang="en-US" altLang="zh-CN" sz="1800" dirty="0">
                <a:solidFill>
                  <a:srgbClr val="000000"/>
                </a:solidFill>
                <a:latin typeface="Times New Roman"/>
                <a:ea typeface="Times New Roman"/>
              </a:rPr>
              <a:t>2	</a:t>
            </a:r>
            <a:r>
              <a:rPr lang="en-US" altLang="zh-CN" sz="1800" spc="-40" dirty="0">
                <a:solidFill>
                  <a:srgbClr val="000000"/>
                </a:solidFill>
                <a:latin typeface="Times New Roman"/>
                <a:ea typeface="Times New Roman"/>
              </a:rPr>
              <a:t>6</a:t>
            </a:r>
          </a:p>
        </p:txBody>
      </p:sp>
      <p:sp>
        <p:nvSpPr>
          <p:cNvPr id="418" name="TextBox 418"/>
          <p:cNvSpPr txBox="1"/>
          <p:nvPr/>
        </p:nvSpPr>
        <p:spPr>
          <a:xfrm>
            <a:off x="6428232" y="6565925"/>
            <a:ext cx="1671075" cy="243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made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by</a:t>
            </a:r>
            <a:r>
              <a:rPr lang="en-US" altLang="zh-CN" sz="1600" b="1" i="1" spc="-4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ai281918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Picture 4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459" y="60960"/>
            <a:ext cx="1158240" cy="1097280"/>
          </a:xfrm>
          <a:prstGeom prst="rect">
            <a:avLst/>
          </a:prstGeom>
        </p:spPr>
      </p:pic>
      <p:sp>
        <p:nvSpPr>
          <p:cNvPr id="2" name="Freeform 420"/>
          <p:cNvSpPr/>
          <p:nvPr/>
        </p:nvSpPr>
        <p:spPr>
          <a:xfrm>
            <a:off x="298450" y="6483350"/>
            <a:ext cx="5721350" cy="6350"/>
          </a:xfrm>
          <a:custGeom>
            <a:avLst/>
            <a:gdLst>
              <a:gd name="connsiteX0" fmla="*/ 6350 w 5721350"/>
              <a:gd name="connsiteY0" fmla="*/ 18034 h 6350"/>
              <a:gd name="connsiteX1" fmla="*/ 5721350 w 5721350"/>
              <a:gd name="connsiteY1" fmla="*/ 18034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21350" h="6350">
                <a:moveTo>
                  <a:pt x="6350" y="18034"/>
                </a:moveTo>
                <a:lnTo>
                  <a:pt x="5721350" y="18034"/>
                </a:lnTo>
              </a:path>
            </a:pathLst>
          </a:custGeom>
          <a:ln w="609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2" name="Picture 4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880" y="5897880"/>
            <a:ext cx="937260" cy="899160"/>
          </a:xfrm>
          <a:prstGeom prst="rect">
            <a:avLst/>
          </a:prstGeom>
        </p:spPr>
      </p:pic>
      <p:pic>
        <p:nvPicPr>
          <p:cNvPr id="423" name="Picture 4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" y="1341120"/>
            <a:ext cx="8252459" cy="60960"/>
          </a:xfrm>
          <a:prstGeom prst="rect">
            <a:avLst/>
          </a:prstGeom>
        </p:spPr>
      </p:pic>
      <p:sp>
        <p:nvSpPr>
          <p:cNvPr id="3" name="Freeform 423"/>
          <p:cNvSpPr/>
          <p:nvPr/>
        </p:nvSpPr>
        <p:spPr>
          <a:xfrm>
            <a:off x="2813050" y="4425950"/>
            <a:ext cx="196850" cy="171450"/>
          </a:xfrm>
          <a:custGeom>
            <a:avLst/>
            <a:gdLst>
              <a:gd name="connsiteX0" fmla="*/ 16255 w 196850"/>
              <a:gd name="connsiteY0" fmla="*/ 96520 h 171450"/>
              <a:gd name="connsiteX1" fmla="*/ 109982 w 196850"/>
              <a:gd name="connsiteY1" fmla="*/ 12700 h 171450"/>
              <a:gd name="connsiteX2" fmla="*/ 203707 w 196850"/>
              <a:gd name="connsiteY2" fmla="*/ 96520 h 171450"/>
              <a:gd name="connsiteX3" fmla="*/ 109982 w 196850"/>
              <a:gd name="connsiteY3" fmla="*/ 180340 h 171450"/>
              <a:gd name="connsiteX4" fmla="*/ 16255 w 196850"/>
              <a:gd name="connsiteY4" fmla="*/ 96520 h 171450"/>
              <a:gd name="connsiteX5" fmla="*/ 16255 w 196850"/>
              <a:gd name="connsiteY5" fmla="*/ 9652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6850" h="171450">
                <a:moveTo>
                  <a:pt x="16255" y="96520"/>
                </a:moveTo>
                <a:cubicBezTo>
                  <a:pt x="16255" y="50165"/>
                  <a:pt x="58166" y="12700"/>
                  <a:pt x="109982" y="12700"/>
                </a:cubicBezTo>
                <a:cubicBezTo>
                  <a:pt x="161798" y="12700"/>
                  <a:pt x="203707" y="50165"/>
                  <a:pt x="203707" y="96520"/>
                </a:cubicBezTo>
                <a:cubicBezTo>
                  <a:pt x="203707" y="142875"/>
                  <a:pt x="161798" y="180340"/>
                  <a:pt x="109982" y="180340"/>
                </a:cubicBezTo>
                <a:cubicBezTo>
                  <a:pt x="58166" y="180340"/>
                  <a:pt x="16255" y="142875"/>
                  <a:pt x="16255" y="96520"/>
                </a:cubicBezTo>
                <a:lnTo>
                  <a:pt x="16255" y="96520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Freeform 424"/>
          <p:cNvSpPr/>
          <p:nvPr/>
        </p:nvSpPr>
        <p:spPr>
          <a:xfrm>
            <a:off x="2809494" y="4422394"/>
            <a:ext cx="200405" cy="175005"/>
          </a:xfrm>
          <a:custGeom>
            <a:avLst/>
            <a:gdLst>
              <a:gd name="connsiteX0" fmla="*/ 19811 w 200405"/>
              <a:gd name="connsiteY0" fmla="*/ 100076 h 175005"/>
              <a:gd name="connsiteX1" fmla="*/ 113538 w 200405"/>
              <a:gd name="connsiteY1" fmla="*/ 16256 h 175005"/>
              <a:gd name="connsiteX2" fmla="*/ 207263 w 200405"/>
              <a:gd name="connsiteY2" fmla="*/ 100076 h 175005"/>
              <a:gd name="connsiteX3" fmla="*/ 113538 w 200405"/>
              <a:gd name="connsiteY3" fmla="*/ 183896 h 175005"/>
              <a:gd name="connsiteX4" fmla="*/ 19811 w 200405"/>
              <a:gd name="connsiteY4" fmla="*/ 100076 h 175005"/>
              <a:gd name="connsiteX5" fmla="*/ 19811 w 200405"/>
              <a:gd name="connsiteY5" fmla="*/ 10007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9811" y="100076"/>
                </a:moveTo>
                <a:cubicBezTo>
                  <a:pt x="19811" y="53721"/>
                  <a:pt x="61722" y="16256"/>
                  <a:pt x="113538" y="16256"/>
                </a:cubicBezTo>
                <a:cubicBezTo>
                  <a:pt x="165354" y="16256"/>
                  <a:pt x="207263" y="53721"/>
                  <a:pt x="207263" y="100076"/>
                </a:cubicBezTo>
                <a:cubicBezTo>
                  <a:pt x="207263" y="146431"/>
                  <a:pt x="165354" y="183896"/>
                  <a:pt x="113538" y="183896"/>
                </a:cubicBezTo>
                <a:cubicBezTo>
                  <a:pt x="61722" y="183896"/>
                  <a:pt x="19811" y="146431"/>
                  <a:pt x="19811" y="100076"/>
                </a:cubicBezTo>
                <a:lnTo>
                  <a:pt x="19811" y="100076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Freeform 425"/>
          <p:cNvSpPr/>
          <p:nvPr/>
        </p:nvSpPr>
        <p:spPr>
          <a:xfrm>
            <a:off x="3533394" y="2834894"/>
            <a:ext cx="200405" cy="175005"/>
          </a:xfrm>
          <a:custGeom>
            <a:avLst/>
            <a:gdLst>
              <a:gd name="connsiteX0" fmla="*/ 15240 w 200405"/>
              <a:gd name="connsiteY0" fmla="*/ 102616 h 175005"/>
              <a:gd name="connsiteX1" fmla="*/ 108965 w 200405"/>
              <a:gd name="connsiteY1" fmla="*/ 18796 h 175005"/>
              <a:gd name="connsiteX2" fmla="*/ 202691 w 200405"/>
              <a:gd name="connsiteY2" fmla="*/ 102616 h 175005"/>
              <a:gd name="connsiteX3" fmla="*/ 108965 w 200405"/>
              <a:gd name="connsiteY3" fmla="*/ 186436 h 175005"/>
              <a:gd name="connsiteX4" fmla="*/ 15240 w 200405"/>
              <a:gd name="connsiteY4" fmla="*/ 102616 h 175005"/>
              <a:gd name="connsiteX5" fmla="*/ 15240 w 200405"/>
              <a:gd name="connsiteY5" fmla="*/ 10261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5240" y="102616"/>
                </a:moveTo>
                <a:cubicBezTo>
                  <a:pt x="15240" y="56261"/>
                  <a:pt x="57150" y="18796"/>
                  <a:pt x="108965" y="18796"/>
                </a:cubicBezTo>
                <a:cubicBezTo>
                  <a:pt x="160782" y="18796"/>
                  <a:pt x="202691" y="56261"/>
                  <a:pt x="202691" y="102616"/>
                </a:cubicBezTo>
                <a:cubicBezTo>
                  <a:pt x="202691" y="148971"/>
                  <a:pt x="160782" y="186436"/>
                  <a:pt x="108965" y="186436"/>
                </a:cubicBezTo>
                <a:cubicBezTo>
                  <a:pt x="57150" y="186436"/>
                  <a:pt x="15240" y="148971"/>
                  <a:pt x="15240" y="102616"/>
                </a:cubicBezTo>
                <a:lnTo>
                  <a:pt x="15240" y="102616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Freeform 426"/>
          <p:cNvSpPr/>
          <p:nvPr/>
        </p:nvSpPr>
        <p:spPr>
          <a:xfrm>
            <a:off x="3533394" y="2834894"/>
            <a:ext cx="200405" cy="175005"/>
          </a:xfrm>
          <a:custGeom>
            <a:avLst/>
            <a:gdLst>
              <a:gd name="connsiteX0" fmla="*/ 15240 w 200405"/>
              <a:gd name="connsiteY0" fmla="*/ 102616 h 175005"/>
              <a:gd name="connsiteX1" fmla="*/ 108965 w 200405"/>
              <a:gd name="connsiteY1" fmla="*/ 18796 h 175005"/>
              <a:gd name="connsiteX2" fmla="*/ 202691 w 200405"/>
              <a:gd name="connsiteY2" fmla="*/ 102616 h 175005"/>
              <a:gd name="connsiteX3" fmla="*/ 108965 w 200405"/>
              <a:gd name="connsiteY3" fmla="*/ 186436 h 175005"/>
              <a:gd name="connsiteX4" fmla="*/ 15240 w 200405"/>
              <a:gd name="connsiteY4" fmla="*/ 102616 h 175005"/>
              <a:gd name="connsiteX5" fmla="*/ 15240 w 200405"/>
              <a:gd name="connsiteY5" fmla="*/ 10261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5240" y="102616"/>
                </a:moveTo>
                <a:cubicBezTo>
                  <a:pt x="15240" y="56261"/>
                  <a:pt x="57150" y="18796"/>
                  <a:pt x="108965" y="18796"/>
                </a:cubicBezTo>
                <a:cubicBezTo>
                  <a:pt x="160782" y="18796"/>
                  <a:pt x="202691" y="56261"/>
                  <a:pt x="202691" y="102616"/>
                </a:cubicBezTo>
                <a:cubicBezTo>
                  <a:pt x="202691" y="148971"/>
                  <a:pt x="160782" y="186436"/>
                  <a:pt x="108965" y="186436"/>
                </a:cubicBezTo>
                <a:cubicBezTo>
                  <a:pt x="57150" y="186436"/>
                  <a:pt x="15240" y="148971"/>
                  <a:pt x="15240" y="102616"/>
                </a:cubicBezTo>
                <a:lnTo>
                  <a:pt x="15240" y="102616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Freeform 427"/>
          <p:cNvSpPr/>
          <p:nvPr/>
        </p:nvSpPr>
        <p:spPr>
          <a:xfrm>
            <a:off x="3965194" y="5641594"/>
            <a:ext cx="200405" cy="187705"/>
          </a:xfrm>
          <a:custGeom>
            <a:avLst/>
            <a:gdLst>
              <a:gd name="connsiteX0" fmla="*/ 16255 w 200405"/>
              <a:gd name="connsiteY0" fmla="*/ 104648 h 187705"/>
              <a:gd name="connsiteX1" fmla="*/ 109982 w 200405"/>
              <a:gd name="connsiteY1" fmla="*/ 20828 h 187705"/>
              <a:gd name="connsiteX2" fmla="*/ 203708 w 200405"/>
              <a:gd name="connsiteY2" fmla="*/ 104648 h 187705"/>
              <a:gd name="connsiteX3" fmla="*/ 109982 w 200405"/>
              <a:gd name="connsiteY3" fmla="*/ 188468 h 187705"/>
              <a:gd name="connsiteX4" fmla="*/ 16255 w 200405"/>
              <a:gd name="connsiteY4" fmla="*/ 104648 h 187705"/>
              <a:gd name="connsiteX5" fmla="*/ 16255 w 200405"/>
              <a:gd name="connsiteY5" fmla="*/ 104648 h 18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87705">
                <a:moveTo>
                  <a:pt x="16255" y="104648"/>
                </a:moveTo>
                <a:cubicBezTo>
                  <a:pt x="16255" y="58356"/>
                  <a:pt x="58165" y="20828"/>
                  <a:pt x="109982" y="20828"/>
                </a:cubicBezTo>
                <a:cubicBezTo>
                  <a:pt x="161797" y="20828"/>
                  <a:pt x="203708" y="58356"/>
                  <a:pt x="203708" y="104648"/>
                </a:cubicBezTo>
                <a:cubicBezTo>
                  <a:pt x="203708" y="150939"/>
                  <a:pt x="161797" y="188468"/>
                  <a:pt x="109982" y="188468"/>
                </a:cubicBezTo>
                <a:cubicBezTo>
                  <a:pt x="58165" y="188468"/>
                  <a:pt x="16255" y="150939"/>
                  <a:pt x="16255" y="104648"/>
                </a:cubicBezTo>
                <a:lnTo>
                  <a:pt x="16255" y="104648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Freeform 428"/>
          <p:cNvSpPr/>
          <p:nvPr/>
        </p:nvSpPr>
        <p:spPr>
          <a:xfrm>
            <a:off x="3965194" y="5641594"/>
            <a:ext cx="200405" cy="187705"/>
          </a:xfrm>
          <a:custGeom>
            <a:avLst/>
            <a:gdLst>
              <a:gd name="connsiteX0" fmla="*/ 16255 w 200405"/>
              <a:gd name="connsiteY0" fmla="*/ 104648 h 187705"/>
              <a:gd name="connsiteX1" fmla="*/ 109982 w 200405"/>
              <a:gd name="connsiteY1" fmla="*/ 20828 h 187705"/>
              <a:gd name="connsiteX2" fmla="*/ 203708 w 200405"/>
              <a:gd name="connsiteY2" fmla="*/ 104648 h 187705"/>
              <a:gd name="connsiteX3" fmla="*/ 109982 w 200405"/>
              <a:gd name="connsiteY3" fmla="*/ 188468 h 187705"/>
              <a:gd name="connsiteX4" fmla="*/ 16255 w 200405"/>
              <a:gd name="connsiteY4" fmla="*/ 104648 h 187705"/>
              <a:gd name="connsiteX5" fmla="*/ 16255 w 200405"/>
              <a:gd name="connsiteY5" fmla="*/ 104648 h 18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87705">
                <a:moveTo>
                  <a:pt x="16255" y="104648"/>
                </a:moveTo>
                <a:cubicBezTo>
                  <a:pt x="16255" y="58356"/>
                  <a:pt x="58165" y="20828"/>
                  <a:pt x="109982" y="20828"/>
                </a:cubicBezTo>
                <a:cubicBezTo>
                  <a:pt x="161797" y="20828"/>
                  <a:pt x="203708" y="58356"/>
                  <a:pt x="203708" y="104648"/>
                </a:cubicBezTo>
                <a:cubicBezTo>
                  <a:pt x="203708" y="150939"/>
                  <a:pt x="161797" y="188468"/>
                  <a:pt x="109982" y="188468"/>
                </a:cubicBezTo>
                <a:cubicBezTo>
                  <a:pt x="58165" y="188468"/>
                  <a:pt x="16255" y="150939"/>
                  <a:pt x="16255" y="104648"/>
                </a:cubicBezTo>
                <a:lnTo>
                  <a:pt x="16255" y="104648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Freeform 429"/>
          <p:cNvSpPr/>
          <p:nvPr/>
        </p:nvSpPr>
        <p:spPr>
          <a:xfrm>
            <a:off x="4257294" y="3914394"/>
            <a:ext cx="187705" cy="175005"/>
          </a:xfrm>
          <a:custGeom>
            <a:avLst/>
            <a:gdLst>
              <a:gd name="connsiteX0" fmla="*/ 12191 w 187705"/>
              <a:gd name="connsiteY0" fmla="*/ 103632 h 175005"/>
              <a:gd name="connsiteX1" fmla="*/ 105917 w 187705"/>
              <a:gd name="connsiteY1" fmla="*/ 19812 h 175005"/>
              <a:gd name="connsiteX2" fmla="*/ 199644 w 187705"/>
              <a:gd name="connsiteY2" fmla="*/ 103632 h 175005"/>
              <a:gd name="connsiteX3" fmla="*/ 105917 w 187705"/>
              <a:gd name="connsiteY3" fmla="*/ 187452 h 175005"/>
              <a:gd name="connsiteX4" fmla="*/ 12191 w 187705"/>
              <a:gd name="connsiteY4" fmla="*/ 103632 h 175005"/>
              <a:gd name="connsiteX5" fmla="*/ 12191 w 187705"/>
              <a:gd name="connsiteY5" fmla="*/ 10363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705" h="175005">
                <a:moveTo>
                  <a:pt x="12191" y="103632"/>
                </a:moveTo>
                <a:cubicBezTo>
                  <a:pt x="12191" y="57277"/>
                  <a:pt x="54102" y="19812"/>
                  <a:pt x="105917" y="19812"/>
                </a:cubicBezTo>
                <a:cubicBezTo>
                  <a:pt x="157734" y="19812"/>
                  <a:pt x="199644" y="57277"/>
                  <a:pt x="199644" y="103632"/>
                </a:cubicBezTo>
                <a:cubicBezTo>
                  <a:pt x="199644" y="149987"/>
                  <a:pt x="157734" y="187452"/>
                  <a:pt x="105917" y="187452"/>
                </a:cubicBezTo>
                <a:cubicBezTo>
                  <a:pt x="54102" y="187452"/>
                  <a:pt x="12191" y="149987"/>
                  <a:pt x="12191" y="103632"/>
                </a:cubicBezTo>
                <a:lnTo>
                  <a:pt x="12191" y="103632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Freeform 430"/>
          <p:cNvSpPr/>
          <p:nvPr/>
        </p:nvSpPr>
        <p:spPr>
          <a:xfrm>
            <a:off x="4257294" y="3914394"/>
            <a:ext cx="187705" cy="175005"/>
          </a:xfrm>
          <a:custGeom>
            <a:avLst/>
            <a:gdLst>
              <a:gd name="connsiteX0" fmla="*/ 12191 w 187705"/>
              <a:gd name="connsiteY0" fmla="*/ 103632 h 175005"/>
              <a:gd name="connsiteX1" fmla="*/ 105917 w 187705"/>
              <a:gd name="connsiteY1" fmla="*/ 19812 h 175005"/>
              <a:gd name="connsiteX2" fmla="*/ 199644 w 187705"/>
              <a:gd name="connsiteY2" fmla="*/ 103632 h 175005"/>
              <a:gd name="connsiteX3" fmla="*/ 105917 w 187705"/>
              <a:gd name="connsiteY3" fmla="*/ 187452 h 175005"/>
              <a:gd name="connsiteX4" fmla="*/ 12191 w 187705"/>
              <a:gd name="connsiteY4" fmla="*/ 103632 h 175005"/>
              <a:gd name="connsiteX5" fmla="*/ 12191 w 187705"/>
              <a:gd name="connsiteY5" fmla="*/ 10363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705" h="175005">
                <a:moveTo>
                  <a:pt x="12191" y="103632"/>
                </a:moveTo>
                <a:cubicBezTo>
                  <a:pt x="12191" y="57277"/>
                  <a:pt x="54102" y="19812"/>
                  <a:pt x="105917" y="19812"/>
                </a:cubicBezTo>
                <a:cubicBezTo>
                  <a:pt x="157734" y="19812"/>
                  <a:pt x="199644" y="57277"/>
                  <a:pt x="199644" y="103632"/>
                </a:cubicBezTo>
                <a:cubicBezTo>
                  <a:pt x="199644" y="149987"/>
                  <a:pt x="157734" y="187452"/>
                  <a:pt x="105917" y="187452"/>
                </a:cubicBezTo>
                <a:cubicBezTo>
                  <a:pt x="54102" y="187452"/>
                  <a:pt x="12191" y="149987"/>
                  <a:pt x="12191" y="103632"/>
                </a:cubicBezTo>
                <a:lnTo>
                  <a:pt x="12191" y="103632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Freeform 431"/>
          <p:cNvSpPr/>
          <p:nvPr/>
        </p:nvSpPr>
        <p:spPr>
          <a:xfrm>
            <a:off x="4904994" y="4930394"/>
            <a:ext cx="187705" cy="175005"/>
          </a:xfrm>
          <a:custGeom>
            <a:avLst/>
            <a:gdLst>
              <a:gd name="connsiteX0" fmla="*/ 12191 w 187705"/>
              <a:gd name="connsiteY0" fmla="*/ 94996 h 175005"/>
              <a:gd name="connsiteX1" fmla="*/ 105917 w 187705"/>
              <a:gd name="connsiteY1" fmla="*/ 11176 h 175005"/>
              <a:gd name="connsiteX2" fmla="*/ 199644 w 187705"/>
              <a:gd name="connsiteY2" fmla="*/ 94996 h 175005"/>
              <a:gd name="connsiteX3" fmla="*/ 105917 w 187705"/>
              <a:gd name="connsiteY3" fmla="*/ 178816 h 175005"/>
              <a:gd name="connsiteX4" fmla="*/ 12191 w 187705"/>
              <a:gd name="connsiteY4" fmla="*/ 94996 h 175005"/>
              <a:gd name="connsiteX5" fmla="*/ 12191 w 187705"/>
              <a:gd name="connsiteY5" fmla="*/ 9499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705" h="175005">
                <a:moveTo>
                  <a:pt x="12191" y="94996"/>
                </a:moveTo>
                <a:cubicBezTo>
                  <a:pt x="12191" y="48641"/>
                  <a:pt x="54102" y="11176"/>
                  <a:pt x="105917" y="11176"/>
                </a:cubicBezTo>
                <a:cubicBezTo>
                  <a:pt x="157734" y="11176"/>
                  <a:pt x="199644" y="48641"/>
                  <a:pt x="199644" y="94996"/>
                </a:cubicBezTo>
                <a:cubicBezTo>
                  <a:pt x="199644" y="141351"/>
                  <a:pt x="157734" y="178816"/>
                  <a:pt x="105917" y="178816"/>
                </a:cubicBezTo>
                <a:cubicBezTo>
                  <a:pt x="54102" y="178816"/>
                  <a:pt x="12191" y="141351"/>
                  <a:pt x="12191" y="94996"/>
                </a:cubicBezTo>
                <a:lnTo>
                  <a:pt x="12191" y="94996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Freeform 432"/>
          <p:cNvSpPr/>
          <p:nvPr/>
        </p:nvSpPr>
        <p:spPr>
          <a:xfrm>
            <a:off x="4904994" y="4930394"/>
            <a:ext cx="187705" cy="175005"/>
          </a:xfrm>
          <a:custGeom>
            <a:avLst/>
            <a:gdLst>
              <a:gd name="connsiteX0" fmla="*/ 12191 w 187705"/>
              <a:gd name="connsiteY0" fmla="*/ 94996 h 175005"/>
              <a:gd name="connsiteX1" fmla="*/ 105917 w 187705"/>
              <a:gd name="connsiteY1" fmla="*/ 11176 h 175005"/>
              <a:gd name="connsiteX2" fmla="*/ 199644 w 187705"/>
              <a:gd name="connsiteY2" fmla="*/ 94996 h 175005"/>
              <a:gd name="connsiteX3" fmla="*/ 105917 w 187705"/>
              <a:gd name="connsiteY3" fmla="*/ 178816 h 175005"/>
              <a:gd name="connsiteX4" fmla="*/ 12191 w 187705"/>
              <a:gd name="connsiteY4" fmla="*/ 94996 h 175005"/>
              <a:gd name="connsiteX5" fmla="*/ 12191 w 187705"/>
              <a:gd name="connsiteY5" fmla="*/ 9499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705" h="175005">
                <a:moveTo>
                  <a:pt x="12191" y="94996"/>
                </a:moveTo>
                <a:cubicBezTo>
                  <a:pt x="12191" y="48641"/>
                  <a:pt x="54102" y="11176"/>
                  <a:pt x="105917" y="11176"/>
                </a:cubicBezTo>
                <a:cubicBezTo>
                  <a:pt x="157734" y="11176"/>
                  <a:pt x="199644" y="48641"/>
                  <a:pt x="199644" y="94996"/>
                </a:cubicBezTo>
                <a:cubicBezTo>
                  <a:pt x="199644" y="141351"/>
                  <a:pt x="157734" y="178816"/>
                  <a:pt x="105917" y="178816"/>
                </a:cubicBezTo>
                <a:cubicBezTo>
                  <a:pt x="54102" y="178816"/>
                  <a:pt x="12191" y="141351"/>
                  <a:pt x="12191" y="94996"/>
                </a:cubicBezTo>
                <a:lnTo>
                  <a:pt x="12191" y="94996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Freeform 433"/>
          <p:cNvSpPr/>
          <p:nvPr/>
        </p:nvSpPr>
        <p:spPr>
          <a:xfrm>
            <a:off x="5539994" y="3596894"/>
            <a:ext cx="200405" cy="175005"/>
          </a:xfrm>
          <a:custGeom>
            <a:avLst/>
            <a:gdLst>
              <a:gd name="connsiteX0" fmla="*/ 15747 w 200405"/>
              <a:gd name="connsiteY0" fmla="*/ 94996 h 175005"/>
              <a:gd name="connsiteX1" fmla="*/ 109473 w 200405"/>
              <a:gd name="connsiteY1" fmla="*/ 11176 h 175005"/>
              <a:gd name="connsiteX2" fmla="*/ 203200 w 200405"/>
              <a:gd name="connsiteY2" fmla="*/ 94996 h 175005"/>
              <a:gd name="connsiteX3" fmla="*/ 109473 w 200405"/>
              <a:gd name="connsiteY3" fmla="*/ 178816 h 175005"/>
              <a:gd name="connsiteX4" fmla="*/ 15747 w 200405"/>
              <a:gd name="connsiteY4" fmla="*/ 94996 h 175005"/>
              <a:gd name="connsiteX5" fmla="*/ 15747 w 200405"/>
              <a:gd name="connsiteY5" fmla="*/ 9499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5747" y="94996"/>
                </a:moveTo>
                <a:cubicBezTo>
                  <a:pt x="15747" y="48641"/>
                  <a:pt x="57658" y="11176"/>
                  <a:pt x="109473" y="11176"/>
                </a:cubicBezTo>
                <a:cubicBezTo>
                  <a:pt x="161290" y="11176"/>
                  <a:pt x="203200" y="48641"/>
                  <a:pt x="203200" y="94996"/>
                </a:cubicBezTo>
                <a:cubicBezTo>
                  <a:pt x="203200" y="141351"/>
                  <a:pt x="161290" y="178816"/>
                  <a:pt x="109473" y="178816"/>
                </a:cubicBezTo>
                <a:cubicBezTo>
                  <a:pt x="57658" y="178816"/>
                  <a:pt x="15747" y="141351"/>
                  <a:pt x="15747" y="94996"/>
                </a:cubicBezTo>
                <a:lnTo>
                  <a:pt x="15747" y="94996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Freeform 434"/>
          <p:cNvSpPr/>
          <p:nvPr/>
        </p:nvSpPr>
        <p:spPr>
          <a:xfrm>
            <a:off x="5539994" y="3596894"/>
            <a:ext cx="200405" cy="175005"/>
          </a:xfrm>
          <a:custGeom>
            <a:avLst/>
            <a:gdLst>
              <a:gd name="connsiteX0" fmla="*/ 15747 w 200405"/>
              <a:gd name="connsiteY0" fmla="*/ 94996 h 175005"/>
              <a:gd name="connsiteX1" fmla="*/ 109473 w 200405"/>
              <a:gd name="connsiteY1" fmla="*/ 11176 h 175005"/>
              <a:gd name="connsiteX2" fmla="*/ 203200 w 200405"/>
              <a:gd name="connsiteY2" fmla="*/ 94996 h 175005"/>
              <a:gd name="connsiteX3" fmla="*/ 109473 w 200405"/>
              <a:gd name="connsiteY3" fmla="*/ 178816 h 175005"/>
              <a:gd name="connsiteX4" fmla="*/ 15747 w 200405"/>
              <a:gd name="connsiteY4" fmla="*/ 94996 h 175005"/>
              <a:gd name="connsiteX5" fmla="*/ 15747 w 200405"/>
              <a:gd name="connsiteY5" fmla="*/ 9499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5747" y="94996"/>
                </a:moveTo>
                <a:cubicBezTo>
                  <a:pt x="15747" y="48641"/>
                  <a:pt x="57658" y="11176"/>
                  <a:pt x="109473" y="11176"/>
                </a:cubicBezTo>
                <a:cubicBezTo>
                  <a:pt x="161290" y="11176"/>
                  <a:pt x="203200" y="48641"/>
                  <a:pt x="203200" y="94996"/>
                </a:cubicBezTo>
                <a:cubicBezTo>
                  <a:pt x="203200" y="141351"/>
                  <a:pt x="161290" y="178816"/>
                  <a:pt x="109473" y="178816"/>
                </a:cubicBezTo>
                <a:cubicBezTo>
                  <a:pt x="57658" y="178816"/>
                  <a:pt x="15747" y="141351"/>
                  <a:pt x="15747" y="94996"/>
                </a:cubicBezTo>
                <a:lnTo>
                  <a:pt x="15747" y="94996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Freeform 435"/>
          <p:cNvSpPr/>
          <p:nvPr/>
        </p:nvSpPr>
        <p:spPr>
          <a:xfrm>
            <a:off x="6047994" y="5412994"/>
            <a:ext cx="200405" cy="175005"/>
          </a:xfrm>
          <a:custGeom>
            <a:avLst/>
            <a:gdLst>
              <a:gd name="connsiteX0" fmla="*/ 21335 w 200405"/>
              <a:gd name="connsiteY0" fmla="*/ 98552 h 175005"/>
              <a:gd name="connsiteX1" fmla="*/ 115061 w 200405"/>
              <a:gd name="connsiteY1" fmla="*/ 14732 h 175005"/>
              <a:gd name="connsiteX2" fmla="*/ 208788 w 200405"/>
              <a:gd name="connsiteY2" fmla="*/ 98552 h 175005"/>
              <a:gd name="connsiteX3" fmla="*/ 115061 w 200405"/>
              <a:gd name="connsiteY3" fmla="*/ 182372 h 175005"/>
              <a:gd name="connsiteX4" fmla="*/ 21335 w 200405"/>
              <a:gd name="connsiteY4" fmla="*/ 98552 h 175005"/>
              <a:gd name="connsiteX5" fmla="*/ 21335 w 200405"/>
              <a:gd name="connsiteY5" fmla="*/ 9855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21335" y="98552"/>
                </a:moveTo>
                <a:cubicBezTo>
                  <a:pt x="21335" y="52197"/>
                  <a:pt x="63246" y="14732"/>
                  <a:pt x="115061" y="14732"/>
                </a:cubicBezTo>
                <a:cubicBezTo>
                  <a:pt x="166877" y="14732"/>
                  <a:pt x="208788" y="52197"/>
                  <a:pt x="208788" y="98552"/>
                </a:cubicBezTo>
                <a:cubicBezTo>
                  <a:pt x="208788" y="144907"/>
                  <a:pt x="166877" y="182372"/>
                  <a:pt x="115061" y="182372"/>
                </a:cubicBezTo>
                <a:cubicBezTo>
                  <a:pt x="63246" y="182372"/>
                  <a:pt x="21335" y="144907"/>
                  <a:pt x="21335" y="98552"/>
                </a:cubicBezTo>
                <a:lnTo>
                  <a:pt x="21335" y="98552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Freeform 436"/>
          <p:cNvSpPr/>
          <p:nvPr/>
        </p:nvSpPr>
        <p:spPr>
          <a:xfrm>
            <a:off x="6047994" y="5412994"/>
            <a:ext cx="200405" cy="175005"/>
          </a:xfrm>
          <a:custGeom>
            <a:avLst/>
            <a:gdLst>
              <a:gd name="connsiteX0" fmla="*/ 21335 w 200405"/>
              <a:gd name="connsiteY0" fmla="*/ 98552 h 175005"/>
              <a:gd name="connsiteX1" fmla="*/ 115061 w 200405"/>
              <a:gd name="connsiteY1" fmla="*/ 14732 h 175005"/>
              <a:gd name="connsiteX2" fmla="*/ 208788 w 200405"/>
              <a:gd name="connsiteY2" fmla="*/ 98552 h 175005"/>
              <a:gd name="connsiteX3" fmla="*/ 115061 w 200405"/>
              <a:gd name="connsiteY3" fmla="*/ 182372 h 175005"/>
              <a:gd name="connsiteX4" fmla="*/ 21335 w 200405"/>
              <a:gd name="connsiteY4" fmla="*/ 98552 h 175005"/>
              <a:gd name="connsiteX5" fmla="*/ 21335 w 200405"/>
              <a:gd name="connsiteY5" fmla="*/ 9855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21335" y="98552"/>
                </a:moveTo>
                <a:cubicBezTo>
                  <a:pt x="21335" y="52197"/>
                  <a:pt x="63246" y="14732"/>
                  <a:pt x="115061" y="14732"/>
                </a:cubicBezTo>
                <a:cubicBezTo>
                  <a:pt x="166877" y="14732"/>
                  <a:pt x="208788" y="52197"/>
                  <a:pt x="208788" y="98552"/>
                </a:cubicBezTo>
                <a:cubicBezTo>
                  <a:pt x="208788" y="144907"/>
                  <a:pt x="166877" y="182372"/>
                  <a:pt x="115061" y="182372"/>
                </a:cubicBezTo>
                <a:cubicBezTo>
                  <a:pt x="63246" y="182372"/>
                  <a:pt x="21335" y="144907"/>
                  <a:pt x="21335" y="98552"/>
                </a:cubicBezTo>
                <a:lnTo>
                  <a:pt x="21335" y="98552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Freeform 437"/>
          <p:cNvSpPr/>
          <p:nvPr/>
        </p:nvSpPr>
        <p:spPr>
          <a:xfrm>
            <a:off x="6555993" y="3126994"/>
            <a:ext cx="200405" cy="175005"/>
          </a:xfrm>
          <a:custGeom>
            <a:avLst/>
            <a:gdLst>
              <a:gd name="connsiteX0" fmla="*/ 17780 w 200405"/>
              <a:gd name="connsiteY0" fmla="*/ 98552 h 175005"/>
              <a:gd name="connsiteX1" fmla="*/ 111506 w 200405"/>
              <a:gd name="connsiteY1" fmla="*/ 14732 h 175005"/>
              <a:gd name="connsiteX2" fmla="*/ 205232 w 200405"/>
              <a:gd name="connsiteY2" fmla="*/ 98552 h 175005"/>
              <a:gd name="connsiteX3" fmla="*/ 111506 w 200405"/>
              <a:gd name="connsiteY3" fmla="*/ 182372 h 175005"/>
              <a:gd name="connsiteX4" fmla="*/ 17780 w 200405"/>
              <a:gd name="connsiteY4" fmla="*/ 98552 h 175005"/>
              <a:gd name="connsiteX5" fmla="*/ 17780 w 200405"/>
              <a:gd name="connsiteY5" fmla="*/ 9855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7780" y="98552"/>
                </a:moveTo>
                <a:cubicBezTo>
                  <a:pt x="17780" y="52197"/>
                  <a:pt x="59690" y="14732"/>
                  <a:pt x="111506" y="14732"/>
                </a:cubicBezTo>
                <a:cubicBezTo>
                  <a:pt x="163322" y="14732"/>
                  <a:pt x="205232" y="52197"/>
                  <a:pt x="205232" y="98552"/>
                </a:cubicBezTo>
                <a:cubicBezTo>
                  <a:pt x="205232" y="144907"/>
                  <a:pt x="163322" y="182372"/>
                  <a:pt x="111506" y="182372"/>
                </a:cubicBezTo>
                <a:cubicBezTo>
                  <a:pt x="59690" y="182372"/>
                  <a:pt x="17780" y="144907"/>
                  <a:pt x="17780" y="98552"/>
                </a:cubicBezTo>
                <a:lnTo>
                  <a:pt x="17780" y="98552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Freeform 438"/>
          <p:cNvSpPr/>
          <p:nvPr/>
        </p:nvSpPr>
        <p:spPr>
          <a:xfrm>
            <a:off x="6555993" y="3126994"/>
            <a:ext cx="200405" cy="175005"/>
          </a:xfrm>
          <a:custGeom>
            <a:avLst/>
            <a:gdLst>
              <a:gd name="connsiteX0" fmla="*/ 17780 w 200405"/>
              <a:gd name="connsiteY0" fmla="*/ 98552 h 175005"/>
              <a:gd name="connsiteX1" fmla="*/ 111506 w 200405"/>
              <a:gd name="connsiteY1" fmla="*/ 14732 h 175005"/>
              <a:gd name="connsiteX2" fmla="*/ 205232 w 200405"/>
              <a:gd name="connsiteY2" fmla="*/ 98552 h 175005"/>
              <a:gd name="connsiteX3" fmla="*/ 111506 w 200405"/>
              <a:gd name="connsiteY3" fmla="*/ 182372 h 175005"/>
              <a:gd name="connsiteX4" fmla="*/ 17780 w 200405"/>
              <a:gd name="connsiteY4" fmla="*/ 98552 h 175005"/>
              <a:gd name="connsiteX5" fmla="*/ 17780 w 200405"/>
              <a:gd name="connsiteY5" fmla="*/ 9855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7780" y="98552"/>
                </a:moveTo>
                <a:cubicBezTo>
                  <a:pt x="17780" y="52197"/>
                  <a:pt x="59690" y="14732"/>
                  <a:pt x="111506" y="14732"/>
                </a:cubicBezTo>
                <a:cubicBezTo>
                  <a:pt x="163322" y="14732"/>
                  <a:pt x="205232" y="52197"/>
                  <a:pt x="205232" y="98552"/>
                </a:cubicBezTo>
                <a:cubicBezTo>
                  <a:pt x="205232" y="144907"/>
                  <a:pt x="163322" y="182372"/>
                  <a:pt x="111506" y="182372"/>
                </a:cubicBezTo>
                <a:cubicBezTo>
                  <a:pt x="59690" y="182372"/>
                  <a:pt x="17780" y="144907"/>
                  <a:pt x="17780" y="98552"/>
                </a:cubicBezTo>
                <a:lnTo>
                  <a:pt x="17780" y="98552"/>
                </a:lnTo>
                <a:close/>
              </a:path>
            </a:pathLst>
          </a:custGeom>
          <a:solidFill>
            <a:srgbClr val="0000DE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Freeform 439"/>
          <p:cNvSpPr/>
          <p:nvPr/>
        </p:nvSpPr>
        <p:spPr>
          <a:xfrm>
            <a:off x="2970022" y="4557521"/>
            <a:ext cx="1030477" cy="1119377"/>
          </a:xfrm>
          <a:custGeom>
            <a:avLst/>
            <a:gdLst>
              <a:gd name="connsiteX0" fmla="*/ 19304 w 1030477"/>
              <a:gd name="connsiteY0" fmla="*/ 22860 h 1119377"/>
              <a:gd name="connsiteX1" fmla="*/ 1039113 w 1030477"/>
              <a:gd name="connsiteY1" fmla="*/ 1128687 h 111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0477" h="1119377">
                <a:moveTo>
                  <a:pt x="19304" y="22860"/>
                </a:moveTo>
                <a:lnTo>
                  <a:pt x="1039113" y="1128687"/>
                </a:lnTo>
              </a:path>
            </a:pathLst>
          </a:custGeom>
          <a:ln w="28955">
            <a:solidFill>
              <a:srgbClr val="FE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TextBox 440"/>
          <p:cNvSpPr txBox="1"/>
          <p:nvPr/>
        </p:nvSpPr>
        <p:spPr>
          <a:xfrm>
            <a:off x="1796160" y="605998"/>
            <a:ext cx="5674856" cy="4876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200" b="1" spc="290" dirty="0">
                <a:solidFill>
                  <a:srgbClr val="006EBF"/>
                </a:solidFill>
                <a:latin typeface="Times New Roman"/>
                <a:ea typeface="Times New Roman"/>
              </a:rPr>
              <a:t>Andrew’s</a:t>
            </a:r>
            <a:r>
              <a:rPr lang="en-US" altLang="zh-CN" sz="3200" b="1" spc="139" dirty="0">
                <a:solidFill>
                  <a:srgbClr val="006EB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b="1" spc="304" dirty="0">
                <a:solidFill>
                  <a:srgbClr val="006EBF"/>
                </a:solidFill>
                <a:latin typeface="Times New Roman"/>
                <a:ea typeface="Times New Roman"/>
              </a:rPr>
              <a:t>Monotone</a:t>
            </a:r>
            <a:r>
              <a:rPr lang="en-US" altLang="zh-CN" sz="3200" b="1" spc="139" dirty="0">
                <a:solidFill>
                  <a:srgbClr val="006EB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b="1" spc="295" dirty="0">
                <a:solidFill>
                  <a:srgbClr val="006EBF"/>
                </a:solidFill>
                <a:latin typeface="Times New Roman"/>
                <a:ea typeface="Times New Roman"/>
              </a:rPr>
              <a:t>Chain</a:t>
            </a:r>
          </a:p>
        </p:txBody>
      </p:sp>
      <p:sp>
        <p:nvSpPr>
          <p:cNvPr id="441" name="TextBox 441"/>
          <p:cNvSpPr txBox="1"/>
          <p:nvPr/>
        </p:nvSpPr>
        <p:spPr>
          <a:xfrm>
            <a:off x="548640" y="1611147"/>
            <a:ext cx="7220995" cy="437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9583"/>
              </a:lnSpc>
              <a:tabLst>
                <a:tab pos="5553201" algn="l"/>
              </a:tabLst>
            </a:pPr>
            <a:r>
              <a:rPr lang="en-US" altLang="zh-CN" sz="2400" dirty="0">
                <a:solidFill>
                  <a:srgbClr val="16365D"/>
                </a:solidFill>
                <a:latin typeface="Arial"/>
                <a:ea typeface="Arial"/>
              </a:rPr>
              <a:t>•</a:t>
            </a:r>
            <a:r>
              <a:rPr lang="en-US" altLang="zh-CN" sz="2400" spc="85" dirty="0">
                <a:solidFill>
                  <a:srgbClr val="16365D"/>
                </a:solidFill>
                <a:latin typeface="Arial"/>
                <a:cs typeface="Arial"/>
              </a:rPr>
              <a:t>  </a:t>
            </a:r>
            <a:r>
              <a:rPr lang="zh-CN" altLang="en-US" sz="2400" dirty="0">
                <a:solidFill>
                  <a:srgbClr val="16365D"/>
                </a:solidFill>
                <a:latin typeface="Arial Unicode MS"/>
                <a:ea typeface="Arial Unicode MS"/>
              </a:rPr>
              <a:t>Step3</a:t>
            </a:r>
            <a:r>
              <a:rPr lang="zh-CN" altLang="en-US" sz="2400" spc="85" dirty="0">
                <a:solidFill>
                  <a:srgbClr val="16365D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400" dirty="0">
                <a:solidFill>
                  <a:srgbClr val="16365D"/>
                </a:solidFill>
                <a:latin typeface="Arial Unicode MS"/>
                <a:ea typeface="Arial Unicode MS"/>
              </a:rPr>
              <a:t>:</a:t>
            </a:r>
            <a:r>
              <a:rPr lang="zh-CN" altLang="en-US" sz="2400" spc="85" dirty="0">
                <a:solidFill>
                  <a:srgbClr val="16365D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400" dirty="0">
                <a:solidFill>
                  <a:srgbClr val="16365D"/>
                </a:solidFill>
                <a:latin typeface="Arial Unicode MS"/>
                <a:ea typeface="Arial Unicode MS"/>
              </a:rPr>
              <a:t>Use</a:t>
            </a:r>
            <a:r>
              <a:rPr lang="zh-CN" altLang="en-US" sz="2400" spc="85" dirty="0">
                <a:solidFill>
                  <a:srgbClr val="16365D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400" dirty="0">
                <a:solidFill>
                  <a:srgbClr val="16365D"/>
                </a:solidFill>
                <a:latin typeface="Arial Unicode MS"/>
                <a:ea typeface="Arial Unicode MS"/>
              </a:rPr>
              <a:t>cross</a:t>
            </a:r>
            <a:r>
              <a:rPr lang="zh-CN" altLang="en-US" sz="2400" spc="85" dirty="0">
                <a:solidFill>
                  <a:srgbClr val="16365D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400" dirty="0">
                <a:solidFill>
                  <a:srgbClr val="16365D"/>
                </a:solidFill>
                <a:latin typeface="Arial Unicode MS"/>
                <a:ea typeface="Arial Unicode MS"/>
              </a:rPr>
              <a:t>product	</a:t>
            </a:r>
            <a:r>
              <a:rPr lang="en-US" altLang="zh-CN" sz="1750" spc="160" dirty="0">
                <a:solidFill>
                  <a:srgbClr val="000000"/>
                </a:solidFill>
                <a:latin typeface="Cambria"/>
                <a:ea typeface="Cambria"/>
              </a:rPr>
              <a:t>01</a:t>
            </a:r>
            <a:r>
              <a:rPr lang="en-US" altLang="zh-CN" sz="2400" spc="225" dirty="0">
                <a:solidFill>
                  <a:srgbClr val="000000"/>
                </a:solidFill>
                <a:latin typeface="Cambria"/>
                <a:ea typeface="Cambria"/>
              </a:rPr>
              <a:t>×</a:t>
            </a:r>
            <a:r>
              <a:rPr lang="en-US" altLang="zh-CN" sz="2400" spc="85" dirty="0">
                <a:solidFill>
                  <a:srgbClr val="000000"/>
                </a:solidFill>
                <a:latin typeface="Cambria"/>
                <a:cs typeface="Cambria"/>
              </a:rPr>
              <a:t>   </a:t>
            </a:r>
            <a:r>
              <a:rPr lang="en-US" altLang="zh-CN" sz="1750" spc="160" dirty="0">
                <a:solidFill>
                  <a:srgbClr val="000000"/>
                </a:solidFill>
                <a:latin typeface="Cambria"/>
                <a:ea typeface="Cambria"/>
              </a:rPr>
              <a:t>02</a:t>
            </a:r>
            <a:r>
              <a:rPr lang="en-US" altLang="zh-CN" sz="1750" spc="7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2400" spc="225" dirty="0">
                <a:solidFill>
                  <a:srgbClr val="000000"/>
                </a:solidFill>
                <a:latin typeface="Cambria"/>
                <a:ea typeface="Cambria"/>
              </a:rPr>
              <a:t>&lt;</a:t>
            </a:r>
            <a:r>
              <a:rPr lang="en-US" altLang="zh-CN" sz="2400" spc="89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2400" spc="220" dirty="0">
                <a:solidFill>
                  <a:srgbClr val="000000"/>
                </a:solidFill>
                <a:latin typeface="Cambria"/>
                <a:ea typeface="Cambria"/>
              </a:rPr>
              <a:t>0</a:t>
            </a:r>
          </a:p>
        </p:txBody>
      </p:sp>
      <p:sp>
        <p:nvSpPr>
          <p:cNvPr id="442" name="TextBox 442"/>
          <p:cNvSpPr txBox="1"/>
          <p:nvPr/>
        </p:nvSpPr>
        <p:spPr>
          <a:xfrm>
            <a:off x="3376929" y="3036862"/>
            <a:ext cx="241452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</a:p>
        </p:txBody>
      </p:sp>
      <p:sp>
        <p:nvSpPr>
          <p:cNvPr id="443" name="TextBox 443"/>
          <p:cNvSpPr txBox="1"/>
          <p:nvPr/>
        </p:nvSpPr>
        <p:spPr>
          <a:xfrm>
            <a:off x="6464808" y="3333895"/>
            <a:ext cx="241300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7</a:t>
            </a:r>
          </a:p>
        </p:txBody>
      </p:sp>
      <p:sp>
        <p:nvSpPr>
          <p:cNvPr id="444" name="TextBox 444"/>
          <p:cNvSpPr txBox="1"/>
          <p:nvPr/>
        </p:nvSpPr>
        <p:spPr>
          <a:xfrm>
            <a:off x="5369052" y="3749840"/>
            <a:ext cx="241452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5</a:t>
            </a:r>
          </a:p>
        </p:txBody>
      </p:sp>
      <p:sp>
        <p:nvSpPr>
          <p:cNvPr id="445" name="TextBox 445"/>
          <p:cNvSpPr txBox="1"/>
          <p:nvPr/>
        </p:nvSpPr>
        <p:spPr>
          <a:xfrm>
            <a:off x="4060571" y="4075829"/>
            <a:ext cx="241300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3</a:t>
            </a:r>
          </a:p>
        </p:txBody>
      </p:sp>
      <p:sp>
        <p:nvSpPr>
          <p:cNvPr id="446" name="TextBox 446"/>
          <p:cNvSpPr txBox="1"/>
          <p:nvPr/>
        </p:nvSpPr>
        <p:spPr>
          <a:xfrm>
            <a:off x="2620010" y="4570113"/>
            <a:ext cx="241300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</a:p>
        </p:txBody>
      </p:sp>
      <p:sp>
        <p:nvSpPr>
          <p:cNvPr id="447" name="TextBox 447"/>
          <p:cNvSpPr txBox="1"/>
          <p:nvPr/>
        </p:nvSpPr>
        <p:spPr>
          <a:xfrm>
            <a:off x="4767960" y="5126373"/>
            <a:ext cx="241300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4</a:t>
            </a:r>
          </a:p>
        </p:txBody>
      </p:sp>
      <p:sp>
        <p:nvSpPr>
          <p:cNvPr id="448" name="TextBox 448"/>
          <p:cNvSpPr txBox="1"/>
          <p:nvPr/>
        </p:nvSpPr>
        <p:spPr>
          <a:xfrm>
            <a:off x="3827653" y="5567224"/>
            <a:ext cx="2292756" cy="4960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80833"/>
              </a:lnSpc>
              <a:tabLst>
                <a:tab pos="2051303" algn="l"/>
              </a:tabLst>
            </a:pPr>
            <a:r>
              <a:rPr lang="en-US" altLang="zh-CN" sz="1800" dirty="0">
                <a:solidFill>
                  <a:srgbClr val="000000"/>
                </a:solidFill>
                <a:latin typeface="Times New Roman"/>
                <a:ea typeface="Times New Roman"/>
              </a:rPr>
              <a:t>2	</a:t>
            </a:r>
            <a:r>
              <a:rPr lang="en-US" altLang="zh-CN" sz="1800" spc="-40" dirty="0">
                <a:solidFill>
                  <a:srgbClr val="000000"/>
                </a:solidFill>
                <a:latin typeface="Times New Roman"/>
                <a:ea typeface="Times New Roman"/>
              </a:rPr>
              <a:t>6</a:t>
            </a:r>
          </a:p>
        </p:txBody>
      </p:sp>
      <p:sp>
        <p:nvSpPr>
          <p:cNvPr id="449" name="TextBox 449"/>
          <p:cNvSpPr txBox="1"/>
          <p:nvPr/>
        </p:nvSpPr>
        <p:spPr>
          <a:xfrm>
            <a:off x="6428232" y="6565925"/>
            <a:ext cx="1671075" cy="243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made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by</a:t>
            </a:r>
            <a:r>
              <a:rPr lang="en-US" altLang="zh-CN" sz="1600" b="1" i="1" spc="-4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ai281918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1" name="Picture 4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459" y="60960"/>
            <a:ext cx="1158240" cy="1097280"/>
          </a:xfrm>
          <a:prstGeom prst="rect">
            <a:avLst/>
          </a:prstGeom>
        </p:spPr>
      </p:pic>
      <p:sp>
        <p:nvSpPr>
          <p:cNvPr id="2" name="Freeform 451"/>
          <p:cNvSpPr/>
          <p:nvPr/>
        </p:nvSpPr>
        <p:spPr>
          <a:xfrm>
            <a:off x="298450" y="6483350"/>
            <a:ext cx="5721350" cy="6350"/>
          </a:xfrm>
          <a:custGeom>
            <a:avLst/>
            <a:gdLst>
              <a:gd name="connsiteX0" fmla="*/ 6350 w 5721350"/>
              <a:gd name="connsiteY0" fmla="*/ 18034 h 6350"/>
              <a:gd name="connsiteX1" fmla="*/ 5721350 w 5721350"/>
              <a:gd name="connsiteY1" fmla="*/ 18034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21350" h="6350">
                <a:moveTo>
                  <a:pt x="6350" y="18034"/>
                </a:moveTo>
                <a:lnTo>
                  <a:pt x="5721350" y="18034"/>
                </a:lnTo>
              </a:path>
            </a:pathLst>
          </a:custGeom>
          <a:ln w="609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3" name="Picture 4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880" y="5897880"/>
            <a:ext cx="937260" cy="899160"/>
          </a:xfrm>
          <a:prstGeom prst="rect">
            <a:avLst/>
          </a:prstGeom>
        </p:spPr>
      </p:pic>
      <p:pic>
        <p:nvPicPr>
          <p:cNvPr id="454" name="Picture 4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" y="1341120"/>
            <a:ext cx="8252459" cy="60960"/>
          </a:xfrm>
          <a:prstGeom prst="rect">
            <a:avLst/>
          </a:prstGeom>
        </p:spPr>
      </p:pic>
      <p:sp>
        <p:nvSpPr>
          <p:cNvPr id="3" name="Freeform 454"/>
          <p:cNvSpPr/>
          <p:nvPr/>
        </p:nvSpPr>
        <p:spPr>
          <a:xfrm>
            <a:off x="2813050" y="4425950"/>
            <a:ext cx="196850" cy="171450"/>
          </a:xfrm>
          <a:custGeom>
            <a:avLst/>
            <a:gdLst>
              <a:gd name="connsiteX0" fmla="*/ 16255 w 196850"/>
              <a:gd name="connsiteY0" fmla="*/ 96520 h 171450"/>
              <a:gd name="connsiteX1" fmla="*/ 109982 w 196850"/>
              <a:gd name="connsiteY1" fmla="*/ 12700 h 171450"/>
              <a:gd name="connsiteX2" fmla="*/ 203707 w 196850"/>
              <a:gd name="connsiteY2" fmla="*/ 96520 h 171450"/>
              <a:gd name="connsiteX3" fmla="*/ 109982 w 196850"/>
              <a:gd name="connsiteY3" fmla="*/ 180340 h 171450"/>
              <a:gd name="connsiteX4" fmla="*/ 16255 w 196850"/>
              <a:gd name="connsiteY4" fmla="*/ 96520 h 171450"/>
              <a:gd name="connsiteX5" fmla="*/ 16255 w 196850"/>
              <a:gd name="connsiteY5" fmla="*/ 9652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6850" h="171450">
                <a:moveTo>
                  <a:pt x="16255" y="96520"/>
                </a:moveTo>
                <a:cubicBezTo>
                  <a:pt x="16255" y="50165"/>
                  <a:pt x="58166" y="12700"/>
                  <a:pt x="109982" y="12700"/>
                </a:cubicBezTo>
                <a:cubicBezTo>
                  <a:pt x="161798" y="12700"/>
                  <a:pt x="203707" y="50165"/>
                  <a:pt x="203707" y="96520"/>
                </a:cubicBezTo>
                <a:cubicBezTo>
                  <a:pt x="203707" y="142875"/>
                  <a:pt x="161798" y="180340"/>
                  <a:pt x="109982" y="180340"/>
                </a:cubicBezTo>
                <a:cubicBezTo>
                  <a:pt x="58166" y="180340"/>
                  <a:pt x="16255" y="142875"/>
                  <a:pt x="16255" y="96520"/>
                </a:cubicBezTo>
                <a:lnTo>
                  <a:pt x="16255" y="96520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Freeform 455"/>
          <p:cNvSpPr/>
          <p:nvPr/>
        </p:nvSpPr>
        <p:spPr>
          <a:xfrm>
            <a:off x="2809494" y="4422394"/>
            <a:ext cx="200405" cy="175005"/>
          </a:xfrm>
          <a:custGeom>
            <a:avLst/>
            <a:gdLst>
              <a:gd name="connsiteX0" fmla="*/ 19811 w 200405"/>
              <a:gd name="connsiteY0" fmla="*/ 100076 h 175005"/>
              <a:gd name="connsiteX1" fmla="*/ 113538 w 200405"/>
              <a:gd name="connsiteY1" fmla="*/ 16256 h 175005"/>
              <a:gd name="connsiteX2" fmla="*/ 207263 w 200405"/>
              <a:gd name="connsiteY2" fmla="*/ 100076 h 175005"/>
              <a:gd name="connsiteX3" fmla="*/ 113538 w 200405"/>
              <a:gd name="connsiteY3" fmla="*/ 183896 h 175005"/>
              <a:gd name="connsiteX4" fmla="*/ 19811 w 200405"/>
              <a:gd name="connsiteY4" fmla="*/ 100076 h 175005"/>
              <a:gd name="connsiteX5" fmla="*/ 19811 w 200405"/>
              <a:gd name="connsiteY5" fmla="*/ 10007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9811" y="100076"/>
                </a:moveTo>
                <a:cubicBezTo>
                  <a:pt x="19811" y="53721"/>
                  <a:pt x="61722" y="16256"/>
                  <a:pt x="113538" y="16256"/>
                </a:cubicBezTo>
                <a:cubicBezTo>
                  <a:pt x="165354" y="16256"/>
                  <a:pt x="207263" y="53721"/>
                  <a:pt x="207263" y="100076"/>
                </a:cubicBezTo>
                <a:cubicBezTo>
                  <a:pt x="207263" y="146431"/>
                  <a:pt x="165354" y="183896"/>
                  <a:pt x="113538" y="183896"/>
                </a:cubicBezTo>
                <a:cubicBezTo>
                  <a:pt x="61722" y="183896"/>
                  <a:pt x="19811" y="146431"/>
                  <a:pt x="19811" y="100076"/>
                </a:cubicBezTo>
                <a:lnTo>
                  <a:pt x="19811" y="100076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Freeform 456"/>
          <p:cNvSpPr/>
          <p:nvPr/>
        </p:nvSpPr>
        <p:spPr>
          <a:xfrm>
            <a:off x="3533394" y="2834894"/>
            <a:ext cx="200405" cy="175005"/>
          </a:xfrm>
          <a:custGeom>
            <a:avLst/>
            <a:gdLst>
              <a:gd name="connsiteX0" fmla="*/ 15240 w 200405"/>
              <a:gd name="connsiteY0" fmla="*/ 102616 h 175005"/>
              <a:gd name="connsiteX1" fmla="*/ 108965 w 200405"/>
              <a:gd name="connsiteY1" fmla="*/ 18796 h 175005"/>
              <a:gd name="connsiteX2" fmla="*/ 202691 w 200405"/>
              <a:gd name="connsiteY2" fmla="*/ 102616 h 175005"/>
              <a:gd name="connsiteX3" fmla="*/ 108965 w 200405"/>
              <a:gd name="connsiteY3" fmla="*/ 186436 h 175005"/>
              <a:gd name="connsiteX4" fmla="*/ 15240 w 200405"/>
              <a:gd name="connsiteY4" fmla="*/ 102616 h 175005"/>
              <a:gd name="connsiteX5" fmla="*/ 15240 w 200405"/>
              <a:gd name="connsiteY5" fmla="*/ 10261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5240" y="102616"/>
                </a:moveTo>
                <a:cubicBezTo>
                  <a:pt x="15240" y="56261"/>
                  <a:pt x="57150" y="18796"/>
                  <a:pt x="108965" y="18796"/>
                </a:cubicBezTo>
                <a:cubicBezTo>
                  <a:pt x="160782" y="18796"/>
                  <a:pt x="202691" y="56261"/>
                  <a:pt x="202691" y="102616"/>
                </a:cubicBezTo>
                <a:cubicBezTo>
                  <a:pt x="202691" y="148971"/>
                  <a:pt x="160782" y="186436"/>
                  <a:pt x="108965" y="186436"/>
                </a:cubicBezTo>
                <a:cubicBezTo>
                  <a:pt x="57150" y="186436"/>
                  <a:pt x="15240" y="148971"/>
                  <a:pt x="15240" y="102616"/>
                </a:cubicBezTo>
                <a:lnTo>
                  <a:pt x="15240" y="102616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Freeform 457"/>
          <p:cNvSpPr/>
          <p:nvPr/>
        </p:nvSpPr>
        <p:spPr>
          <a:xfrm>
            <a:off x="3533394" y="2834894"/>
            <a:ext cx="200405" cy="175005"/>
          </a:xfrm>
          <a:custGeom>
            <a:avLst/>
            <a:gdLst>
              <a:gd name="connsiteX0" fmla="*/ 15240 w 200405"/>
              <a:gd name="connsiteY0" fmla="*/ 102616 h 175005"/>
              <a:gd name="connsiteX1" fmla="*/ 108965 w 200405"/>
              <a:gd name="connsiteY1" fmla="*/ 18796 h 175005"/>
              <a:gd name="connsiteX2" fmla="*/ 202691 w 200405"/>
              <a:gd name="connsiteY2" fmla="*/ 102616 h 175005"/>
              <a:gd name="connsiteX3" fmla="*/ 108965 w 200405"/>
              <a:gd name="connsiteY3" fmla="*/ 186436 h 175005"/>
              <a:gd name="connsiteX4" fmla="*/ 15240 w 200405"/>
              <a:gd name="connsiteY4" fmla="*/ 102616 h 175005"/>
              <a:gd name="connsiteX5" fmla="*/ 15240 w 200405"/>
              <a:gd name="connsiteY5" fmla="*/ 10261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5240" y="102616"/>
                </a:moveTo>
                <a:cubicBezTo>
                  <a:pt x="15240" y="56261"/>
                  <a:pt x="57150" y="18796"/>
                  <a:pt x="108965" y="18796"/>
                </a:cubicBezTo>
                <a:cubicBezTo>
                  <a:pt x="160782" y="18796"/>
                  <a:pt x="202691" y="56261"/>
                  <a:pt x="202691" y="102616"/>
                </a:cubicBezTo>
                <a:cubicBezTo>
                  <a:pt x="202691" y="148971"/>
                  <a:pt x="160782" y="186436"/>
                  <a:pt x="108965" y="186436"/>
                </a:cubicBezTo>
                <a:cubicBezTo>
                  <a:pt x="57150" y="186436"/>
                  <a:pt x="15240" y="148971"/>
                  <a:pt x="15240" y="102616"/>
                </a:cubicBezTo>
                <a:lnTo>
                  <a:pt x="15240" y="102616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Freeform 458"/>
          <p:cNvSpPr/>
          <p:nvPr/>
        </p:nvSpPr>
        <p:spPr>
          <a:xfrm>
            <a:off x="3965194" y="5641594"/>
            <a:ext cx="200405" cy="187705"/>
          </a:xfrm>
          <a:custGeom>
            <a:avLst/>
            <a:gdLst>
              <a:gd name="connsiteX0" fmla="*/ 16255 w 200405"/>
              <a:gd name="connsiteY0" fmla="*/ 104648 h 187705"/>
              <a:gd name="connsiteX1" fmla="*/ 109982 w 200405"/>
              <a:gd name="connsiteY1" fmla="*/ 20828 h 187705"/>
              <a:gd name="connsiteX2" fmla="*/ 203708 w 200405"/>
              <a:gd name="connsiteY2" fmla="*/ 104648 h 187705"/>
              <a:gd name="connsiteX3" fmla="*/ 109982 w 200405"/>
              <a:gd name="connsiteY3" fmla="*/ 188468 h 187705"/>
              <a:gd name="connsiteX4" fmla="*/ 16255 w 200405"/>
              <a:gd name="connsiteY4" fmla="*/ 104648 h 187705"/>
              <a:gd name="connsiteX5" fmla="*/ 16255 w 200405"/>
              <a:gd name="connsiteY5" fmla="*/ 104648 h 18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87705">
                <a:moveTo>
                  <a:pt x="16255" y="104648"/>
                </a:moveTo>
                <a:cubicBezTo>
                  <a:pt x="16255" y="58356"/>
                  <a:pt x="58165" y="20828"/>
                  <a:pt x="109982" y="20828"/>
                </a:cubicBezTo>
                <a:cubicBezTo>
                  <a:pt x="161797" y="20828"/>
                  <a:pt x="203708" y="58356"/>
                  <a:pt x="203708" y="104648"/>
                </a:cubicBezTo>
                <a:cubicBezTo>
                  <a:pt x="203708" y="150939"/>
                  <a:pt x="161797" y="188468"/>
                  <a:pt x="109982" y="188468"/>
                </a:cubicBezTo>
                <a:cubicBezTo>
                  <a:pt x="58165" y="188468"/>
                  <a:pt x="16255" y="150939"/>
                  <a:pt x="16255" y="104648"/>
                </a:cubicBezTo>
                <a:lnTo>
                  <a:pt x="16255" y="104648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9" name="Freeform 459"/>
          <p:cNvSpPr/>
          <p:nvPr/>
        </p:nvSpPr>
        <p:spPr>
          <a:xfrm>
            <a:off x="3965194" y="5641594"/>
            <a:ext cx="200405" cy="187705"/>
          </a:xfrm>
          <a:custGeom>
            <a:avLst/>
            <a:gdLst>
              <a:gd name="connsiteX0" fmla="*/ 16255 w 200405"/>
              <a:gd name="connsiteY0" fmla="*/ 104648 h 187705"/>
              <a:gd name="connsiteX1" fmla="*/ 109982 w 200405"/>
              <a:gd name="connsiteY1" fmla="*/ 20828 h 187705"/>
              <a:gd name="connsiteX2" fmla="*/ 203708 w 200405"/>
              <a:gd name="connsiteY2" fmla="*/ 104648 h 187705"/>
              <a:gd name="connsiteX3" fmla="*/ 109982 w 200405"/>
              <a:gd name="connsiteY3" fmla="*/ 188468 h 187705"/>
              <a:gd name="connsiteX4" fmla="*/ 16255 w 200405"/>
              <a:gd name="connsiteY4" fmla="*/ 104648 h 187705"/>
              <a:gd name="connsiteX5" fmla="*/ 16255 w 200405"/>
              <a:gd name="connsiteY5" fmla="*/ 104648 h 18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87705">
                <a:moveTo>
                  <a:pt x="16255" y="104648"/>
                </a:moveTo>
                <a:cubicBezTo>
                  <a:pt x="16255" y="58356"/>
                  <a:pt x="58165" y="20828"/>
                  <a:pt x="109982" y="20828"/>
                </a:cubicBezTo>
                <a:cubicBezTo>
                  <a:pt x="161797" y="20828"/>
                  <a:pt x="203708" y="58356"/>
                  <a:pt x="203708" y="104648"/>
                </a:cubicBezTo>
                <a:cubicBezTo>
                  <a:pt x="203708" y="150939"/>
                  <a:pt x="161797" y="188468"/>
                  <a:pt x="109982" y="188468"/>
                </a:cubicBezTo>
                <a:cubicBezTo>
                  <a:pt x="58165" y="188468"/>
                  <a:pt x="16255" y="150939"/>
                  <a:pt x="16255" y="104648"/>
                </a:cubicBezTo>
                <a:lnTo>
                  <a:pt x="16255" y="104648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Freeform 460"/>
          <p:cNvSpPr/>
          <p:nvPr/>
        </p:nvSpPr>
        <p:spPr>
          <a:xfrm>
            <a:off x="4257294" y="3914394"/>
            <a:ext cx="187705" cy="175005"/>
          </a:xfrm>
          <a:custGeom>
            <a:avLst/>
            <a:gdLst>
              <a:gd name="connsiteX0" fmla="*/ 12191 w 187705"/>
              <a:gd name="connsiteY0" fmla="*/ 103632 h 175005"/>
              <a:gd name="connsiteX1" fmla="*/ 105917 w 187705"/>
              <a:gd name="connsiteY1" fmla="*/ 19812 h 175005"/>
              <a:gd name="connsiteX2" fmla="*/ 199644 w 187705"/>
              <a:gd name="connsiteY2" fmla="*/ 103632 h 175005"/>
              <a:gd name="connsiteX3" fmla="*/ 105917 w 187705"/>
              <a:gd name="connsiteY3" fmla="*/ 187452 h 175005"/>
              <a:gd name="connsiteX4" fmla="*/ 12191 w 187705"/>
              <a:gd name="connsiteY4" fmla="*/ 103632 h 175005"/>
              <a:gd name="connsiteX5" fmla="*/ 12191 w 187705"/>
              <a:gd name="connsiteY5" fmla="*/ 10363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705" h="175005">
                <a:moveTo>
                  <a:pt x="12191" y="103632"/>
                </a:moveTo>
                <a:cubicBezTo>
                  <a:pt x="12191" y="57277"/>
                  <a:pt x="54102" y="19812"/>
                  <a:pt x="105917" y="19812"/>
                </a:cubicBezTo>
                <a:cubicBezTo>
                  <a:pt x="157734" y="19812"/>
                  <a:pt x="199644" y="57277"/>
                  <a:pt x="199644" y="103632"/>
                </a:cubicBezTo>
                <a:cubicBezTo>
                  <a:pt x="199644" y="149987"/>
                  <a:pt x="157734" y="187452"/>
                  <a:pt x="105917" y="187452"/>
                </a:cubicBezTo>
                <a:cubicBezTo>
                  <a:pt x="54102" y="187452"/>
                  <a:pt x="12191" y="149987"/>
                  <a:pt x="12191" y="103632"/>
                </a:cubicBezTo>
                <a:lnTo>
                  <a:pt x="12191" y="103632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Freeform 461"/>
          <p:cNvSpPr/>
          <p:nvPr/>
        </p:nvSpPr>
        <p:spPr>
          <a:xfrm>
            <a:off x="4257294" y="3914394"/>
            <a:ext cx="187705" cy="175005"/>
          </a:xfrm>
          <a:custGeom>
            <a:avLst/>
            <a:gdLst>
              <a:gd name="connsiteX0" fmla="*/ 12191 w 187705"/>
              <a:gd name="connsiteY0" fmla="*/ 103632 h 175005"/>
              <a:gd name="connsiteX1" fmla="*/ 105917 w 187705"/>
              <a:gd name="connsiteY1" fmla="*/ 19812 h 175005"/>
              <a:gd name="connsiteX2" fmla="*/ 199644 w 187705"/>
              <a:gd name="connsiteY2" fmla="*/ 103632 h 175005"/>
              <a:gd name="connsiteX3" fmla="*/ 105917 w 187705"/>
              <a:gd name="connsiteY3" fmla="*/ 187452 h 175005"/>
              <a:gd name="connsiteX4" fmla="*/ 12191 w 187705"/>
              <a:gd name="connsiteY4" fmla="*/ 103632 h 175005"/>
              <a:gd name="connsiteX5" fmla="*/ 12191 w 187705"/>
              <a:gd name="connsiteY5" fmla="*/ 10363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705" h="175005">
                <a:moveTo>
                  <a:pt x="12191" y="103632"/>
                </a:moveTo>
                <a:cubicBezTo>
                  <a:pt x="12191" y="57277"/>
                  <a:pt x="54102" y="19812"/>
                  <a:pt x="105917" y="19812"/>
                </a:cubicBezTo>
                <a:cubicBezTo>
                  <a:pt x="157734" y="19812"/>
                  <a:pt x="199644" y="57277"/>
                  <a:pt x="199644" y="103632"/>
                </a:cubicBezTo>
                <a:cubicBezTo>
                  <a:pt x="199644" y="149987"/>
                  <a:pt x="157734" y="187452"/>
                  <a:pt x="105917" y="187452"/>
                </a:cubicBezTo>
                <a:cubicBezTo>
                  <a:pt x="54102" y="187452"/>
                  <a:pt x="12191" y="149987"/>
                  <a:pt x="12191" y="103632"/>
                </a:cubicBezTo>
                <a:lnTo>
                  <a:pt x="12191" y="103632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Freeform 462"/>
          <p:cNvSpPr/>
          <p:nvPr/>
        </p:nvSpPr>
        <p:spPr>
          <a:xfrm>
            <a:off x="4904994" y="4930394"/>
            <a:ext cx="187705" cy="175005"/>
          </a:xfrm>
          <a:custGeom>
            <a:avLst/>
            <a:gdLst>
              <a:gd name="connsiteX0" fmla="*/ 12191 w 187705"/>
              <a:gd name="connsiteY0" fmla="*/ 94996 h 175005"/>
              <a:gd name="connsiteX1" fmla="*/ 105917 w 187705"/>
              <a:gd name="connsiteY1" fmla="*/ 11176 h 175005"/>
              <a:gd name="connsiteX2" fmla="*/ 199644 w 187705"/>
              <a:gd name="connsiteY2" fmla="*/ 94996 h 175005"/>
              <a:gd name="connsiteX3" fmla="*/ 105917 w 187705"/>
              <a:gd name="connsiteY3" fmla="*/ 178816 h 175005"/>
              <a:gd name="connsiteX4" fmla="*/ 12191 w 187705"/>
              <a:gd name="connsiteY4" fmla="*/ 94996 h 175005"/>
              <a:gd name="connsiteX5" fmla="*/ 12191 w 187705"/>
              <a:gd name="connsiteY5" fmla="*/ 9499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705" h="175005">
                <a:moveTo>
                  <a:pt x="12191" y="94996"/>
                </a:moveTo>
                <a:cubicBezTo>
                  <a:pt x="12191" y="48641"/>
                  <a:pt x="54102" y="11176"/>
                  <a:pt x="105917" y="11176"/>
                </a:cubicBezTo>
                <a:cubicBezTo>
                  <a:pt x="157734" y="11176"/>
                  <a:pt x="199644" y="48641"/>
                  <a:pt x="199644" y="94996"/>
                </a:cubicBezTo>
                <a:cubicBezTo>
                  <a:pt x="199644" y="141351"/>
                  <a:pt x="157734" y="178816"/>
                  <a:pt x="105917" y="178816"/>
                </a:cubicBezTo>
                <a:cubicBezTo>
                  <a:pt x="54102" y="178816"/>
                  <a:pt x="12191" y="141351"/>
                  <a:pt x="12191" y="94996"/>
                </a:cubicBezTo>
                <a:lnTo>
                  <a:pt x="12191" y="94996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Freeform 463"/>
          <p:cNvSpPr/>
          <p:nvPr/>
        </p:nvSpPr>
        <p:spPr>
          <a:xfrm>
            <a:off x="4904994" y="4930394"/>
            <a:ext cx="187705" cy="175005"/>
          </a:xfrm>
          <a:custGeom>
            <a:avLst/>
            <a:gdLst>
              <a:gd name="connsiteX0" fmla="*/ 12191 w 187705"/>
              <a:gd name="connsiteY0" fmla="*/ 94996 h 175005"/>
              <a:gd name="connsiteX1" fmla="*/ 105917 w 187705"/>
              <a:gd name="connsiteY1" fmla="*/ 11176 h 175005"/>
              <a:gd name="connsiteX2" fmla="*/ 199644 w 187705"/>
              <a:gd name="connsiteY2" fmla="*/ 94996 h 175005"/>
              <a:gd name="connsiteX3" fmla="*/ 105917 w 187705"/>
              <a:gd name="connsiteY3" fmla="*/ 178816 h 175005"/>
              <a:gd name="connsiteX4" fmla="*/ 12191 w 187705"/>
              <a:gd name="connsiteY4" fmla="*/ 94996 h 175005"/>
              <a:gd name="connsiteX5" fmla="*/ 12191 w 187705"/>
              <a:gd name="connsiteY5" fmla="*/ 9499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705" h="175005">
                <a:moveTo>
                  <a:pt x="12191" y="94996"/>
                </a:moveTo>
                <a:cubicBezTo>
                  <a:pt x="12191" y="48641"/>
                  <a:pt x="54102" y="11176"/>
                  <a:pt x="105917" y="11176"/>
                </a:cubicBezTo>
                <a:cubicBezTo>
                  <a:pt x="157734" y="11176"/>
                  <a:pt x="199644" y="48641"/>
                  <a:pt x="199644" y="94996"/>
                </a:cubicBezTo>
                <a:cubicBezTo>
                  <a:pt x="199644" y="141351"/>
                  <a:pt x="157734" y="178816"/>
                  <a:pt x="105917" y="178816"/>
                </a:cubicBezTo>
                <a:cubicBezTo>
                  <a:pt x="54102" y="178816"/>
                  <a:pt x="12191" y="141351"/>
                  <a:pt x="12191" y="94996"/>
                </a:cubicBezTo>
                <a:lnTo>
                  <a:pt x="12191" y="94996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Freeform 464"/>
          <p:cNvSpPr/>
          <p:nvPr/>
        </p:nvSpPr>
        <p:spPr>
          <a:xfrm>
            <a:off x="5539994" y="3596894"/>
            <a:ext cx="200405" cy="175005"/>
          </a:xfrm>
          <a:custGeom>
            <a:avLst/>
            <a:gdLst>
              <a:gd name="connsiteX0" fmla="*/ 15747 w 200405"/>
              <a:gd name="connsiteY0" fmla="*/ 94996 h 175005"/>
              <a:gd name="connsiteX1" fmla="*/ 109473 w 200405"/>
              <a:gd name="connsiteY1" fmla="*/ 11176 h 175005"/>
              <a:gd name="connsiteX2" fmla="*/ 203200 w 200405"/>
              <a:gd name="connsiteY2" fmla="*/ 94996 h 175005"/>
              <a:gd name="connsiteX3" fmla="*/ 109473 w 200405"/>
              <a:gd name="connsiteY3" fmla="*/ 178816 h 175005"/>
              <a:gd name="connsiteX4" fmla="*/ 15747 w 200405"/>
              <a:gd name="connsiteY4" fmla="*/ 94996 h 175005"/>
              <a:gd name="connsiteX5" fmla="*/ 15747 w 200405"/>
              <a:gd name="connsiteY5" fmla="*/ 9499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5747" y="94996"/>
                </a:moveTo>
                <a:cubicBezTo>
                  <a:pt x="15747" y="48641"/>
                  <a:pt x="57658" y="11176"/>
                  <a:pt x="109473" y="11176"/>
                </a:cubicBezTo>
                <a:cubicBezTo>
                  <a:pt x="161290" y="11176"/>
                  <a:pt x="203200" y="48641"/>
                  <a:pt x="203200" y="94996"/>
                </a:cubicBezTo>
                <a:cubicBezTo>
                  <a:pt x="203200" y="141351"/>
                  <a:pt x="161290" y="178816"/>
                  <a:pt x="109473" y="178816"/>
                </a:cubicBezTo>
                <a:cubicBezTo>
                  <a:pt x="57658" y="178816"/>
                  <a:pt x="15747" y="141351"/>
                  <a:pt x="15747" y="94996"/>
                </a:cubicBezTo>
                <a:lnTo>
                  <a:pt x="15747" y="94996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Freeform 465"/>
          <p:cNvSpPr/>
          <p:nvPr/>
        </p:nvSpPr>
        <p:spPr>
          <a:xfrm>
            <a:off x="5539994" y="3596894"/>
            <a:ext cx="200405" cy="175005"/>
          </a:xfrm>
          <a:custGeom>
            <a:avLst/>
            <a:gdLst>
              <a:gd name="connsiteX0" fmla="*/ 15747 w 200405"/>
              <a:gd name="connsiteY0" fmla="*/ 94996 h 175005"/>
              <a:gd name="connsiteX1" fmla="*/ 109473 w 200405"/>
              <a:gd name="connsiteY1" fmla="*/ 11176 h 175005"/>
              <a:gd name="connsiteX2" fmla="*/ 203200 w 200405"/>
              <a:gd name="connsiteY2" fmla="*/ 94996 h 175005"/>
              <a:gd name="connsiteX3" fmla="*/ 109473 w 200405"/>
              <a:gd name="connsiteY3" fmla="*/ 178816 h 175005"/>
              <a:gd name="connsiteX4" fmla="*/ 15747 w 200405"/>
              <a:gd name="connsiteY4" fmla="*/ 94996 h 175005"/>
              <a:gd name="connsiteX5" fmla="*/ 15747 w 200405"/>
              <a:gd name="connsiteY5" fmla="*/ 9499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5747" y="94996"/>
                </a:moveTo>
                <a:cubicBezTo>
                  <a:pt x="15747" y="48641"/>
                  <a:pt x="57658" y="11176"/>
                  <a:pt x="109473" y="11176"/>
                </a:cubicBezTo>
                <a:cubicBezTo>
                  <a:pt x="161290" y="11176"/>
                  <a:pt x="203200" y="48641"/>
                  <a:pt x="203200" y="94996"/>
                </a:cubicBezTo>
                <a:cubicBezTo>
                  <a:pt x="203200" y="141351"/>
                  <a:pt x="161290" y="178816"/>
                  <a:pt x="109473" y="178816"/>
                </a:cubicBezTo>
                <a:cubicBezTo>
                  <a:pt x="57658" y="178816"/>
                  <a:pt x="15747" y="141351"/>
                  <a:pt x="15747" y="94996"/>
                </a:cubicBezTo>
                <a:lnTo>
                  <a:pt x="15747" y="94996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Freeform 466"/>
          <p:cNvSpPr/>
          <p:nvPr/>
        </p:nvSpPr>
        <p:spPr>
          <a:xfrm>
            <a:off x="6047994" y="5412994"/>
            <a:ext cx="200405" cy="175005"/>
          </a:xfrm>
          <a:custGeom>
            <a:avLst/>
            <a:gdLst>
              <a:gd name="connsiteX0" fmla="*/ 21335 w 200405"/>
              <a:gd name="connsiteY0" fmla="*/ 98552 h 175005"/>
              <a:gd name="connsiteX1" fmla="*/ 115061 w 200405"/>
              <a:gd name="connsiteY1" fmla="*/ 14732 h 175005"/>
              <a:gd name="connsiteX2" fmla="*/ 208788 w 200405"/>
              <a:gd name="connsiteY2" fmla="*/ 98552 h 175005"/>
              <a:gd name="connsiteX3" fmla="*/ 115061 w 200405"/>
              <a:gd name="connsiteY3" fmla="*/ 182372 h 175005"/>
              <a:gd name="connsiteX4" fmla="*/ 21335 w 200405"/>
              <a:gd name="connsiteY4" fmla="*/ 98552 h 175005"/>
              <a:gd name="connsiteX5" fmla="*/ 21335 w 200405"/>
              <a:gd name="connsiteY5" fmla="*/ 9855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21335" y="98552"/>
                </a:moveTo>
                <a:cubicBezTo>
                  <a:pt x="21335" y="52197"/>
                  <a:pt x="63246" y="14732"/>
                  <a:pt x="115061" y="14732"/>
                </a:cubicBezTo>
                <a:cubicBezTo>
                  <a:pt x="166877" y="14732"/>
                  <a:pt x="208788" y="52197"/>
                  <a:pt x="208788" y="98552"/>
                </a:cubicBezTo>
                <a:cubicBezTo>
                  <a:pt x="208788" y="144907"/>
                  <a:pt x="166877" y="182372"/>
                  <a:pt x="115061" y="182372"/>
                </a:cubicBezTo>
                <a:cubicBezTo>
                  <a:pt x="63246" y="182372"/>
                  <a:pt x="21335" y="144907"/>
                  <a:pt x="21335" y="98552"/>
                </a:cubicBezTo>
                <a:lnTo>
                  <a:pt x="21335" y="98552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Freeform 467"/>
          <p:cNvSpPr/>
          <p:nvPr/>
        </p:nvSpPr>
        <p:spPr>
          <a:xfrm>
            <a:off x="6047994" y="5412994"/>
            <a:ext cx="200405" cy="175005"/>
          </a:xfrm>
          <a:custGeom>
            <a:avLst/>
            <a:gdLst>
              <a:gd name="connsiteX0" fmla="*/ 21335 w 200405"/>
              <a:gd name="connsiteY0" fmla="*/ 98552 h 175005"/>
              <a:gd name="connsiteX1" fmla="*/ 115061 w 200405"/>
              <a:gd name="connsiteY1" fmla="*/ 14732 h 175005"/>
              <a:gd name="connsiteX2" fmla="*/ 208788 w 200405"/>
              <a:gd name="connsiteY2" fmla="*/ 98552 h 175005"/>
              <a:gd name="connsiteX3" fmla="*/ 115061 w 200405"/>
              <a:gd name="connsiteY3" fmla="*/ 182372 h 175005"/>
              <a:gd name="connsiteX4" fmla="*/ 21335 w 200405"/>
              <a:gd name="connsiteY4" fmla="*/ 98552 h 175005"/>
              <a:gd name="connsiteX5" fmla="*/ 21335 w 200405"/>
              <a:gd name="connsiteY5" fmla="*/ 9855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21335" y="98552"/>
                </a:moveTo>
                <a:cubicBezTo>
                  <a:pt x="21335" y="52197"/>
                  <a:pt x="63246" y="14732"/>
                  <a:pt x="115061" y="14732"/>
                </a:cubicBezTo>
                <a:cubicBezTo>
                  <a:pt x="166877" y="14732"/>
                  <a:pt x="208788" y="52197"/>
                  <a:pt x="208788" y="98552"/>
                </a:cubicBezTo>
                <a:cubicBezTo>
                  <a:pt x="208788" y="144907"/>
                  <a:pt x="166877" y="182372"/>
                  <a:pt x="115061" y="182372"/>
                </a:cubicBezTo>
                <a:cubicBezTo>
                  <a:pt x="63246" y="182372"/>
                  <a:pt x="21335" y="144907"/>
                  <a:pt x="21335" y="98552"/>
                </a:cubicBezTo>
                <a:lnTo>
                  <a:pt x="21335" y="98552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Freeform 468"/>
          <p:cNvSpPr/>
          <p:nvPr/>
        </p:nvSpPr>
        <p:spPr>
          <a:xfrm>
            <a:off x="6555993" y="3126994"/>
            <a:ext cx="200405" cy="175005"/>
          </a:xfrm>
          <a:custGeom>
            <a:avLst/>
            <a:gdLst>
              <a:gd name="connsiteX0" fmla="*/ 17780 w 200405"/>
              <a:gd name="connsiteY0" fmla="*/ 98552 h 175005"/>
              <a:gd name="connsiteX1" fmla="*/ 111506 w 200405"/>
              <a:gd name="connsiteY1" fmla="*/ 14732 h 175005"/>
              <a:gd name="connsiteX2" fmla="*/ 205232 w 200405"/>
              <a:gd name="connsiteY2" fmla="*/ 98552 h 175005"/>
              <a:gd name="connsiteX3" fmla="*/ 111506 w 200405"/>
              <a:gd name="connsiteY3" fmla="*/ 182372 h 175005"/>
              <a:gd name="connsiteX4" fmla="*/ 17780 w 200405"/>
              <a:gd name="connsiteY4" fmla="*/ 98552 h 175005"/>
              <a:gd name="connsiteX5" fmla="*/ 17780 w 200405"/>
              <a:gd name="connsiteY5" fmla="*/ 9855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7780" y="98552"/>
                </a:moveTo>
                <a:cubicBezTo>
                  <a:pt x="17780" y="52197"/>
                  <a:pt x="59690" y="14732"/>
                  <a:pt x="111506" y="14732"/>
                </a:cubicBezTo>
                <a:cubicBezTo>
                  <a:pt x="163322" y="14732"/>
                  <a:pt x="205232" y="52197"/>
                  <a:pt x="205232" y="98552"/>
                </a:cubicBezTo>
                <a:cubicBezTo>
                  <a:pt x="205232" y="144907"/>
                  <a:pt x="163322" y="182372"/>
                  <a:pt x="111506" y="182372"/>
                </a:cubicBezTo>
                <a:cubicBezTo>
                  <a:pt x="59690" y="182372"/>
                  <a:pt x="17780" y="144907"/>
                  <a:pt x="17780" y="98552"/>
                </a:cubicBezTo>
                <a:lnTo>
                  <a:pt x="17780" y="98552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Freeform 469"/>
          <p:cNvSpPr/>
          <p:nvPr/>
        </p:nvSpPr>
        <p:spPr>
          <a:xfrm>
            <a:off x="6555993" y="3126994"/>
            <a:ext cx="200405" cy="175005"/>
          </a:xfrm>
          <a:custGeom>
            <a:avLst/>
            <a:gdLst>
              <a:gd name="connsiteX0" fmla="*/ 17780 w 200405"/>
              <a:gd name="connsiteY0" fmla="*/ 98552 h 175005"/>
              <a:gd name="connsiteX1" fmla="*/ 111506 w 200405"/>
              <a:gd name="connsiteY1" fmla="*/ 14732 h 175005"/>
              <a:gd name="connsiteX2" fmla="*/ 205232 w 200405"/>
              <a:gd name="connsiteY2" fmla="*/ 98552 h 175005"/>
              <a:gd name="connsiteX3" fmla="*/ 111506 w 200405"/>
              <a:gd name="connsiteY3" fmla="*/ 182372 h 175005"/>
              <a:gd name="connsiteX4" fmla="*/ 17780 w 200405"/>
              <a:gd name="connsiteY4" fmla="*/ 98552 h 175005"/>
              <a:gd name="connsiteX5" fmla="*/ 17780 w 200405"/>
              <a:gd name="connsiteY5" fmla="*/ 9855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7780" y="98552"/>
                </a:moveTo>
                <a:cubicBezTo>
                  <a:pt x="17780" y="52197"/>
                  <a:pt x="59690" y="14732"/>
                  <a:pt x="111506" y="14732"/>
                </a:cubicBezTo>
                <a:cubicBezTo>
                  <a:pt x="163322" y="14732"/>
                  <a:pt x="205232" y="52197"/>
                  <a:pt x="205232" y="98552"/>
                </a:cubicBezTo>
                <a:cubicBezTo>
                  <a:pt x="205232" y="144907"/>
                  <a:pt x="163322" y="182372"/>
                  <a:pt x="111506" y="182372"/>
                </a:cubicBezTo>
                <a:cubicBezTo>
                  <a:pt x="59690" y="182372"/>
                  <a:pt x="17780" y="144907"/>
                  <a:pt x="17780" y="98552"/>
                </a:cubicBezTo>
                <a:lnTo>
                  <a:pt x="17780" y="98552"/>
                </a:lnTo>
                <a:close/>
              </a:path>
            </a:pathLst>
          </a:custGeom>
          <a:solidFill>
            <a:srgbClr val="0000ED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Freeform 470"/>
          <p:cNvSpPr/>
          <p:nvPr/>
        </p:nvSpPr>
        <p:spPr>
          <a:xfrm>
            <a:off x="2970022" y="4557521"/>
            <a:ext cx="1030477" cy="1119377"/>
          </a:xfrm>
          <a:custGeom>
            <a:avLst/>
            <a:gdLst>
              <a:gd name="connsiteX0" fmla="*/ 19304 w 1030477"/>
              <a:gd name="connsiteY0" fmla="*/ 22860 h 1119377"/>
              <a:gd name="connsiteX1" fmla="*/ 1039113 w 1030477"/>
              <a:gd name="connsiteY1" fmla="*/ 1128687 h 111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0477" h="1119377">
                <a:moveTo>
                  <a:pt x="19304" y="22860"/>
                </a:moveTo>
                <a:lnTo>
                  <a:pt x="1039113" y="1128687"/>
                </a:lnTo>
              </a:path>
            </a:pathLst>
          </a:custGeom>
          <a:ln w="2895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Freeform 471"/>
          <p:cNvSpPr/>
          <p:nvPr/>
        </p:nvSpPr>
        <p:spPr>
          <a:xfrm>
            <a:off x="4049521" y="4074921"/>
            <a:ext cx="306577" cy="1576577"/>
          </a:xfrm>
          <a:custGeom>
            <a:avLst/>
            <a:gdLst>
              <a:gd name="connsiteX0" fmla="*/ 24892 w 306577"/>
              <a:gd name="connsiteY0" fmla="*/ 1587805 h 1576577"/>
              <a:gd name="connsiteX1" fmla="*/ 312928 w 306577"/>
              <a:gd name="connsiteY1" fmla="*/ 26924 h 157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6577" h="1576577">
                <a:moveTo>
                  <a:pt x="24892" y="1587805"/>
                </a:moveTo>
                <a:lnTo>
                  <a:pt x="312928" y="26924"/>
                </a:lnTo>
              </a:path>
            </a:pathLst>
          </a:custGeom>
          <a:ln w="28955">
            <a:solidFill>
              <a:srgbClr val="FE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TextBox 472"/>
          <p:cNvSpPr txBox="1"/>
          <p:nvPr/>
        </p:nvSpPr>
        <p:spPr>
          <a:xfrm>
            <a:off x="548640" y="605998"/>
            <a:ext cx="6808077" cy="47946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247520">
              <a:lnSpc>
                <a:spcPct val="100000"/>
              </a:lnSpc>
            </a:pPr>
            <a:r>
              <a:rPr lang="en-US" altLang="zh-CN" sz="3200" b="1" spc="290" dirty="0">
                <a:solidFill>
                  <a:srgbClr val="006EBF"/>
                </a:solidFill>
                <a:latin typeface="Times New Roman"/>
                <a:ea typeface="Times New Roman"/>
              </a:rPr>
              <a:t>Andrew’s</a:t>
            </a:r>
            <a:r>
              <a:rPr lang="en-US" altLang="zh-CN" sz="3200" b="1" spc="139" dirty="0">
                <a:solidFill>
                  <a:srgbClr val="006EB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b="1" spc="304" dirty="0">
                <a:solidFill>
                  <a:srgbClr val="006EBF"/>
                </a:solidFill>
                <a:latin typeface="Times New Roman"/>
                <a:ea typeface="Times New Roman"/>
              </a:rPr>
              <a:t>Monotone</a:t>
            </a:r>
            <a:r>
              <a:rPr lang="en-US" altLang="zh-CN" sz="3200" b="1" spc="139" dirty="0">
                <a:solidFill>
                  <a:srgbClr val="006EB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b="1" spc="295" dirty="0">
                <a:solidFill>
                  <a:srgbClr val="006EBF"/>
                </a:solidFill>
                <a:latin typeface="Times New Roman"/>
                <a:ea typeface="Times New Roman"/>
              </a:rPr>
              <a:t>Chain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69"/>
              </a:lnSpc>
            </a:pPr>
            <a:endParaRPr lang="en-US" dirty="0" smtClean="0"/>
          </a:p>
          <a:p>
            <a:pPr marL="0">
              <a:lnSpc>
                <a:spcPct val="111666"/>
              </a:lnSpc>
            </a:pPr>
            <a:r>
              <a:rPr lang="en-US" altLang="zh-CN" sz="2400" dirty="0">
                <a:solidFill>
                  <a:srgbClr val="16365D"/>
                </a:solidFill>
                <a:latin typeface="Arial"/>
                <a:ea typeface="Arial"/>
              </a:rPr>
              <a:t>•</a:t>
            </a:r>
            <a:r>
              <a:rPr lang="en-US" altLang="zh-CN" sz="2400" spc="80" dirty="0">
                <a:solidFill>
                  <a:srgbClr val="16365D"/>
                </a:solidFill>
                <a:latin typeface="Arial"/>
                <a:cs typeface="Arial"/>
              </a:rPr>
              <a:t>  </a:t>
            </a:r>
            <a:r>
              <a:rPr lang="zh-CN" altLang="en-US" sz="2400" dirty="0">
                <a:solidFill>
                  <a:srgbClr val="16365D"/>
                </a:solidFill>
                <a:latin typeface="Arial Unicode MS"/>
                <a:ea typeface="Arial Unicode MS"/>
              </a:rPr>
              <a:t>Step3</a:t>
            </a:r>
            <a:r>
              <a:rPr lang="zh-CN" altLang="en-US" sz="2400" spc="89" dirty="0">
                <a:solidFill>
                  <a:srgbClr val="16365D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400" dirty="0">
                <a:solidFill>
                  <a:srgbClr val="16365D"/>
                </a:solidFill>
                <a:latin typeface="Arial Unicode MS"/>
                <a:ea typeface="Arial Unicode MS"/>
              </a:rPr>
              <a:t>:</a:t>
            </a:r>
            <a:r>
              <a:rPr lang="zh-CN" altLang="en-US" sz="2400" spc="80" dirty="0">
                <a:solidFill>
                  <a:srgbClr val="16365D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400" dirty="0">
                <a:solidFill>
                  <a:srgbClr val="16365D"/>
                </a:solidFill>
                <a:latin typeface="Arial Unicode MS"/>
                <a:ea typeface="Arial Unicode MS"/>
              </a:rPr>
              <a:t>Use</a:t>
            </a:r>
            <a:r>
              <a:rPr lang="zh-CN" altLang="en-US" sz="2400" spc="85" dirty="0">
                <a:solidFill>
                  <a:srgbClr val="16365D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400" dirty="0">
                <a:solidFill>
                  <a:srgbClr val="16365D"/>
                </a:solidFill>
                <a:latin typeface="Arial Unicode MS"/>
                <a:ea typeface="Arial Unicode MS"/>
              </a:rPr>
              <a:t>cross</a:t>
            </a:r>
            <a:r>
              <a:rPr lang="zh-CN" altLang="en-US" sz="2400" spc="85" dirty="0">
                <a:solidFill>
                  <a:srgbClr val="16365D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400" dirty="0">
                <a:solidFill>
                  <a:srgbClr val="16365D"/>
                </a:solidFill>
                <a:latin typeface="Arial Unicode MS"/>
                <a:ea typeface="Arial Unicode MS"/>
              </a:rPr>
              <a:t>product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10"/>
              </a:lnSpc>
            </a:pPr>
            <a:endParaRPr lang="en-US" dirty="0" smtClean="0"/>
          </a:p>
          <a:p>
            <a:pPr marL="0" indent="2828289">
              <a:lnSpc>
                <a:spcPct val="100000"/>
              </a:lnSpc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</a:p>
          <a:p>
            <a:pPr marL="0" indent="5916167">
              <a:lnSpc>
                <a:spcPct val="100000"/>
              </a:lnSpc>
              <a:spcBef>
                <a:spcPts val="175"/>
              </a:spcBef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7</a:t>
            </a:r>
          </a:p>
          <a:p>
            <a:pPr>
              <a:lnSpc>
                <a:spcPts val="1114"/>
              </a:lnSpc>
            </a:pPr>
            <a:endParaRPr lang="en-US" dirty="0" smtClean="0"/>
          </a:p>
          <a:p>
            <a:pPr marL="0" indent="4820411">
              <a:lnSpc>
                <a:spcPct val="100000"/>
              </a:lnSpc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5</a:t>
            </a:r>
          </a:p>
          <a:p>
            <a:pPr>
              <a:lnSpc>
                <a:spcPts val="405"/>
              </a:lnSpc>
            </a:pPr>
            <a:endParaRPr lang="en-US" dirty="0" smtClean="0"/>
          </a:p>
          <a:p>
            <a:pPr marL="0" indent="3511930">
              <a:lnSpc>
                <a:spcPct val="100000"/>
              </a:lnSpc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3</a:t>
            </a:r>
          </a:p>
          <a:p>
            <a:pPr>
              <a:lnSpc>
                <a:spcPts val="1729"/>
              </a:lnSpc>
            </a:pPr>
            <a:endParaRPr lang="en-US" dirty="0" smtClean="0"/>
          </a:p>
          <a:p>
            <a:pPr marL="0" indent="2071370">
              <a:lnSpc>
                <a:spcPct val="100000"/>
              </a:lnSpc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214"/>
              </a:lnSpc>
            </a:pPr>
            <a:endParaRPr lang="en-US" dirty="0" smtClean="0"/>
          </a:p>
          <a:p>
            <a:pPr marL="0" indent="4219320">
              <a:lnSpc>
                <a:spcPct val="100000"/>
              </a:lnSpc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4</a:t>
            </a:r>
          </a:p>
        </p:txBody>
      </p:sp>
      <p:sp>
        <p:nvSpPr>
          <p:cNvPr id="473" name="TextBox 473"/>
          <p:cNvSpPr txBox="1"/>
          <p:nvPr/>
        </p:nvSpPr>
        <p:spPr>
          <a:xfrm>
            <a:off x="3827653" y="5567224"/>
            <a:ext cx="2292756" cy="4960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80833"/>
              </a:lnSpc>
              <a:tabLst>
                <a:tab pos="2051303" algn="l"/>
              </a:tabLst>
            </a:pPr>
            <a:r>
              <a:rPr lang="en-US" altLang="zh-CN" sz="1800" dirty="0">
                <a:solidFill>
                  <a:srgbClr val="000000"/>
                </a:solidFill>
                <a:latin typeface="Times New Roman"/>
                <a:ea typeface="Times New Roman"/>
              </a:rPr>
              <a:t>2	</a:t>
            </a:r>
            <a:r>
              <a:rPr lang="en-US" altLang="zh-CN" sz="1800" spc="-40" dirty="0">
                <a:solidFill>
                  <a:srgbClr val="000000"/>
                </a:solidFill>
                <a:latin typeface="Times New Roman"/>
                <a:ea typeface="Times New Roman"/>
              </a:rPr>
              <a:t>6</a:t>
            </a:r>
          </a:p>
        </p:txBody>
      </p:sp>
      <p:sp>
        <p:nvSpPr>
          <p:cNvPr id="474" name="TextBox 474"/>
          <p:cNvSpPr txBox="1"/>
          <p:nvPr/>
        </p:nvSpPr>
        <p:spPr>
          <a:xfrm>
            <a:off x="6428232" y="6565925"/>
            <a:ext cx="1671075" cy="243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made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by</a:t>
            </a:r>
            <a:r>
              <a:rPr lang="en-US" altLang="zh-CN" sz="1600" b="1" i="1" spc="-4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ai281918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6" name="Picture 4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459" y="60960"/>
            <a:ext cx="1158240" cy="1097280"/>
          </a:xfrm>
          <a:prstGeom prst="rect">
            <a:avLst/>
          </a:prstGeom>
        </p:spPr>
      </p:pic>
      <p:sp>
        <p:nvSpPr>
          <p:cNvPr id="2" name="Freeform 476"/>
          <p:cNvSpPr/>
          <p:nvPr/>
        </p:nvSpPr>
        <p:spPr>
          <a:xfrm>
            <a:off x="298450" y="6483350"/>
            <a:ext cx="5721350" cy="6350"/>
          </a:xfrm>
          <a:custGeom>
            <a:avLst/>
            <a:gdLst>
              <a:gd name="connsiteX0" fmla="*/ 6350 w 5721350"/>
              <a:gd name="connsiteY0" fmla="*/ 18034 h 6350"/>
              <a:gd name="connsiteX1" fmla="*/ 5721350 w 5721350"/>
              <a:gd name="connsiteY1" fmla="*/ 18034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21350" h="6350">
                <a:moveTo>
                  <a:pt x="6350" y="18034"/>
                </a:moveTo>
                <a:lnTo>
                  <a:pt x="5721350" y="18034"/>
                </a:lnTo>
              </a:path>
            </a:pathLst>
          </a:custGeom>
          <a:ln w="609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8" name="Picture 4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880" y="5897880"/>
            <a:ext cx="937260" cy="899160"/>
          </a:xfrm>
          <a:prstGeom prst="rect">
            <a:avLst/>
          </a:prstGeom>
        </p:spPr>
      </p:pic>
      <p:pic>
        <p:nvPicPr>
          <p:cNvPr id="479" name="Picture 47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" y="1341120"/>
            <a:ext cx="8252459" cy="60960"/>
          </a:xfrm>
          <a:prstGeom prst="rect">
            <a:avLst/>
          </a:prstGeom>
        </p:spPr>
      </p:pic>
      <p:sp>
        <p:nvSpPr>
          <p:cNvPr id="3" name="Freeform 479"/>
          <p:cNvSpPr/>
          <p:nvPr/>
        </p:nvSpPr>
        <p:spPr>
          <a:xfrm>
            <a:off x="2813050" y="4425950"/>
            <a:ext cx="196850" cy="171450"/>
          </a:xfrm>
          <a:custGeom>
            <a:avLst/>
            <a:gdLst>
              <a:gd name="connsiteX0" fmla="*/ 16255 w 196850"/>
              <a:gd name="connsiteY0" fmla="*/ 96520 h 171450"/>
              <a:gd name="connsiteX1" fmla="*/ 109982 w 196850"/>
              <a:gd name="connsiteY1" fmla="*/ 12700 h 171450"/>
              <a:gd name="connsiteX2" fmla="*/ 203707 w 196850"/>
              <a:gd name="connsiteY2" fmla="*/ 96520 h 171450"/>
              <a:gd name="connsiteX3" fmla="*/ 109982 w 196850"/>
              <a:gd name="connsiteY3" fmla="*/ 180340 h 171450"/>
              <a:gd name="connsiteX4" fmla="*/ 16255 w 196850"/>
              <a:gd name="connsiteY4" fmla="*/ 96520 h 171450"/>
              <a:gd name="connsiteX5" fmla="*/ 16255 w 196850"/>
              <a:gd name="connsiteY5" fmla="*/ 9652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6850" h="171450">
                <a:moveTo>
                  <a:pt x="16255" y="96520"/>
                </a:moveTo>
                <a:cubicBezTo>
                  <a:pt x="16255" y="50165"/>
                  <a:pt x="58166" y="12700"/>
                  <a:pt x="109982" y="12700"/>
                </a:cubicBezTo>
                <a:cubicBezTo>
                  <a:pt x="161798" y="12700"/>
                  <a:pt x="203707" y="50165"/>
                  <a:pt x="203707" y="96520"/>
                </a:cubicBezTo>
                <a:cubicBezTo>
                  <a:pt x="203707" y="142875"/>
                  <a:pt x="161798" y="180340"/>
                  <a:pt x="109982" y="180340"/>
                </a:cubicBezTo>
                <a:cubicBezTo>
                  <a:pt x="58166" y="180340"/>
                  <a:pt x="16255" y="142875"/>
                  <a:pt x="16255" y="96520"/>
                </a:cubicBezTo>
                <a:lnTo>
                  <a:pt x="16255" y="96520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Freeform 480"/>
          <p:cNvSpPr/>
          <p:nvPr/>
        </p:nvSpPr>
        <p:spPr>
          <a:xfrm>
            <a:off x="2809494" y="4422394"/>
            <a:ext cx="200405" cy="175005"/>
          </a:xfrm>
          <a:custGeom>
            <a:avLst/>
            <a:gdLst>
              <a:gd name="connsiteX0" fmla="*/ 19811 w 200405"/>
              <a:gd name="connsiteY0" fmla="*/ 100076 h 175005"/>
              <a:gd name="connsiteX1" fmla="*/ 113538 w 200405"/>
              <a:gd name="connsiteY1" fmla="*/ 16256 h 175005"/>
              <a:gd name="connsiteX2" fmla="*/ 207263 w 200405"/>
              <a:gd name="connsiteY2" fmla="*/ 100076 h 175005"/>
              <a:gd name="connsiteX3" fmla="*/ 113538 w 200405"/>
              <a:gd name="connsiteY3" fmla="*/ 183896 h 175005"/>
              <a:gd name="connsiteX4" fmla="*/ 19811 w 200405"/>
              <a:gd name="connsiteY4" fmla="*/ 100076 h 175005"/>
              <a:gd name="connsiteX5" fmla="*/ 19811 w 200405"/>
              <a:gd name="connsiteY5" fmla="*/ 10007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9811" y="100076"/>
                </a:moveTo>
                <a:cubicBezTo>
                  <a:pt x="19811" y="53721"/>
                  <a:pt x="61722" y="16256"/>
                  <a:pt x="113538" y="16256"/>
                </a:cubicBezTo>
                <a:cubicBezTo>
                  <a:pt x="165354" y="16256"/>
                  <a:pt x="207263" y="53721"/>
                  <a:pt x="207263" y="100076"/>
                </a:cubicBezTo>
                <a:cubicBezTo>
                  <a:pt x="207263" y="146431"/>
                  <a:pt x="165354" y="183896"/>
                  <a:pt x="113538" y="183896"/>
                </a:cubicBezTo>
                <a:cubicBezTo>
                  <a:pt x="61722" y="183896"/>
                  <a:pt x="19811" y="146431"/>
                  <a:pt x="19811" y="100076"/>
                </a:cubicBezTo>
                <a:lnTo>
                  <a:pt x="19811" y="100076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" name="Freeform 481"/>
          <p:cNvSpPr/>
          <p:nvPr/>
        </p:nvSpPr>
        <p:spPr>
          <a:xfrm>
            <a:off x="3533394" y="2834894"/>
            <a:ext cx="200405" cy="175005"/>
          </a:xfrm>
          <a:custGeom>
            <a:avLst/>
            <a:gdLst>
              <a:gd name="connsiteX0" fmla="*/ 15240 w 200405"/>
              <a:gd name="connsiteY0" fmla="*/ 102616 h 175005"/>
              <a:gd name="connsiteX1" fmla="*/ 108965 w 200405"/>
              <a:gd name="connsiteY1" fmla="*/ 18796 h 175005"/>
              <a:gd name="connsiteX2" fmla="*/ 202691 w 200405"/>
              <a:gd name="connsiteY2" fmla="*/ 102616 h 175005"/>
              <a:gd name="connsiteX3" fmla="*/ 108965 w 200405"/>
              <a:gd name="connsiteY3" fmla="*/ 186436 h 175005"/>
              <a:gd name="connsiteX4" fmla="*/ 15240 w 200405"/>
              <a:gd name="connsiteY4" fmla="*/ 102616 h 175005"/>
              <a:gd name="connsiteX5" fmla="*/ 15240 w 200405"/>
              <a:gd name="connsiteY5" fmla="*/ 10261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5240" y="102616"/>
                </a:moveTo>
                <a:cubicBezTo>
                  <a:pt x="15240" y="56261"/>
                  <a:pt x="57150" y="18796"/>
                  <a:pt x="108965" y="18796"/>
                </a:cubicBezTo>
                <a:cubicBezTo>
                  <a:pt x="160782" y="18796"/>
                  <a:pt x="202691" y="56261"/>
                  <a:pt x="202691" y="102616"/>
                </a:cubicBezTo>
                <a:cubicBezTo>
                  <a:pt x="202691" y="148971"/>
                  <a:pt x="160782" y="186436"/>
                  <a:pt x="108965" y="186436"/>
                </a:cubicBezTo>
                <a:cubicBezTo>
                  <a:pt x="57150" y="186436"/>
                  <a:pt x="15240" y="148971"/>
                  <a:pt x="15240" y="102616"/>
                </a:cubicBezTo>
                <a:lnTo>
                  <a:pt x="15240" y="102616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Freeform 482"/>
          <p:cNvSpPr/>
          <p:nvPr/>
        </p:nvSpPr>
        <p:spPr>
          <a:xfrm>
            <a:off x="3533394" y="2834894"/>
            <a:ext cx="200405" cy="175005"/>
          </a:xfrm>
          <a:custGeom>
            <a:avLst/>
            <a:gdLst>
              <a:gd name="connsiteX0" fmla="*/ 15240 w 200405"/>
              <a:gd name="connsiteY0" fmla="*/ 102616 h 175005"/>
              <a:gd name="connsiteX1" fmla="*/ 108965 w 200405"/>
              <a:gd name="connsiteY1" fmla="*/ 18796 h 175005"/>
              <a:gd name="connsiteX2" fmla="*/ 202691 w 200405"/>
              <a:gd name="connsiteY2" fmla="*/ 102616 h 175005"/>
              <a:gd name="connsiteX3" fmla="*/ 108965 w 200405"/>
              <a:gd name="connsiteY3" fmla="*/ 186436 h 175005"/>
              <a:gd name="connsiteX4" fmla="*/ 15240 w 200405"/>
              <a:gd name="connsiteY4" fmla="*/ 102616 h 175005"/>
              <a:gd name="connsiteX5" fmla="*/ 15240 w 200405"/>
              <a:gd name="connsiteY5" fmla="*/ 10261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5240" y="102616"/>
                </a:moveTo>
                <a:cubicBezTo>
                  <a:pt x="15240" y="56261"/>
                  <a:pt x="57150" y="18796"/>
                  <a:pt x="108965" y="18796"/>
                </a:cubicBezTo>
                <a:cubicBezTo>
                  <a:pt x="160782" y="18796"/>
                  <a:pt x="202691" y="56261"/>
                  <a:pt x="202691" y="102616"/>
                </a:cubicBezTo>
                <a:cubicBezTo>
                  <a:pt x="202691" y="148971"/>
                  <a:pt x="160782" y="186436"/>
                  <a:pt x="108965" y="186436"/>
                </a:cubicBezTo>
                <a:cubicBezTo>
                  <a:pt x="57150" y="186436"/>
                  <a:pt x="15240" y="148971"/>
                  <a:pt x="15240" y="102616"/>
                </a:cubicBezTo>
                <a:lnTo>
                  <a:pt x="15240" y="102616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Freeform 483"/>
          <p:cNvSpPr/>
          <p:nvPr/>
        </p:nvSpPr>
        <p:spPr>
          <a:xfrm>
            <a:off x="3965194" y="5641594"/>
            <a:ext cx="200405" cy="187705"/>
          </a:xfrm>
          <a:custGeom>
            <a:avLst/>
            <a:gdLst>
              <a:gd name="connsiteX0" fmla="*/ 16255 w 200405"/>
              <a:gd name="connsiteY0" fmla="*/ 104648 h 187705"/>
              <a:gd name="connsiteX1" fmla="*/ 109982 w 200405"/>
              <a:gd name="connsiteY1" fmla="*/ 20828 h 187705"/>
              <a:gd name="connsiteX2" fmla="*/ 203708 w 200405"/>
              <a:gd name="connsiteY2" fmla="*/ 104648 h 187705"/>
              <a:gd name="connsiteX3" fmla="*/ 109982 w 200405"/>
              <a:gd name="connsiteY3" fmla="*/ 188468 h 187705"/>
              <a:gd name="connsiteX4" fmla="*/ 16255 w 200405"/>
              <a:gd name="connsiteY4" fmla="*/ 104648 h 187705"/>
              <a:gd name="connsiteX5" fmla="*/ 16255 w 200405"/>
              <a:gd name="connsiteY5" fmla="*/ 104648 h 18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87705">
                <a:moveTo>
                  <a:pt x="16255" y="104648"/>
                </a:moveTo>
                <a:cubicBezTo>
                  <a:pt x="16255" y="58356"/>
                  <a:pt x="58165" y="20828"/>
                  <a:pt x="109982" y="20828"/>
                </a:cubicBezTo>
                <a:cubicBezTo>
                  <a:pt x="161797" y="20828"/>
                  <a:pt x="203708" y="58356"/>
                  <a:pt x="203708" y="104648"/>
                </a:cubicBezTo>
                <a:cubicBezTo>
                  <a:pt x="203708" y="150939"/>
                  <a:pt x="161797" y="188468"/>
                  <a:pt x="109982" y="188468"/>
                </a:cubicBezTo>
                <a:cubicBezTo>
                  <a:pt x="58165" y="188468"/>
                  <a:pt x="16255" y="150939"/>
                  <a:pt x="16255" y="104648"/>
                </a:cubicBezTo>
                <a:lnTo>
                  <a:pt x="16255" y="104648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Freeform 484"/>
          <p:cNvSpPr/>
          <p:nvPr/>
        </p:nvSpPr>
        <p:spPr>
          <a:xfrm>
            <a:off x="3965194" y="5641594"/>
            <a:ext cx="200405" cy="187705"/>
          </a:xfrm>
          <a:custGeom>
            <a:avLst/>
            <a:gdLst>
              <a:gd name="connsiteX0" fmla="*/ 16255 w 200405"/>
              <a:gd name="connsiteY0" fmla="*/ 104648 h 187705"/>
              <a:gd name="connsiteX1" fmla="*/ 109982 w 200405"/>
              <a:gd name="connsiteY1" fmla="*/ 20828 h 187705"/>
              <a:gd name="connsiteX2" fmla="*/ 203708 w 200405"/>
              <a:gd name="connsiteY2" fmla="*/ 104648 h 187705"/>
              <a:gd name="connsiteX3" fmla="*/ 109982 w 200405"/>
              <a:gd name="connsiteY3" fmla="*/ 188468 h 187705"/>
              <a:gd name="connsiteX4" fmla="*/ 16255 w 200405"/>
              <a:gd name="connsiteY4" fmla="*/ 104648 h 187705"/>
              <a:gd name="connsiteX5" fmla="*/ 16255 w 200405"/>
              <a:gd name="connsiteY5" fmla="*/ 104648 h 18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87705">
                <a:moveTo>
                  <a:pt x="16255" y="104648"/>
                </a:moveTo>
                <a:cubicBezTo>
                  <a:pt x="16255" y="58356"/>
                  <a:pt x="58165" y="20828"/>
                  <a:pt x="109982" y="20828"/>
                </a:cubicBezTo>
                <a:cubicBezTo>
                  <a:pt x="161797" y="20828"/>
                  <a:pt x="203708" y="58356"/>
                  <a:pt x="203708" y="104648"/>
                </a:cubicBezTo>
                <a:cubicBezTo>
                  <a:pt x="203708" y="150939"/>
                  <a:pt x="161797" y="188468"/>
                  <a:pt x="109982" y="188468"/>
                </a:cubicBezTo>
                <a:cubicBezTo>
                  <a:pt x="58165" y="188468"/>
                  <a:pt x="16255" y="150939"/>
                  <a:pt x="16255" y="104648"/>
                </a:cubicBezTo>
                <a:lnTo>
                  <a:pt x="16255" y="104648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Freeform 485"/>
          <p:cNvSpPr/>
          <p:nvPr/>
        </p:nvSpPr>
        <p:spPr>
          <a:xfrm>
            <a:off x="4257294" y="3914394"/>
            <a:ext cx="187705" cy="175005"/>
          </a:xfrm>
          <a:custGeom>
            <a:avLst/>
            <a:gdLst>
              <a:gd name="connsiteX0" fmla="*/ 12191 w 187705"/>
              <a:gd name="connsiteY0" fmla="*/ 103632 h 175005"/>
              <a:gd name="connsiteX1" fmla="*/ 105917 w 187705"/>
              <a:gd name="connsiteY1" fmla="*/ 19812 h 175005"/>
              <a:gd name="connsiteX2" fmla="*/ 199644 w 187705"/>
              <a:gd name="connsiteY2" fmla="*/ 103632 h 175005"/>
              <a:gd name="connsiteX3" fmla="*/ 105917 w 187705"/>
              <a:gd name="connsiteY3" fmla="*/ 187452 h 175005"/>
              <a:gd name="connsiteX4" fmla="*/ 12191 w 187705"/>
              <a:gd name="connsiteY4" fmla="*/ 103632 h 175005"/>
              <a:gd name="connsiteX5" fmla="*/ 12191 w 187705"/>
              <a:gd name="connsiteY5" fmla="*/ 10363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705" h="175005">
                <a:moveTo>
                  <a:pt x="12191" y="103632"/>
                </a:moveTo>
                <a:cubicBezTo>
                  <a:pt x="12191" y="57277"/>
                  <a:pt x="54102" y="19812"/>
                  <a:pt x="105917" y="19812"/>
                </a:cubicBezTo>
                <a:cubicBezTo>
                  <a:pt x="157734" y="19812"/>
                  <a:pt x="199644" y="57277"/>
                  <a:pt x="199644" y="103632"/>
                </a:cubicBezTo>
                <a:cubicBezTo>
                  <a:pt x="199644" y="149987"/>
                  <a:pt x="157734" y="187452"/>
                  <a:pt x="105917" y="187452"/>
                </a:cubicBezTo>
                <a:cubicBezTo>
                  <a:pt x="54102" y="187452"/>
                  <a:pt x="12191" y="149987"/>
                  <a:pt x="12191" y="103632"/>
                </a:cubicBezTo>
                <a:lnTo>
                  <a:pt x="12191" y="103632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Freeform 486"/>
          <p:cNvSpPr/>
          <p:nvPr/>
        </p:nvSpPr>
        <p:spPr>
          <a:xfrm>
            <a:off x="4257294" y="3914394"/>
            <a:ext cx="187705" cy="175005"/>
          </a:xfrm>
          <a:custGeom>
            <a:avLst/>
            <a:gdLst>
              <a:gd name="connsiteX0" fmla="*/ 12191 w 187705"/>
              <a:gd name="connsiteY0" fmla="*/ 103632 h 175005"/>
              <a:gd name="connsiteX1" fmla="*/ 105917 w 187705"/>
              <a:gd name="connsiteY1" fmla="*/ 19812 h 175005"/>
              <a:gd name="connsiteX2" fmla="*/ 199644 w 187705"/>
              <a:gd name="connsiteY2" fmla="*/ 103632 h 175005"/>
              <a:gd name="connsiteX3" fmla="*/ 105917 w 187705"/>
              <a:gd name="connsiteY3" fmla="*/ 187452 h 175005"/>
              <a:gd name="connsiteX4" fmla="*/ 12191 w 187705"/>
              <a:gd name="connsiteY4" fmla="*/ 103632 h 175005"/>
              <a:gd name="connsiteX5" fmla="*/ 12191 w 187705"/>
              <a:gd name="connsiteY5" fmla="*/ 10363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705" h="175005">
                <a:moveTo>
                  <a:pt x="12191" y="103632"/>
                </a:moveTo>
                <a:cubicBezTo>
                  <a:pt x="12191" y="57277"/>
                  <a:pt x="54102" y="19812"/>
                  <a:pt x="105917" y="19812"/>
                </a:cubicBezTo>
                <a:cubicBezTo>
                  <a:pt x="157734" y="19812"/>
                  <a:pt x="199644" y="57277"/>
                  <a:pt x="199644" y="103632"/>
                </a:cubicBezTo>
                <a:cubicBezTo>
                  <a:pt x="199644" y="149987"/>
                  <a:pt x="157734" y="187452"/>
                  <a:pt x="105917" y="187452"/>
                </a:cubicBezTo>
                <a:cubicBezTo>
                  <a:pt x="54102" y="187452"/>
                  <a:pt x="12191" y="149987"/>
                  <a:pt x="12191" y="103632"/>
                </a:cubicBezTo>
                <a:lnTo>
                  <a:pt x="12191" y="103632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Freeform 487"/>
          <p:cNvSpPr/>
          <p:nvPr/>
        </p:nvSpPr>
        <p:spPr>
          <a:xfrm>
            <a:off x="4904994" y="4930394"/>
            <a:ext cx="187705" cy="175005"/>
          </a:xfrm>
          <a:custGeom>
            <a:avLst/>
            <a:gdLst>
              <a:gd name="connsiteX0" fmla="*/ 12191 w 187705"/>
              <a:gd name="connsiteY0" fmla="*/ 94996 h 175005"/>
              <a:gd name="connsiteX1" fmla="*/ 105917 w 187705"/>
              <a:gd name="connsiteY1" fmla="*/ 11176 h 175005"/>
              <a:gd name="connsiteX2" fmla="*/ 199644 w 187705"/>
              <a:gd name="connsiteY2" fmla="*/ 94996 h 175005"/>
              <a:gd name="connsiteX3" fmla="*/ 105917 w 187705"/>
              <a:gd name="connsiteY3" fmla="*/ 178816 h 175005"/>
              <a:gd name="connsiteX4" fmla="*/ 12191 w 187705"/>
              <a:gd name="connsiteY4" fmla="*/ 94996 h 175005"/>
              <a:gd name="connsiteX5" fmla="*/ 12191 w 187705"/>
              <a:gd name="connsiteY5" fmla="*/ 9499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705" h="175005">
                <a:moveTo>
                  <a:pt x="12191" y="94996"/>
                </a:moveTo>
                <a:cubicBezTo>
                  <a:pt x="12191" y="48641"/>
                  <a:pt x="54102" y="11176"/>
                  <a:pt x="105917" y="11176"/>
                </a:cubicBezTo>
                <a:cubicBezTo>
                  <a:pt x="157734" y="11176"/>
                  <a:pt x="199644" y="48641"/>
                  <a:pt x="199644" y="94996"/>
                </a:cubicBezTo>
                <a:cubicBezTo>
                  <a:pt x="199644" y="141351"/>
                  <a:pt x="157734" y="178816"/>
                  <a:pt x="105917" y="178816"/>
                </a:cubicBezTo>
                <a:cubicBezTo>
                  <a:pt x="54102" y="178816"/>
                  <a:pt x="12191" y="141351"/>
                  <a:pt x="12191" y="94996"/>
                </a:cubicBezTo>
                <a:lnTo>
                  <a:pt x="12191" y="94996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Freeform 488"/>
          <p:cNvSpPr/>
          <p:nvPr/>
        </p:nvSpPr>
        <p:spPr>
          <a:xfrm>
            <a:off x="4904994" y="4930394"/>
            <a:ext cx="187705" cy="175005"/>
          </a:xfrm>
          <a:custGeom>
            <a:avLst/>
            <a:gdLst>
              <a:gd name="connsiteX0" fmla="*/ 12191 w 187705"/>
              <a:gd name="connsiteY0" fmla="*/ 94996 h 175005"/>
              <a:gd name="connsiteX1" fmla="*/ 105917 w 187705"/>
              <a:gd name="connsiteY1" fmla="*/ 11176 h 175005"/>
              <a:gd name="connsiteX2" fmla="*/ 199644 w 187705"/>
              <a:gd name="connsiteY2" fmla="*/ 94996 h 175005"/>
              <a:gd name="connsiteX3" fmla="*/ 105917 w 187705"/>
              <a:gd name="connsiteY3" fmla="*/ 178816 h 175005"/>
              <a:gd name="connsiteX4" fmla="*/ 12191 w 187705"/>
              <a:gd name="connsiteY4" fmla="*/ 94996 h 175005"/>
              <a:gd name="connsiteX5" fmla="*/ 12191 w 187705"/>
              <a:gd name="connsiteY5" fmla="*/ 9499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705" h="175005">
                <a:moveTo>
                  <a:pt x="12191" y="94996"/>
                </a:moveTo>
                <a:cubicBezTo>
                  <a:pt x="12191" y="48641"/>
                  <a:pt x="54102" y="11176"/>
                  <a:pt x="105917" y="11176"/>
                </a:cubicBezTo>
                <a:cubicBezTo>
                  <a:pt x="157734" y="11176"/>
                  <a:pt x="199644" y="48641"/>
                  <a:pt x="199644" y="94996"/>
                </a:cubicBezTo>
                <a:cubicBezTo>
                  <a:pt x="199644" y="141351"/>
                  <a:pt x="157734" y="178816"/>
                  <a:pt x="105917" y="178816"/>
                </a:cubicBezTo>
                <a:cubicBezTo>
                  <a:pt x="54102" y="178816"/>
                  <a:pt x="12191" y="141351"/>
                  <a:pt x="12191" y="94996"/>
                </a:cubicBezTo>
                <a:lnTo>
                  <a:pt x="12191" y="94996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Freeform 489"/>
          <p:cNvSpPr/>
          <p:nvPr/>
        </p:nvSpPr>
        <p:spPr>
          <a:xfrm>
            <a:off x="5539994" y="3596894"/>
            <a:ext cx="200405" cy="175005"/>
          </a:xfrm>
          <a:custGeom>
            <a:avLst/>
            <a:gdLst>
              <a:gd name="connsiteX0" fmla="*/ 15747 w 200405"/>
              <a:gd name="connsiteY0" fmla="*/ 94996 h 175005"/>
              <a:gd name="connsiteX1" fmla="*/ 109473 w 200405"/>
              <a:gd name="connsiteY1" fmla="*/ 11176 h 175005"/>
              <a:gd name="connsiteX2" fmla="*/ 203200 w 200405"/>
              <a:gd name="connsiteY2" fmla="*/ 94996 h 175005"/>
              <a:gd name="connsiteX3" fmla="*/ 109473 w 200405"/>
              <a:gd name="connsiteY3" fmla="*/ 178816 h 175005"/>
              <a:gd name="connsiteX4" fmla="*/ 15747 w 200405"/>
              <a:gd name="connsiteY4" fmla="*/ 94996 h 175005"/>
              <a:gd name="connsiteX5" fmla="*/ 15747 w 200405"/>
              <a:gd name="connsiteY5" fmla="*/ 9499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5747" y="94996"/>
                </a:moveTo>
                <a:cubicBezTo>
                  <a:pt x="15747" y="48641"/>
                  <a:pt x="57658" y="11176"/>
                  <a:pt x="109473" y="11176"/>
                </a:cubicBezTo>
                <a:cubicBezTo>
                  <a:pt x="161290" y="11176"/>
                  <a:pt x="203200" y="48641"/>
                  <a:pt x="203200" y="94996"/>
                </a:cubicBezTo>
                <a:cubicBezTo>
                  <a:pt x="203200" y="141351"/>
                  <a:pt x="161290" y="178816"/>
                  <a:pt x="109473" y="178816"/>
                </a:cubicBezTo>
                <a:cubicBezTo>
                  <a:pt x="57658" y="178816"/>
                  <a:pt x="15747" y="141351"/>
                  <a:pt x="15747" y="94996"/>
                </a:cubicBezTo>
                <a:lnTo>
                  <a:pt x="15747" y="94996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Freeform 490"/>
          <p:cNvSpPr/>
          <p:nvPr/>
        </p:nvSpPr>
        <p:spPr>
          <a:xfrm>
            <a:off x="5539994" y="3596894"/>
            <a:ext cx="200405" cy="175005"/>
          </a:xfrm>
          <a:custGeom>
            <a:avLst/>
            <a:gdLst>
              <a:gd name="connsiteX0" fmla="*/ 15747 w 200405"/>
              <a:gd name="connsiteY0" fmla="*/ 94996 h 175005"/>
              <a:gd name="connsiteX1" fmla="*/ 109473 w 200405"/>
              <a:gd name="connsiteY1" fmla="*/ 11176 h 175005"/>
              <a:gd name="connsiteX2" fmla="*/ 203200 w 200405"/>
              <a:gd name="connsiteY2" fmla="*/ 94996 h 175005"/>
              <a:gd name="connsiteX3" fmla="*/ 109473 w 200405"/>
              <a:gd name="connsiteY3" fmla="*/ 178816 h 175005"/>
              <a:gd name="connsiteX4" fmla="*/ 15747 w 200405"/>
              <a:gd name="connsiteY4" fmla="*/ 94996 h 175005"/>
              <a:gd name="connsiteX5" fmla="*/ 15747 w 200405"/>
              <a:gd name="connsiteY5" fmla="*/ 9499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5747" y="94996"/>
                </a:moveTo>
                <a:cubicBezTo>
                  <a:pt x="15747" y="48641"/>
                  <a:pt x="57658" y="11176"/>
                  <a:pt x="109473" y="11176"/>
                </a:cubicBezTo>
                <a:cubicBezTo>
                  <a:pt x="161290" y="11176"/>
                  <a:pt x="203200" y="48641"/>
                  <a:pt x="203200" y="94996"/>
                </a:cubicBezTo>
                <a:cubicBezTo>
                  <a:pt x="203200" y="141351"/>
                  <a:pt x="161290" y="178816"/>
                  <a:pt x="109473" y="178816"/>
                </a:cubicBezTo>
                <a:cubicBezTo>
                  <a:pt x="57658" y="178816"/>
                  <a:pt x="15747" y="141351"/>
                  <a:pt x="15747" y="94996"/>
                </a:cubicBezTo>
                <a:lnTo>
                  <a:pt x="15747" y="94996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Freeform 491"/>
          <p:cNvSpPr/>
          <p:nvPr/>
        </p:nvSpPr>
        <p:spPr>
          <a:xfrm>
            <a:off x="6047994" y="5412994"/>
            <a:ext cx="200405" cy="175005"/>
          </a:xfrm>
          <a:custGeom>
            <a:avLst/>
            <a:gdLst>
              <a:gd name="connsiteX0" fmla="*/ 21335 w 200405"/>
              <a:gd name="connsiteY0" fmla="*/ 98552 h 175005"/>
              <a:gd name="connsiteX1" fmla="*/ 115061 w 200405"/>
              <a:gd name="connsiteY1" fmla="*/ 14732 h 175005"/>
              <a:gd name="connsiteX2" fmla="*/ 208788 w 200405"/>
              <a:gd name="connsiteY2" fmla="*/ 98552 h 175005"/>
              <a:gd name="connsiteX3" fmla="*/ 115061 w 200405"/>
              <a:gd name="connsiteY3" fmla="*/ 182372 h 175005"/>
              <a:gd name="connsiteX4" fmla="*/ 21335 w 200405"/>
              <a:gd name="connsiteY4" fmla="*/ 98552 h 175005"/>
              <a:gd name="connsiteX5" fmla="*/ 21335 w 200405"/>
              <a:gd name="connsiteY5" fmla="*/ 9855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21335" y="98552"/>
                </a:moveTo>
                <a:cubicBezTo>
                  <a:pt x="21335" y="52197"/>
                  <a:pt x="63246" y="14732"/>
                  <a:pt x="115061" y="14732"/>
                </a:cubicBezTo>
                <a:cubicBezTo>
                  <a:pt x="166877" y="14732"/>
                  <a:pt x="208788" y="52197"/>
                  <a:pt x="208788" y="98552"/>
                </a:cubicBezTo>
                <a:cubicBezTo>
                  <a:pt x="208788" y="144907"/>
                  <a:pt x="166877" y="182372"/>
                  <a:pt x="115061" y="182372"/>
                </a:cubicBezTo>
                <a:cubicBezTo>
                  <a:pt x="63246" y="182372"/>
                  <a:pt x="21335" y="144907"/>
                  <a:pt x="21335" y="98552"/>
                </a:cubicBezTo>
                <a:lnTo>
                  <a:pt x="21335" y="98552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Freeform 492"/>
          <p:cNvSpPr/>
          <p:nvPr/>
        </p:nvSpPr>
        <p:spPr>
          <a:xfrm>
            <a:off x="6047994" y="5412994"/>
            <a:ext cx="200405" cy="175005"/>
          </a:xfrm>
          <a:custGeom>
            <a:avLst/>
            <a:gdLst>
              <a:gd name="connsiteX0" fmla="*/ 21335 w 200405"/>
              <a:gd name="connsiteY0" fmla="*/ 98552 h 175005"/>
              <a:gd name="connsiteX1" fmla="*/ 115061 w 200405"/>
              <a:gd name="connsiteY1" fmla="*/ 14732 h 175005"/>
              <a:gd name="connsiteX2" fmla="*/ 208788 w 200405"/>
              <a:gd name="connsiteY2" fmla="*/ 98552 h 175005"/>
              <a:gd name="connsiteX3" fmla="*/ 115061 w 200405"/>
              <a:gd name="connsiteY3" fmla="*/ 182372 h 175005"/>
              <a:gd name="connsiteX4" fmla="*/ 21335 w 200405"/>
              <a:gd name="connsiteY4" fmla="*/ 98552 h 175005"/>
              <a:gd name="connsiteX5" fmla="*/ 21335 w 200405"/>
              <a:gd name="connsiteY5" fmla="*/ 9855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21335" y="98552"/>
                </a:moveTo>
                <a:cubicBezTo>
                  <a:pt x="21335" y="52197"/>
                  <a:pt x="63246" y="14732"/>
                  <a:pt x="115061" y="14732"/>
                </a:cubicBezTo>
                <a:cubicBezTo>
                  <a:pt x="166877" y="14732"/>
                  <a:pt x="208788" y="52197"/>
                  <a:pt x="208788" y="98552"/>
                </a:cubicBezTo>
                <a:cubicBezTo>
                  <a:pt x="208788" y="144907"/>
                  <a:pt x="166877" y="182372"/>
                  <a:pt x="115061" y="182372"/>
                </a:cubicBezTo>
                <a:cubicBezTo>
                  <a:pt x="63246" y="182372"/>
                  <a:pt x="21335" y="144907"/>
                  <a:pt x="21335" y="98552"/>
                </a:cubicBezTo>
                <a:lnTo>
                  <a:pt x="21335" y="98552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" name="Freeform 493"/>
          <p:cNvSpPr/>
          <p:nvPr/>
        </p:nvSpPr>
        <p:spPr>
          <a:xfrm>
            <a:off x="6555993" y="3126994"/>
            <a:ext cx="200405" cy="175005"/>
          </a:xfrm>
          <a:custGeom>
            <a:avLst/>
            <a:gdLst>
              <a:gd name="connsiteX0" fmla="*/ 17780 w 200405"/>
              <a:gd name="connsiteY0" fmla="*/ 98552 h 175005"/>
              <a:gd name="connsiteX1" fmla="*/ 111506 w 200405"/>
              <a:gd name="connsiteY1" fmla="*/ 14732 h 175005"/>
              <a:gd name="connsiteX2" fmla="*/ 205232 w 200405"/>
              <a:gd name="connsiteY2" fmla="*/ 98552 h 175005"/>
              <a:gd name="connsiteX3" fmla="*/ 111506 w 200405"/>
              <a:gd name="connsiteY3" fmla="*/ 182372 h 175005"/>
              <a:gd name="connsiteX4" fmla="*/ 17780 w 200405"/>
              <a:gd name="connsiteY4" fmla="*/ 98552 h 175005"/>
              <a:gd name="connsiteX5" fmla="*/ 17780 w 200405"/>
              <a:gd name="connsiteY5" fmla="*/ 9855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7780" y="98552"/>
                </a:moveTo>
                <a:cubicBezTo>
                  <a:pt x="17780" y="52197"/>
                  <a:pt x="59690" y="14732"/>
                  <a:pt x="111506" y="14732"/>
                </a:cubicBezTo>
                <a:cubicBezTo>
                  <a:pt x="163322" y="14732"/>
                  <a:pt x="205232" y="52197"/>
                  <a:pt x="205232" y="98552"/>
                </a:cubicBezTo>
                <a:cubicBezTo>
                  <a:pt x="205232" y="144907"/>
                  <a:pt x="163322" y="182372"/>
                  <a:pt x="111506" y="182372"/>
                </a:cubicBezTo>
                <a:cubicBezTo>
                  <a:pt x="59690" y="182372"/>
                  <a:pt x="17780" y="144907"/>
                  <a:pt x="17780" y="98552"/>
                </a:cubicBezTo>
                <a:lnTo>
                  <a:pt x="17780" y="98552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Freeform 494"/>
          <p:cNvSpPr/>
          <p:nvPr/>
        </p:nvSpPr>
        <p:spPr>
          <a:xfrm>
            <a:off x="6555993" y="3126994"/>
            <a:ext cx="200405" cy="175005"/>
          </a:xfrm>
          <a:custGeom>
            <a:avLst/>
            <a:gdLst>
              <a:gd name="connsiteX0" fmla="*/ 17780 w 200405"/>
              <a:gd name="connsiteY0" fmla="*/ 98552 h 175005"/>
              <a:gd name="connsiteX1" fmla="*/ 111506 w 200405"/>
              <a:gd name="connsiteY1" fmla="*/ 14732 h 175005"/>
              <a:gd name="connsiteX2" fmla="*/ 205232 w 200405"/>
              <a:gd name="connsiteY2" fmla="*/ 98552 h 175005"/>
              <a:gd name="connsiteX3" fmla="*/ 111506 w 200405"/>
              <a:gd name="connsiteY3" fmla="*/ 182372 h 175005"/>
              <a:gd name="connsiteX4" fmla="*/ 17780 w 200405"/>
              <a:gd name="connsiteY4" fmla="*/ 98552 h 175005"/>
              <a:gd name="connsiteX5" fmla="*/ 17780 w 200405"/>
              <a:gd name="connsiteY5" fmla="*/ 9855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7780" y="98552"/>
                </a:moveTo>
                <a:cubicBezTo>
                  <a:pt x="17780" y="52197"/>
                  <a:pt x="59690" y="14732"/>
                  <a:pt x="111506" y="14732"/>
                </a:cubicBezTo>
                <a:cubicBezTo>
                  <a:pt x="163322" y="14732"/>
                  <a:pt x="205232" y="52197"/>
                  <a:pt x="205232" y="98552"/>
                </a:cubicBezTo>
                <a:cubicBezTo>
                  <a:pt x="205232" y="144907"/>
                  <a:pt x="163322" y="182372"/>
                  <a:pt x="111506" y="182372"/>
                </a:cubicBezTo>
                <a:cubicBezTo>
                  <a:pt x="59690" y="182372"/>
                  <a:pt x="17780" y="144907"/>
                  <a:pt x="17780" y="98552"/>
                </a:cubicBezTo>
                <a:lnTo>
                  <a:pt x="17780" y="98552"/>
                </a:lnTo>
                <a:close/>
              </a:path>
            </a:pathLst>
          </a:custGeom>
          <a:solidFill>
            <a:srgbClr val="0000ED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5" name="Freeform 495"/>
          <p:cNvSpPr/>
          <p:nvPr/>
        </p:nvSpPr>
        <p:spPr>
          <a:xfrm>
            <a:off x="2970022" y="4557521"/>
            <a:ext cx="1030477" cy="1119377"/>
          </a:xfrm>
          <a:custGeom>
            <a:avLst/>
            <a:gdLst>
              <a:gd name="connsiteX0" fmla="*/ 19304 w 1030477"/>
              <a:gd name="connsiteY0" fmla="*/ 22860 h 1119377"/>
              <a:gd name="connsiteX1" fmla="*/ 1039113 w 1030477"/>
              <a:gd name="connsiteY1" fmla="*/ 1128687 h 111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0477" h="1119377">
                <a:moveTo>
                  <a:pt x="19304" y="22860"/>
                </a:moveTo>
                <a:lnTo>
                  <a:pt x="1039113" y="1128687"/>
                </a:lnTo>
              </a:path>
            </a:pathLst>
          </a:custGeom>
          <a:ln w="2895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Freeform 496"/>
          <p:cNvSpPr/>
          <p:nvPr/>
        </p:nvSpPr>
        <p:spPr>
          <a:xfrm>
            <a:off x="4341621" y="4074921"/>
            <a:ext cx="598677" cy="890777"/>
          </a:xfrm>
          <a:custGeom>
            <a:avLst/>
            <a:gdLst>
              <a:gd name="connsiteX0" fmla="*/ 602742 w 598677"/>
              <a:gd name="connsiteY0" fmla="*/ 892175 h 890777"/>
              <a:gd name="connsiteX1" fmla="*/ 20828 w 598677"/>
              <a:gd name="connsiteY1" fmla="*/ 26924 h 89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677" h="890777">
                <a:moveTo>
                  <a:pt x="602742" y="892175"/>
                </a:moveTo>
                <a:lnTo>
                  <a:pt x="20828" y="26924"/>
                </a:lnTo>
              </a:path>
            </a:pathLst>
          </a:custGeom>
          <a:ln w="28955">
            <a:solidFill>
              <a:srgbClr val="FE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7" name="Freeform 497"/>
          <p:cNvSpPr/>
          <p:nvPr/>
        </p:nvSpPr>
        <p:spPr>
          <a:xfrm>
            <a:off x="4049521" y="4074921"/>
            <a:ext cx="306577" cy="1576577"/>
          </a:xfrm>
          <a:custGeom>
            <a:avLst/>
            <a:gdLst>
              <a:gd name="connsiteX0" fmla="*/ 312928 w 306577"/>
              <a:gd name="connsiteY0" fmla="*/ 26924 h 1576577"/>
              <a:gd name="connsiteX1" fmla="*/ 24892 w 306577"/>
              <a:gd name="connsiteY1" fmla="*/ 1587805 h 157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6577" h="1576577">
                <a:moveTo>
                  <a:pt x="312928" y="26924"/>
                </a:moveTo>
                <a:lnTo>
                  <a:pt x="24892" y="1587805"/>
                </a:lnTo>
              </a:path>
            </a:pathLst>
          </a:custGeom>
          <a:ln w="2895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" name="TextBox 498"/>
          <p:cNvSpPr txBox="1"/>
          <p:nvPr/>
        </p:nvSpPr>
        <p:spPr>
          <a:xfrm>
            <a:off x="548640" y="605998"/>
            <a:ext cx="6808077" cy="47946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247520">
              <a:lnSpc>
                <a:spcPct val="100000"/>
              </a:lnSpc>
            </a:pPr>
            <a:r>
              <a:rPr lang="en-US" altLang="zh-CN" sz="3200" b="1" spc="290" dirty="0">
                <a:solidFill>
                  <a:srgbClr val="006EBF"/>
                </a:solidFill>
                <a:latin typeface="Times New Roman"/>
                <a:ea typeface="Times New Roman"/>
              </a:rPr>
              <a:t>Andrew’s</a:t>
            </a:r>
            <a:r>
              <a:rPr lang="en-US" altLang="zh-CN" sz="3200" b="1" spc="139" dirty="0">
                <a:solidFill>
                  <a:srgbClr val="006EB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b="1" spc="304" dirty="0">
                <a:solidFill>
                  <a:srgbClr val="006EBF"/>
                </a:solidFill>
                <a:latin typeface="Times New Roman"/>
                <a:ea typeface="Times New Roman"/>
              </a:rPr>
              <a:t>Monotone</a:t>
            </a:r>
            <a:r>
              <a:rPr lang="en-US" altLang="zh-CN" sz="3200" b="1" spc="139" dirty="0">
                <a:solidFill>
                  <a:srgbClr val="006EB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b="1" spc="295" dirty="0">
                <a:solidFill>
                  <a:srgbClr val="006EBF"/>
                </a:solidFill>
                <a:latin typeface="Times New Roman"/>
                <a:ea typeface="Times New Roman"/>
              </a:rPr>
              <a:t>Chain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69"/>
              </a:lnSpc>
            </a:pPr>
            <a:endParaRPr lang="en-US" dirty="0" smtClean="0"/>
          </a:p>
          <a:p>
            <a:pPr marL="0">
              <a:lnSpc>
                <a:spcPct val="111666"/>
              </a:lnSpc>
            </a:pPr>
            <a:r>
              <a:rPr lang="en-US" altLang="zh-CN" sz="2400" dirty="0">
                <a:solidFill>
                  <a:srgbClr val="16365D"/>
                </a:solidFill>
                <a:latin typeface="Arial"/>
                <a:ea typeface="Arial"/>
              </a:rPr>
              <a:t>•</a:t>
            </a:r>
            <a:r>
              <a:rPr lang="en-US" altLang="zh-CN" sz="2400" spc="80" dirty="0">
                <a:solidFill>
                  <a:srgbClr val="16365D"/>
                </a:solidFill>
                <a:latin typeface="Arial"/>
                <a:cs typeface="Arial"/>
              </a:rPr>
              <a:t>  </a:t>
            </a:r>
            <a:r>
              <a:rPr lang="zh-CN" altLang="en-US" sz="2400" dirty="0">
                <a:solidFill>
                  <a:srgbClr val="16365D"/>
                </a:solidFill>
                <a:latin typeface="Arial Unicode MS"/>
                <a:ea typeface="Arial Unicode MS"/>
              </a:rPr>
              <a:t>Step3</a:t>
            </a:r>
            <a:r>
              <a:rPr lang="zh-CN" altLang="en-US" sz="2400" spc="89" dirty="0">
                <a:solidFill>
                  <a:srgbClr val="16365D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400" dirty="0">
                <a:solidFill>
                  <a:srgbClr val="16365D"/>
                </a:solidFill>
                <a:latin typeface="Arial Unicode MS"/>
                <a:ea typeface="Arial Unicode MS"/>
              </a:rPr>
              <a:t>:</a:t>
            </a:r>
            <a:r>
              <a:rPr lang="zh-CN" altLang="en-US" sz="2400" spc="80" dirty="0">
                <a:solidFill>
                  <a:srgbClr val="16365D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400" dirty="0">
                <a:solidFill>
                  <a:srgbClr val="16365D"/>
                </a:solidFill>
                <a:latin typeface="Arial Unicode MS"/>
                <a:ea typeface="Arial Unicode MS"/>
              </a:rPr>
              <a:t>Use</a:t>
            </a:r>
            <a:r>
              <a:rPr lang="zh-CN" altLang="en-US" sz="2400" spc="85" dirty="0">
                <a:solidFill>
                  <a:srgbClr val="16365D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400" dirty="0">
                <a:solidFill>
                  <a:srgbClr val="16365D"/>
                </a:solidFill>
                <a:latin typeface="Arial Unicode MS"/>
                <a:ea typeface="Arial Unicode MS"/>
              </a:rPr>
              <a:t>cross</a:t>
            </a:r>
            <a:r>
              <a:rPr lang="zh-CN" altLang="en-US" sz="2400" spc="85" dirty="0">
                <a:solidFill>
                  <a:srgbClr val="16365D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400" dirty="0">
                <a:solidFill>
                  <a:srgbClr val="16365D"/>
                </a:solidFill>
                <a:latin typeface="Arial Unicode MS"/>
                <a:ea typeface="Arial Unicode MS"/>
              </a:rPr>
              <a:t>product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10"/>
              </a:lnSpc>
            </a:pPr>
            <a:endParaRPr lang="en-US" dirty="0" smtClean="0"/>
          </a:p>
          <a:p>
            <a:pPr marL="0" indent="2828289">
              <a:lnSpc>
                <a:spcPct val="100000"/>
              </a:lnSpc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</a:p>
          <a:p>
            <a:pPr marL="0" indent="5916167">
              <a:lnSpc>
                <a:spcPct val="100000"/>
              </a:lnSpc>
              <a:spcBef>
                <a:spcPts val="175"/>
              </a:spcBef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7</a:t>
            </a:r>
          </a:p>
          <a:p>
            <a:pPr>
              <a:lnSpc>
                <a:spcPts val="1114"/>
              </a:lnSpc>
            </a:pPr>
            <a:endParaRPr lang="en-US" dirty="0" smtClean="0"/>
          </a:p>
          <a:p>
            <a:pPr marL="0" indent="4820411">
              <a:lnSpc>
                <a:spcPct val="100000"/>
              </a:lnSpc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5</a:t>
            </a:r>
          </a:p>
          <a:p>
            <a:pPr>
              <a:lnSpc>
                <a:spcPts val="405"/>
              </a:lnSpc>
            </a:pPr>
            <a:endParaRPr lang="en-US" dirty="0" smtClean="0"/>
          </a:p>
          <a:p>
            <a:pPr marL="0" indent="3511930">
              <a:lnSpc>
                <a:spcPct val="100000"/>
              </a:lnSpc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3</a:t>
            </a:r>
          </a:p>
          <a:p>
            <a:pPr>
              <a:lnSpc>
                <a:spcPts val="1729"/>
              </a:lnSpc>
            </a:pPr>
            <a:endParaRPr lang="en-US" dirty="0" smtClean="0"/>
          </a:p>
          <a:p>
            <a:pPr marL="0" indent="2071370">
              <a:lnSpc>
                <a:spcPct val="100000"/>
              </a:lnSpc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214"/>
              </a:lnSpc>
            </a:pPr>
            <a:endParaRPr lang="en-US" dirty="0" smtClean="0"/>
          </a:p>
          <a:p>
            <a:pPr marL="0" indent="4219320">
              <a:lnSpc>
                <a:spcPct val="100000"/>
              </a:lnSpc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4</a:t>
            </a:r>
          </a:p>
        </p:txBody>
      </p:sp>
      <p:sp>
        <p:nvSpPr>
          <p:cNvPr id="499" name="TextBox 499"/>
          <p:cNvSpPr txBox="1"/>
          <p:nvPr/>
        </p:nvSpPr>
        <p:spPr>
          <a:xfrm>
            <a:off x="3827653" y="5567224"/>
            <a:ext cx="2292756" cy="4960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80833"/>
              </a:lnSpc>
              <a:tabLst>
                <a:tab pos="2051303" algn="l"/>
              </a:tabLst>
            </a:pPr>
            <a:r>
              <a:rPr lang="en-US" altLang="zh-CN" sz="1800" dirty="0">
                <a:solidFill>
                  <a:srgbClr val="000000"/>
                </a:solidFill>
                <a:latin typeface="Times New Roman"/>
                <a:ea typeface="Times New Roman"/>
              </a:rPr>
              <a:t>2	</a:t>
            </a:r>
            <a:r>
              <a:rPr lang="en-US" altLang="zh-CN" sz="1800" spc="-40" dirty="0">
                <a:solidFill>
                  <a:srgbClr val="000000"/>
                </a:solidFill>
                <a:latin typeface="Times New Roman"/>
                <a:ea typeface="Times New Roman"/>
              </a:rPr>
              <a:t>6</a:t>
            </a:r>
          </a:p>
        </p:txBody>
      </p:sp>
      <p:sp>
        <p:nvSpPr>
          <p:cNvPr id="500" name="TextBox 500"/>
          <p:cNvSpPr txBox="1"/>
          <p:nvPr/>
        </p:nvSpPr>
        <p:spPr>
          <a:xfrm>
            <a:off x="6428232" y="6565925"/>
            <a:ext cx="1671075" cy="243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made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by</a:t>
            </a:r>
            <a:r>
              <a:rPr lang="en-US" altLang="zh-CN" sz="1600" b="1" i="1" spc="-4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ai281918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2" name="Picture 5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459" y="60960"/>
            <a:ext cx="1158240" cy="1097280"/>
          </a:xfrm>
          <a:prstGeom prst="rect">
            <a:avLst/>
          </a:prstGeom>
        </p:spPr>
      </p:pic>
      <p:sp>
        <p:nvSpPr>
          <p:cNvPr id="2" name="Freeform 502"/>
          <p:cNvSpPr/>
          <p:nvPr/>
        </p:nvSpPr>
        <p:spPr>
          <a:xfrm>
            <a:off x="298450" y="6483350"/>
            <a:ext cx="5721350" cy="6350"/>
          </a:xfrm>
          <a:custGeom>
            <a:avLst/>
            <a:gdLst>
              <a:gd name="connsiteX0" fmla="*/ 6350 w 5721350"/>
              <a:gd name="connsiteY0" fmla="*/ 18034 h 6350"/>
              <a:gd name="connsiteX1" fmla="*/ 5721350 w 5721350"/>
              <a:gd name="connsiteY1" fmla="*/ 18034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21350" h="6350">
                <a:moveTo>
                  <a:pt x="6350" y="18034"/>
                </a:moveTo>
                <a:lnTo>
                  <a:pt x="5721350" y="18034"/>
                </a:lnTo>
              </a:path>
            </a:pathLst>
          </a:custGeom>
          <a:ln w="609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4" name="Picture 5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880" y="5897880"/>
            <a:ext cx="937260" cy="899160"/>
          </a:xfrm>
          <a:prstGeom prst="rect">
            <a:avLst/>
          </a:prstGeom>
        </p:spPr>
      </p:pic>
      <p:pic>
        <p:nvPicPr>
          <p:cNvPr id="505" name="Picture 50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" y="1341120"/>
            <a:ext cx="8252459" cy="60960"/>
          </a:xfrm>
          <a:prstGeom prst="rect">
            <a:avLst/>
          </a:prstGeom>
        </p:spPr>
      </p:pic>
      <p:sp>
        <p:nvSpPr>
          <p:cNvPr id="3" name="Freeform 505"/>
          <p:cNvSpPr/>
          <p:nvPr/>
        </p:nvSpPr>
        <p:spPr>
          <a:xfrm>
            <a:off x="2813050" y="4425950"/>
            <a:ext cx="196850" cy="171450"/>
          </a:xfrm>
          <a:custGeom>
            <a:avLst/>
            <a:gdLst>
              <a:gd name="connsiteX0" fmla="*/ 16255 w 196850"/>
              <a:gd name="connsiteY0" fmla="*/ 96520 h 171450"/>
              <a:gd name="connsiteX1" fmla="*/ 109982 w 196850"/>
              <a:gd name="connsiteY1" fmla="*/ 12700 h 171450"/>
              <a:gd name="connsiteX2" fmla="*/ 203707 w 196850"/>
              <a:gd name="connsiteY2" fmla="*/ 96520 h 171450"/>
              <a:gd name="connsiteX3" fmla="*/ 109982 w 196850"/>
              <a:gd name="connsiteY3" fmla="*/ 180340 h 171450"/>
              <a:gd name="connsiteX4" fmla="*/ 16255 w 196850"/>
              <a:gd name="connsiteY4" fmla="*/ 96520 h 171450"/>
              <a:gd name="connsiteX5" fmla="*/ 16255 w 196850"/>
              <a:gd name="connsiteY5" fmla="*/ 9652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6850" h="171450">
                <a:moveTo>
                  <a:pt x="16255" y="96520"/>
                </a:moveTo>
                <a:cubicBezTo>
                  <a:pt x="16255" y="50165"/>
                  <a:pt x="58166" y="12700"/>
                  <a:pt x="109982" y="12700"/>
                </a:cubicBezTo>
                <a:cubicBezTo>
                  <a:pt x="161798" y="12700"/>
                  <a:pt x="203707" y="50165"/>
                  <a:pt x="203707" y="96520"/>
                </a:cubicBezTo>
                <a:cubicBezTo>
                  <a:pt x="203707" y="142875"/>
                  <a:pt x="161798" y="180340"/>
                  <a:pt x="109982" y="180340"/>
                </a:cubicBezTo>
                <a:cubicBezTo>
                  <a:pt x="58166" y="180340"/>
                  <a:pt x="16255" y="142875"/>
                  <a:pt x="16255" y="96520"/>
                </a:cubicBezTo>
                <a:lnTo>
                  <a:pt x="16255" y="96520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6" name="Freeform 506"/>
          <p:cNvSpPr/>
          <p:nvPr/>
        </p:nvSpPr>
        <p:spPr>
          <a:xfrm>
            <a:off x="2809494" y="4422394"/>
            <a:ext cx="200405" cy="175005"/>
          </a:xfrm>
          <a:custGeom>
            <a:avLst/>
            <a:gdLst>
              <a:gd name="connsiteX0" fmla="*/ 19811 w 200405"/>
              <a:gd name="connsiteY0" fmla="*/ 100076 h 175005"/>
              <a:gd name="connsiteX1" fmla="*/ 113538 w 200405"/>
              <a:gd name="connsiteY1" fmla="*/ 16256 h 175005"/>
              <a:gd name="connsiteX2" fmla="*/ 207263 w 200405"/>
              <a:gd name="connsiteY2" fmla="*/ 100076 h 175005"/>
              <a:gd name="connsiteX3" fmla="*/ 113538 w 200405"/>
              <a:gd name="connsiteY3" fmla="*/ 183896 h 175005"/>
              <a:gd name="connsiteX4" fmla="*/ 19811 w 200405"/>
              <a:gd name="connsiteY4" fmla="*/ 100076 h 175005"/>
              <a:gd name="connsiteX5" fmla="*/ 19811 w 200405"/>
              <a:gd name="connsiteY5" fmla="*/ 10007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9811" y="100076"/>
                </a:moveTo>
                <a:cubicBezTo>
                  <a:pt x="19811" y="53721"/>
                  <a:pt x="61722" y="16256"/>
                  <a:pt x="113538" y="16256"/>
                </a:cubicBezTo>
                <a:cubicBezTo>
                  <a:pt x="165354" y="16256"/>
                  <a:pt x="207263" y="53721"/>
                  <a:pt x="207263" y="100076"/>
                </a:cubicBezTo>
                <a:cubicBezTo>
                  <a:pt x="207263" y="146431"/>
                  <a:pt x="165354" y="183896"/>
                  <a:pt x="113538" y="183896"/>
                </a:cubicBezTo>
                <a:cubicBezTo>
                  <a:pt x="61722" y="183896"/>
                  <a:pt x="19811" y="146431"/>
                  <a:pt x="19811" y="100076"/>
                </a:cubicBezTo>
                <a:lnTo>
                  <a:pt x="19811" y="100076"/>
                </a:lnTo>
                <a:close/>
              </a:path>
            </a:pathLst>
          </a:custGeom>
          <a:solidFill>
            <a:srgbClr val="0000BB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7" name="Freeform 507"/>
          <p:cNvSpPr/>
          <p:nvPr/>
        </p:nvSpPr>
        <p:spPr>
          <a:xfrm>
            <a:off x="3533394" y="2834894"/>
            <a:ext cx="200405" cy="175005"/>
          </a:xfrm>
          <a:custGeom>
            <a:avLst/>
            <a:gdLst>
              <a:gd name="connsiteX0" fmla="*/ 15240 w 200405"/>
              <a:gd name="connsiteY0" fmla="*/ 102616 h 175005"/>
              <a:gd name="connsiteX1" fmla="*/ 108965 w 200405"/>
              <a:gd name="connsiteY1" fmla="*/ 18796 h 175005"/>
              <a:gd name="connsiteX2" fmla="*/ 202691 w 200405"/>
              <a:gd name="connsiteY2" fmla="*/ 102616 h 175005"/>
              <a:gd name="connsiteX3" fmla="*/ 108965 w 200405"/>
              <a:gd name="connsiteY3" fmla="*/ 186436 h 175005"/>
              <a:gd name="connsiteX4" fmla="*/ 15240 w 200405"/>
              <a:gd name="connsiteY4" fmla="*/ 102616 h 175005"/>
              <a:gd name="connsiteX5" fmla="*/ 15240 w 200405"/>
              <a:gd name="connsiteY5" fmla="*/ 10261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5240" y="102616"/>
                </a:moveTo>
                <a:cubicBezTo>
                  <a:pt x="15240" y="56261"/>
                  <a:pt x="57150" y="18796"/>
                  <a:pt x="108965" y="18796"/>
                </a:cubicBezTo>
                <a:cubicBezTo>
                  <a:pt x="160782" y="18796"/>
                  <a:pt x="202691" y="56261"/>
                  <a:pt x="202691" y="102616"/>
                </a:cubicBezTo>
                <a:cubicBezTo>
                  <a:pt x="202691" y="148971"/>
                  <a:pt x="160782" y="186436"/>
                  <a:pt x="108965" y="186436"/>
                </a:cubicBezTo>
                <a:cubicBezTo>
                  <a:pt x="57150" y="186436"/>
                  <a:pt x="15240" y="148971"/>
                  <a:pt x="15240" y="102616"/>
                </a:cubicBezTo>
                <a:lnTo>
                  <a:pt x="15240" y="102616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Freeform 508"/>
          <p:cNvSpPr/>
          <p:nvPr/>
        </p:nvSpPr>
        <p:spPr>
          <a:xfrm>
            <a:off x="3533394" y="2834894"/>
            <a:ext cx="200405" cy="175005"/>
          </a:xfrm>
          <a:custGeom>
            <a:avLst/>
            <a:gdLst>
              <a:gd name="connsiteX0" fmla="*/ 15240 w 200405"/>
              <a:gd name="connsiteY0" fmla="*/ 102616 h 175005"/>
              <a:gd name="connsiteX1" fmla="*/ 108965 w 200405"/>
              <a:gd name="connsiteY1" fmla="*/ 18796 h 175005"/>
              <a:gd name="connsiteX2" fmla="*/ 202691 w 200405"/>
              <a:gd name="connsiteY2" fmla="*/ 102616 h 175005"/>
              <a:gd name="connsiteX3" fmla="*/ 108965 w 200405"/>
              <a:gd name="connsiteY3" fmla="*/ 186436 h 175005"/>
              <a:gd name="connsiteX4" fmla="*/ 15240 w 200405"/>
              <a:gd name="connsiteY4" fmla="*/ 102616 h 175005"/>
              <a:gd name="connsiteX5" fmla="*/ 15240 w 200405"/>
              <a:gd name="connsiteY5" fmla="*/ 10261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5240" y="102616"/>
                </a:moveTo>
                <a:cubicBezTo>
                  <a:pt x="15240" y="56261"/>
                  <a:pt x="57150" y="18796"/>
                  <a:pt x="108965" y="18796"/>
                </a:cubicBezTo>
                <a:cubicBezTo>
                  <a:pt x="160782" y="18796"/>
                  <a:pt x="202691" y="56261"/>
                  <a:pt x="202691" y="102616"/>
                </a:cubicBezTo>
                <a:cubicBezTo>
                  <a:pt x="202691" y="148971"/>
                  <a:pt x="160782" y="186436"/>
                  <a:pt x="108965" y="186436"/>
                </a:cubicBezTo>
                <a:cubicBezTo>
                  <a:pt x="57150" y="186436"/>
                  <a:pt x="15240" y="148971"/>
                  <a:pt x="15240" y="102616"/>
                </a:cubicBezTo>
                <a:lnTo>
                  <a:pt x="15240" y="102616"/>
                </a:lnTo>
                <a:close/>
              </a:path>
            </a:pathLst>
          </a:custGeom>
          <a:solidFill>
            <a:srgbClr val="0000BB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9" name="Freeform 509"/>
          <p:cNvSpPr/>
          <p:nvPr/>
        </p:nvSpPr>
        <p:spPr>
          <a:xfrm>
            <a:off x="3965194" y="5641594"/>
            <a:ext cx="200405" cy="187705"/>
          </a:xfrm>
          <a:custGeom>
            <a:avLst/>
            <a:gdLst>
              <a:gd name="connsiteX0" fmla="*/ 16255 w 200405"/>
              <a:gd name="connsiteY0" fmla="*/ 104648 h 187705"/>
              <a:gd name="connsiteX1" fmla="*/ 109982 w 200405"/>
              <a:gd name="connsiteY1" fmla="*/ 20828 h 187705"/>
              <a:gd name="connsiteX2" fmla="*/ 203708 w 200405"/>
              <a:gd name="connsiteY2" fmla="*/ 104648 h 187705"/>
              <a:gd name="connsiteX3" fmla="*/ 109982 w 200405"/>
              <a:gd name="connsiteY3" fmla="*/ 188468 h 187705"/>
              <a:gd name="connsiteX4" fmla="*/ 16255 w 200405"/>
              <a:gd name="connsiteY4" fmla="*/ 104648 h 187705"/>
              <a:gd name="connsiteX5" fmla="*/ 16255 w 200405"/>
              <a:gd name="connsiteY5" fmla="*/ 104648 h 18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87705">
                <a:moveTo>
                  <a:pt x="16255" y="104648"/>
                </a:moveTo>
                <a:cubicBezTo>
                  <a:pt x="16255" y="58356"/>
                  <a:pt x="58165" y="20828"/>
                  <a:pt x="109982" y="20828"/>
                </a:cubicBezTo>
                <a:cubicBezTo>
                  <a:pt x="161797" y="20828"/>
                  <a:pt x="203708" y="58356"/>
                  <a:pt x="203708" y="104648"/>
                </a:cubicBezTo>
                <a:cubicBezTo>
                  <a:pt x="203708" y="150939"/>
                  <a:pt x="161797" y="188468"/>
                  <a:pt x="109982" y="188468"/>
                </a:cubicBezTo>
                <a:cubicBezTo>
                  <a:pt x="58165" y="188468"/>
                  <a:pt x="16255" y="150939"/>
                  <a:pt x="16255" y="104648"/>
                </a:cubicBezTo>
                <a:lnTo>
                  <a:pt x="16255" y="104648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Freeform 510"/>
          <p:cNvSpPr/>
          <p:nvPr/>
        </p:nvSpPr>
        <p:spPr>
          <a:xfrm>
            <a:off x="3965194" y="5641594"/>
            <a:ext cx="200405" cy="187705"/>
          </a:xfrm>
          <a:custGeom>
            <a:avLst/>
            <a:gdLst>
              <a:gd name="connsiteX0" fmla="*/ 16255 w 200405"/>
              <a:gd name="connsiteY0" fmla="*/ 104648 h 187705"/>
              <a:gd name="connsiteX1" fmla="*/ 109982 w 200405"/>
              <a:gd name="connsiteY1" fmla="*/ 20828 h 187705"/>
              <a:gd name="connsiteX2" fmla="*/ 203708 w 200405"/>
              <a:gd name="connsiteY2" fmla="*/ 104648 h 187705"/>
              <a:gd name="connsiteX3" fmla="*/ 109982 w 200405"/>
              <a:gd name="connsiteY3" fmla="*/ 188468 h 187705"/>
              <a:gd name="connsiteX4" fmla="*/ 16255 w 200405"/>
              <a:gd name="connsiteY4" fmla="*/ 104648 h 187705"/>
              <a:gd name="connsiteX5" fmla="*/ 16255 w 200405"/>
              <a:gd name="connsiteY5" fmla="*/ 104648 h 18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87705">
                <a:moveTo>
                  <a:pt x="16255" y="104648"/>
                </a:moveTo>
                <a:cubicBezTo>
                  <a:pt x="16255" y="58356"/>
                  <a:pt x="58165" y="20828"/>
                  <a:pt x="109982" y="20828"/>
                </a:cubicBezTo>
                <a:cubicBezTo>
                  <a:pt x="161797" y="20828"/>
                  <a:pt x="203708" y="58356"/>
                  <a:pt x="203708" y="104648"/>
                </a:cubicBezTo>
                <a:cubicBezTo>
                  <a:pt x="203708" y="150939"/>
                  <a:pt x="161797" y="188468"/>
                  <a:pt x="109982" y="188468"/>
                </a:cubicBezTo>
                <a:cubicBezTo>
                  <a:pt x="58165" y="188468"/>
                  <a:pt x="16255" y="150939"/>
                  <a:pt x="16255" y="104648"/>
                </a:cubicBezTo>
                <a:lnTo>
                  <a:pt x="16255" y="104648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1" name="Freeform 511"/>
          <p:cNvSpPr/>
          <p:nvPr/>
        </p:nvSpPr>
        <p:spPr>
          <a:xfrm>
            <a:off x="4257294" y="3914394"/>
            <a:ext cx="187705" cy="175005"/>
          </a:xfrm>
          <a:custGeom>
            <a:avLst/>
            <a:gdLst>
              <a:gd name="connsiteX0" fmla="*/ 12191 w 187705"/>
              <a:gd name="connsiteY0" fmla="*/ 103632 h 175005"/>
              <a:gd name="connsiteX1" fmla="*/ 105917 w 187705"/>
              <a:gd name="connsiteY1" fmla="*/ 19812 h 175005"/>
              <a:gd name="connsiteX2" fmla="*/ 199644 w 187705"/>
              <a:gd name="connsiteY2" fmla="*/ 103632 h 175005"/>
              <a:gd name="connsiteX3" fmla="*/ 105917 w 187705"/>
              <a:gd name="connsiteY3" fmla="*/ 187452 h 175005"/>
              <a:gd name="connsiteX4" fmla="*/ 12191 w 187705"/>
              <a:gd name="connsiteY4" fmla="*/ 103632 h 175005"/>
              <a:gd name="connsiteX5" fmla="*/ 12191 w 187705"/>
              <a:gd name="connsiteY5" fmla="*/ 10363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705" h="175005">
                <a:moveTo>
                  <a:pt x="12191" y="103632"/>
                </a:moveTo>
                <a:cubicBezTo>
                  <a:pt x="12191" y="57277"/>
                  <a:pt x="54102" y="19812"/>
                  <a:pt x="105917" y="19812"/>
                </a:cubicBezTo>
                <a:cubicBezTo>
                  <a:pt x="157734" y="19812"/>
                  <a:pt x="199644" y="57277"/>
                  <a:pt x="199644" y="103632"/>
                </a:cubicBezTo>
                <a:cubicBezTo>
                  <a:pt x="199644" y="149987"/>
                  <a:pt x="157734" y="187452"/>
                  <a:pt x="105917" y="187452"/>
                </a:cubicBezTo>
                <a:cubicBezTo>
                  <a:pt x="54102" y="187452"/>
                  <a:pt x="12191" y="149987"/>
                  <a:pt x="12191" y="103632"/>
                </a:cubicBezTo>
                <a:lnTo>
                  <a:pt x="12191" y="103632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Freeform 512"/>
          <p:cNvSpPr/>
          <p:nvPr/>
        </p:nvSpPr>
        <p:spPr>
          <a:xfrm>
            <a:off x="4257294" y="3914394"/>
            <a:ext cx="187705" cy="175005"/>
          </a:xfrm>
          <a:custGeom>
            <a:avLst/>
            <a:gdLst>
              <a:gd name="connsiteX0" fmla="*/ 12191 w 187705"/>
              <a:gd name="connsiteY0" fmla="*/ 103632 h 175005"/>
              <a:gd name="connsiteX1" fmla="*/ 105917 w 187705"/>
              <a:gd name="connsiteY1" fmla="*/ 19812 h 175005"/>
              <a:gd name="connsiteX2" fmla="*/ 199644 w 187705"/>
              <a:gd name="connsiteY2" fmla="*/ 103632 h 175005"/>
              <a:gd name="connsiteX3" fmla="*/ 105917 w 187705"/>
              <a:gd name="connsiteY3" fmla="*/ 187452 h 175005"/>
              <a:gd name="connsiteX4" fmla="*/ 12191 w 187705"/>
              <a:gd name="connsiteY4" fmla="*/ 103632 h 175005"/>
              <a:gd name="connsiteX5" fmla="*/ 12191 w 187705"/>
              <a:gd name="connsiteY5" fmla="*/ 10363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705" h="175005">
                <a:moveTo>
                  <a:pt x="12191" y="103632"/>
                </a:moveTo>
                <a:cubicBezTo>
                  <a:pt x="12191" y="57277"/>
                  <a:pt x="54102" y="19812"/>
                  <a:pt x="105917" y="19812"/>
                </a:cubicBezTo>
                <a:cubicBezTo>
                  <a:pt x="157734" y="19812"/>
                  <a:pt x="199644" y="57277"/>
                  <a:pt x="199644" y="103632"/>
                </a:cubicBezTo>
                <a:cubicBezTo>
                  <a:pt x="199644" y="149987"/>
                  <a:pt x="157734" y="187452"/>
                  <a:pt x="105917" y="187452"/>
                </a:cubicBezTo>
                <a:cubicBezTo>
                  <a:pt x="54102" y="187452"/>
                  <a:pt x="12191" y="149987"/>
                  <a:pt x="12191" y="103632"/>
                </a:cubicBezTo>
                <a:lnTo>
                  <a:pt x="12191" y="103632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" name="Freeform 513"/>
          <p:cNvSpPr/>
          <p:nvPr/>
        </p:nvSpPr>
        <p:spPr>
          <a:xfrm>
            <a:off x="4904994" y="4930394"/>
            <a:ext cx="187705" cy="175005"/>
          </a:xfrm>
          <a:custGeom>
            <a:avLst/>
            <a:gdLst>
              <a:gd name="connsiteX0" fmla="*/ 12191 w 187705"/>
              <a:gd name="connsiteY0" fmla="*/ 94996 h 175005"/>
              <a:gd name="connsiteX1" fmla="*/ 105917 w 187705"/>
              <a:gd name="connsiteY1" fmla="*/ 11176 h 175005"/>
              <a:gd name="connsiteX2" fmla="*/ 199644 w 187705"/>
              <a:gd name="connsiteY2" fmla="*/ 94996 h 175005"/>
              <a:gd name="connsiteX3" fmla="*/ 105917 w 187705"/>
              <a:gd name="connsiteY3" fmla="*/ 178816 h 175005"/>
              <a:gd name="connsiteX4" fmla="*/ 12191 w 187705"/>
              <a:gd name="connsiteY4" fmla="*/ 94996 h 175005"/>
              <a:gd name="connsiteX5" fmla="*/ 12191 w 187705"/>
              <a:gd name="connsiteY5" fmla="*/ 9499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705" h="175005">
                <a:moveTo>
                  <a:pt x="12191" y="94996"/>
                </a:moveTo>
                <a:cubicBezTo>
                  <a:pt x="12191" y="48641"/>
                  <a:pt x="54102" y="11176"/>
                  <a:pt x="105917" y="11176"/>
                </a:cubicBezTo>
                <a:cubicBezTo>
                  <a:pt x="157734" y="11176"/>
                  <a:pt x="199644" y="48641"/>
                  <a:pt x="199644" y="94996"/>
                </a:cubicBezTo>
                <a:cubicBezTo>
                  <a:pt x="199644" y="141351"/>
                  <a:pt x="157734" y="178816"/>
                  <a:pt x="105917" y="178816"/>
                </a:cubicBezTo>
                <a:cubicBezTo>
                  <a:pt x="54102" y="178816"/>
                  <a:pt x="12191" y="141351"/>
                  <a:pt x="12191" y="94996"/>
                </a:cubicBezTo>
                <a:lnTo>
                  <a:pt x="12191" y="94996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Freeform 514"/>
          <p:cNvSpPr/>
          <p:nvPr/>
        </p:nvSpPr>
        <p:spPr>
          <a:xfrm>
            <a:off x="4904994" y="4930394"/>
            <a:ext cx="187705" cy="175005"/>
          </a:xfrm>
          <a:custGeom>
            <a:avLst/>
            <a:gdLst>
              <a:gd name="connsiteX0" fmla="*/ 12191 w 187705"/>
              <a:gd name="connsiteY0" fmla="*/ 94996 h 175005"/>
              <a:gd name="connsiteX1" fmla="*/ 105917 w 187705"/>
              <a:gd name="connsiteY1" fmla="*/ 11176 h 175005"/>
              <a:gd name="connsiteX2" fmla="*/ 199644 w 187705"/>
              <a:gd name="connsiteY2" fmla="*/ 94996 h 175005"/>
              <a:gd name="connsiteX3" fmla="*/ 105917 w 187705"/>
              <a:gd name="connsiteY3" fmla="*/ 178816 h 175005"/>
              <a:gd name="connsiteX4" fmla="*/ 12191 w 187705"/>
              <a:gd name="connsiteY4" fmla="*/ 94996 h 175005"/>
              <a:gd name="connsiteX5" fmla="*/ 12191 w 187705"/>
              <a:gd name="connsiteY5" fmla="*/ 9499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705" h="175005">
                <a:moveTo>
                  <a:pt x="12191" y="94996"/>
                </a:moveTo>
                <a:cubicBezTo>
                  <a:pt x="12191" y="48641"/>
                  <a:pt x="54102" y="11176"/>
                  <a:pt x="105917" y="11176"/>
                </a:cubicBezTo>
                <a:cubicBezTo>
                  <a:pt x="157734" y="11176"/>
                  <a:pt x="199644" y="48641"/>
                  <a:pt x="199644" y="94996"/>
                </a:cubicBezTo>
                <a:cubicBezTo>
                  <a:pt x="199644" y="141351"/>
                  <a:pt x="157734" y="178816"/>
                  <a:pt x="105917" y="178816"/>
                </a:cubicBezTo>
                <a:cubicBezTo>
                  <a:pt x="54102" y="178816"/>
                  <a:pt x="12191" y="141351"/>
                  <a:pt x="12191" y="94996"/>
                </a:cubicBezTo>
                <a:lnTo>
                  <a:pt x="12191" y="94996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" name="Freeform 515"/>
          <p:cNvSpPr/>
          <p:nvPr/>
        </p:nvSpPr>
        <p:spPr>
          <a:xfrm>
            <a:off x="5539994" y="3596894"/>
            <a:ext cx="200405" cy="175005"/>
          </a:xfrm>
          <a:custGeom>
            <a:avLst/>
            <a:gdLst>
              <a:gd name="connsiteX0" fmla="*/ 15747 w 200405"/>
              <a:gd name="connsiteY0" fmla="*/ 94996 h 175005"/>
              <a:gd name="connsiteX1" fmla="*/ 109473 w 200405"/>
              <a:gd name="connsiteY1" fmla="*/ 11176 h 175005"/>
              <a:gd name="connsiteX2" fmla="*/ 203200 w 200405"/>
              <a:gd name="connsiteY2" fmla="*/ 94996 h 175005"/>
              <a:gd name="connsiteX3" fmla="*/ 109473 w 200405"/>
              <a:gd name="connsiteY3" fmla="*/ 178816 h 175005"/>
              <a:gd name="connsiteX4" fmla="*/ 15747 w 200405"/>
              <a:gd name="connsiteY4" fmla="*/ 94996 h 175005"/>
              <a:gd name="connsiteX5" fmla="*/ 15747 w 200405"/>
              <a:gd name="connsiteY5" fmla="*/ 9499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5747" y="94996"/>
                </a:moveTo>
                <a:cubicBezTo>
                  <a:pt x="15747" y="48641"/>
                  <a:pt x="57658" y="11176"/>
                  <a:pt x="109473" y="11176"/>
                </a:cubicBezTo>
                <a:cubicBezTo>
                  <a:pt x="161290" y="11176"/>
                  <a:pt x="203200" y="48641"/>
                  <a:pt x="203200" y="94996"/>
                </a:cubicBezTo>
                <a:cubicBezTo>
                  <a:pt x="203200" y="141351"/>
                  <a:pt x="161290" y="178816"/>
                  <a:pt x="109473" y="178816"/>
                </a:cubicBezTo>
                <a:cubicBezTo>
                  <a:pt x="57658" y="178816"/>
                  <a:pt x="15747" y="141351"/>
                  <a:pt x="15747" y="94996"/>
                </a:cubicBezTo>
                <a:lnTo>
                  <a:pt x="15747" y="94996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Freeform 516"/>
          <p:cNvSpPr/>
          <p:nvPr/>
        </p:nvSpPr>
        <p:spPr>
          <a:xfrm>
            <a:off x="5539994" y="3596894"/>
            <a:ext cx="200405" cy="175005"/>
          </a:xfrm>
          <a:custGeom>
            <a:avLst/>
            <a:gdLst>
              <a:gd name="connsiteX0" fmla="*/ 15747 w 200405"/>
              <a:gd name="connsiteY0" fmla="*/ 94996 h 175005"/>
              <a:gd name="connsiteX1" fmla="*/ 109473 w 200405"/>
              <a:gd name="connsiteY1" fmla="*/ 11176 h 175005"/>
              <a:gd name="connsiteX2" fmla="*/ 203200 w 200405"/>
              <a:gd name="connsiteY2" fmla="*/ 94996 h 175005"/>
              <a:gd name="connsiteX3" fmla="*/ 109473 w 200405"/>
              <a:gd name="connsiteY3" fmla="*/ 178816 h 175005"/>
              <a:gd name="connsiteX4" fmla="*/ 15747 w 200405"/>
              <a:gd name="connsiteY4" fmla="*/ 94996 h 175005"/>
              <a:gd name="connsiteX5" fmla="*/ 15747 w 200405"/>
              <a:gd name="connsiteY5" fmla="*/ 9499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5747" y="94996"/>
                </a:moveTo>
                <a:cubicBezTo>
                  <a:pt x="15747" y="48641"/>
                  <a:pt x="57658" y="11176"/>
                  <a:pt x="109473" y="11176"/>
                </a:cubicBezTo>
                <a:cubicBezTo>
                  <a:pt x="161290" y="11176"/>
                  <a:pt x="203200" y="48641"/>
                  <a:pt x="203200" y="94996"/>
                </a:cubicBezTo>
                <a:cubicBezTo>
                  <a:pt x="203200" y="141351"/>
                  <a:pt x="161290" y="178816"/>
                  <a:pt x="109473" y="178816"/>
                </a:cubicBezTo>
                <a:cubicBezTo>
                  <a:pt x="57658" y="178816"/>
                  <a:pt x="15747" y="141351"/>
                  <a:pt x="15747" y="94996"/>
                </a:cubicBezTo>
                <a:lnTo>
                  <a:pt x="15747" y="94996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" name="Freeform 517"/>
          <p:cNvSpPr/>
          <p:nvPr/>
        </p:nvSpPr>
        <p:spPr>
          <a:xfrm>
            <a:off x="6047994" y="5412994"/>
            <a:ext cx="200405" cy="175005"/>
          </a:xfrm>
          <a:custGeom>
            <a:avLst/>
            <a:gdLst>
              <a:gd name="connsiteX0" fmla="*/ 21335 w 200405"/>
              <a:gd name="connsiteY0" fmla="*/ 98552 h 175005"/>
              <a:gd name="connsiteX1" fmla="*/ 115061 w 200405"/>
              <a:gd name="connsiteY1" fmla="*/ 14732 h 175005"/>
              <a:gd name="connsiteX2" fmla="*/ 208788 w 200405"/>
              <a:gd name="connsiteY2" fmla="*/ 98552 h 175005"/>
              <a:gd name="connsiteX3" fmla="*/ 115061 w 200405"/>
              <a:gd name="connsiteY3" fmla="*/ 182372 h 175005"/>
              <a:gd name="connsiteX4" fmla="*/ 21335 w 200405"/>
              <a:gd name="connsiteY4" fmla="*/ 98552 h 175005"/>
              <a:gd name="connsiteX5" fmla="*/ 21335 w 200405"/>
              <a:gd name="connsiteY5" fmla="*/ 9855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21335" y="98552"/>
                </a:moveTo>
                <a:cubicBezTo>
                  <a:pt x="21335" y="52197"/>
                  <a:pt x="63246" y="14732"/>
                  <a:pt x="115061" y="14732"/>
                </a:cubicBezTo>
                <a:cubicBezTo>
                  <a:pt x="166877" y="14732"/>
                  <a:pt x="208788" y="52197"/>
                  <a:pt x="208788" y="98552"/>
                </a:cubicBezTo>
                <a:cubicBezTo>
                  <a:pt x="208788" y="144907"/>
                  <a:pt x="166877" y="182372"/>
                  <a:pt x="115061" y="182372"/>
                </a:cubicBezTo>
                <a:cubicBezTo>
                  <a:pt x="63246" y="182372"/>
                  <a:pt x="21335" y="144907"/>
                  <a:pt x="21335" y="98552"/>
                </a:cubicBezTo>
                <a:lnTo>
                  <a:pt x="21335" y="98552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Freeform 518"/>
          <p:cNvSpPr/>
          <p:nvPr/>
        </p:nvSpPr>
        <p:spPr>
          <a:xfrm>
            <a:off x="6047994" y="5412994"/>
            <a:ext cx="200405" cy="175005"/>
          </a:xfrm>
          <a:custGeom>
            <a:avLst/>
            <a:gdLst>
              <a:gd name="connsiteX0" fmla="*/ 21335 w 200405"/>
              <a:gd name="connsiteY0" fmla="*/ 98552 h 175005"/>
              <a:gd name="connsiteX1" fmla="*/ 115061 w 200405"/>
              <a:gd name="connsiteY1" fmla="*/ 14732 h 175005"/>
              <a:gd name="connsiteX2" fmla="*/ 208788 w 200405"/>
              <a:gd name="connsiteY2" fmla="*/ 98552 h 175005"/>
              <a:gd name="connsiteX3" fmla="*/ 115061 w 200405"/>
              <a:gd name="connsiteY3" fmla="*/ 182372 h 175005"/>
              <a:gd name="connsiteX4" fmla="*/ 21335 w 200405"/>
              <a:gd name="connsiteY4" fmla="*/ 98552 h 175005"/>
              <a:gd name="connsiteX5" fmla="*/ 21335 w 200405"/>
              <a:gd name="connsiteY5" fmla="*/ 9855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21335" y="98552"/>
                </a:moveTo>
                <a:cubicBezTo>
                  <a:pt x="21335" y="52197"/>
                  <a:pt x="63246" y="14732"/>
                  <a:pt x="115061" y="14732"/>
                </a:cubicBezTo>
                <a:cubicBezTo>
                  <a:pt x="166877" y="14732"/>
                  <a:pt x="208788" y="52197"/>
                  <a:pt x="208788" y="98552"/>
                </a:cubicBezTo>
                <a:cubicBezTo>
                  <a:pt x="208788" y="144907"/>
                  <a:pt x="166877" y="182372"/>
                  <a:pt x="115061" y="182372"/>
                </a:cubicBezTo>
                <a:cubicBezTo>
                  <a:pt x="63246" y="182372"/>
                  <a:pt x="21335" y="144907"/>
                  <a:pt x="21335" y="98552"/>
                </a:cubicBezTo>
                <a:lnTo>
                  <a:pt x="21335" y="98552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9" name="Freeform 519"/>
          <p:cNvSpPr/>
          <p:nvPr/>
        </p:nvSpPr>
        <p:spPr>
          <a:xfrm>
            <a:off x="6555993" y="3126994"/>
            <a:ext cx="200405" cy="175005"/>
          </a:xfrm>
          <a:custGeom>
            <a:avLst/>
            <a:gdLst>
              <a:gd name="connsiteX0" fmla="*/ 17780 w 200405"/>
              <a:gd name="connsiteY0" fmla="*/ 98552 h 175005"/>
              <a:gd name="connsiteX1" fmla="*/ 111506 w 200405"/>
              <a:gd name="connsiteY1" fmla="*/ 14732 h 175005"/>
              <a:gd name="connsiteX2" fmla="*/ 205232 w 200405"/>
              <a:gd name="connsiteY2" fmla="*/ 98552 h 175005"/>
              <a:gd name="connsiteX3" fmla="*/ 111506 w 200405"/>
              <a:gd name="connsiteY3" fmla="*/ 182372 h 175005"/>
              <a:gd name="connsiteX4" fmla="*/ 17780 w 200405"/>
              <a:gd name="connsiteY4" fmla="*/ 98552 h 175005"/>
              <a:gd name="connsiteX5" fmla="*/ 17780 w 200405"/>
              <a:gd name="connsiteY5" fmla="*/ 9855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7780" y="98552"/>
                </a:moveTo>
                <a:cubicBezTo>
                  <a:pt x="17780" y="52197"/>
                  <a:pt x="59690" y="14732"/>
                  <a:pt x="111506" y="14732"/>
                </a:cubicBezTo>
                <a:cubicBezTo>
                  <a:pt x="163322" y="14732"/>
                  <a:pt x="205232" y="52197"/>
                  <a:pt x="205232" y="98552"/>
                </a:cubicBezTo>
                <a:cubicBezTo>
                  <a:pt x="205232" y="144907"/>
                  <a:pt x="163322" y="182372"/>
                  <a:pt x="111506" y="182372"/>
                </a:cubicBezTo>
                <a:cubicBezTo>
                  <a:pt x="59690" y="182372"/>
                  <a:pt x="17780" y="144907"/>
                  <a:pt x="17780" y="98552"/>
                </a:cubicBezTo>
                <a:lnTo>
                  <a:pt x="17780" y="98552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Freeform 520"/>
          <p:cNvSpPr/>
          <p:nvPr/>
        </p:nvSpPr>
        <p:spPr>
          <a:xfrm>
            <a:off x="6555993" y="3126994"/>
            <a:ext cx="200405" cy="175005"/>
          </a:xfrm>
          <a:custGeom>
            <a:avLst/>
            <a:gdLst>
              <a:gd name="connsiteX0" fmla="*/ 17780 w 200405"/>
              <a:gd name="connsiteY0" fmla="*/ 98552 h 175005"/>
              <a:gd name="connsiteX1" fmla="*/ 111506 w 200405"/>
              <a:gd name="connsiteY1" fmla="*/ 14732 h 175005"/>
              <a:gd name="connsiteX2" fmla="*/ 205232 w 200405"/>
              <a:gd name="connsiteY2" fmla="*/ 98552 h 175005"/>
              <a:gd name="connsiteX3" fmla="*/ 111506 w 200405"/>
              <a:gd name="connsiteY3" fmla="*/ 182372 h 175005"/>
              <a:gd name="connsiteX4" fmla="*/ 17780 w 200405"/>
              <a:gd name="connsiteY4" fmla="*/ 98552 h 175005"/>
              <a:gd name="connsiteX5" fmla="*/ 17780 w 200405"/>
              <a:gd name="connsiteY5" fmla="*/ 9855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7780" y="98552"/>
                </a:moveTo>
                <a:cubicBezTo>
                  <a:pt x="17780" y="52197"/>
                  <a:pt x="59690" y="14732"/>
                  <a:pt x="111506" y="14732"/>
                </a:cubicBezTo>
                <a:cubicBezTo>
                  <a:pt x="163322" y="14732"/>
                  <a:pt x="205232" y="52197"/>
                  <a:pt x="205232" y="98552"/>
                </a:cubicBezTo>
                <a:cubicBezTo>
                  <a:pt x="205232" y="144907"/>
                  <a:pt x="163322" y="182372"/>
                  <a:pt x="111506" y="182372"/>
                </a:cubicBezTo>
                <a:cubicBezTo>
                  <a:pt x="59690" y="182372"/>
                  <a:pt x="17780" y="144907"/>
                  <a:pt x="17780" y="98552"/>
                </a:cubicBezTo>
                <a:lnTo>
                  <a:pt x="17780" y="98552"/>
                </a:lnTo>
                <a:close/>
              </a:path>
            </a:pathLst>
          </a:custGeom>
          <a:solidFill>
            <a:srgbClr val="0000DE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1" name="Freeform 521"/>
          <p:cNvSpPr/>
          <p:nvPr/>
        </p:nvSpPr>
        <p:spPr>
          <a:xfrm>
            <a:off x="2970022" y="4557521"/>
            <a:ext cx="1030477" cy="1119377"/>
          </a:xfrm>
          <a:custGeom>
            <a:avLst/>
            <a:gdLst>
              <a:gd name="connsiteX0" fmla="*/ 19304 w 1030477"/>
              <a:gd name="connsiteY0" fmla="*/ 22860 h 1119377"/>
              <a:gd name="connsiteX1" fmla="*/ 1039113 w 1030477"/>
              <a:gd name="connsiteY1" fmla="*/ 1128687 h 111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0477" h="1119377">
                <a:moveTo>
                  <a:pt x="19304" y="22860"/>
                </a:moveTo>
                <a:lnTo>
                  <a:pt x="1039113" y="1128687"/>
                </a:lnTo>
              </a:path>
            </a:pathLst>
          </a:custGeom>
          <a:ln w="2895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" name="Freeform 522"/>
          <p:cNvSpPr/>
          <p:nvPr/>
        </p:nvSpPr>
        <p:spPr>
          <a:xfrm>
            <a:off x="4125721" y="5065521"/>
            <a:ext cx="814577" cy="611377"/>
          </a:xfrm>
          <a:custGeom>
            <a:avLst/>
            <a:gdLst>
              <a:gd name="connsiteX0" fmla="*/ 819531 w 814577"/>
              <a:gd name="connsiteY0" fmla="*/ 19304 h 611377"/>
              <a:gd name="connsiteX1" fmla="*/ 15748 w 814577"/>
              <a:gd name="connsiteY1" fmla="*/ 621081 h 611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14577" h="611377">
                <a:moveTo>
                  <a:pt x="819531" y="19304"/>
                </a:moveTo>
                <a:lnTo>
                  <a:pt x="15748" y="621081"/>
                </a:lnTo>
              </a:path>
            </a:pathLst>
          </a:custGeom>
          <a:ln w="28955">
            <a:solidFill>
              <a:srgbClr val="FE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3" name="TextBox 523"/>
          <p:cNvSpPr txBox="1"/>
          <p:nvPr/>
        </p:nvSpPr>
        <p:spPr>
          <a:xfrm>
            <a:off x="548640" y="605998"/>
            <a:ext cx="6808077" cy="47946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247520">
              <a:lnSpc>
                <a:spcPct val="100000"/>
              </a:lnSpc>
            </a:pPr>
            <a:r>
              <a:rPr lang="en-US" altLang="zh-CN" sz="3200" b="1" spc="290" dirty="0">
                <a:solidFill>
                  <a:srgbClr val="006EBF"/>
                </a:solidFill>
                <a:latin typeface="Times New Roman"/>
                <a:ea typeface="Times New Roman"/>
              </a:rPr>
              <a:t>Andrew’s</a:t>
            </a:r>
            <a:r>
              <a:rPr lang="en-US" altLang="zh-CN" sz="3200" b="1" spc="139" dirty="0">
                <a:solidFill>
                  <a:srgbClr val="006EB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b="1" spc="304" dirty="0">
                <a:solidFill>
                  <a:srgbClr val="006EBF"/>
                </a:solidFill>
                <a:latin typeface="Times New Roman"/>
                <a:ea typeface="Times New Roman"/>
              </a:rPr>
              <a:t>Monotone</a:t>
            </a:r>
            <a:r>
              <a:rPr lang="en-US" altLang="zh-CN" sz="3200" b="1" spc="139" dirty="0">
                <a:solidFill>
                  <a:srgbClr val="006EB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b="1" spc="295" dirty="0">
                <a:solidFill>
                  <a:srgbClr val="006EBF"/>
                </a:solidFill>
                <a:latin typeface="Times New Roman"/>
                <a:ea typeface="Times New Roman"/>
              </a:rPr>
              <a:t>Chain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69"/>
              </a:lnSpc>
            </a:pPr>
            <a:endParaRPr lang="en-US" dirty="0" smtClean="0"/>
          </a:p>
          <a:p>
            <a:pPr marL="0">
              <a:lnSpc>
                <a:spcPct val="111666"/>
              </a:lnSpc>
            </a:pPr>
            <a:r>
              <a:rPr lang="en-US" altLang="zh-CN" sz="2400" dirty="0">
                <a:solidFill>
                  <a:srgbClr val="16365D"/>
                </a:solidFill>
                <a:latin typeface="Arial"/>
                <a:ea typeface="Arial"/>
              </a:rPr>
              <a:t>•</a:t>
            </a:r>
            <a:r>
              <a:rPr lang="en-US" altLang="zh-CN" sz="2400" spc="80" dirty="0">
                <a:solidFill>
                  <a:srgbClr val="16365D"/>
                </a:solidFill>
                <a:latin typeface="Arial"/>
                <a:cs typeface="Arial"/>
              </a:rPr>
              <a:t>  </a:t>
            </a:r>
            <a:r>
              <a:rPr lang="zh-CN" altLang="en-US" sz="2400" dirty="0">
                <a:solidFill>
                  <a:srgbClr val="16365D"/>
                </a:solidFill>
                <a:latin typeface="Arial Unicode MS"/>
                <a:ea typeface="Arial Unicode MS"/>
              </a:rPr>
              <a:t>Step3</a:t>
            </a:r>
            <a:r>
              <a:rPr lang="zh-CN" altLang="en-US" sz="2400" spc="89" dirty="0">
                <a:solidFill>
                  <a:srgbClr val="16365D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400" dirty="0">
                <a:solidFill>
                  <a:srgbClr val="16365D"/>
                </a:solidFill>
                <a:latin typeface="Arial Unicode MS"/>
                <a:ea typeface="Arial Unicode MS"/>
              </a:rPr>
              <a:t>:</a:t>
            </a:r>
            <a:r>
              <a:rPr lang="zh-CN" altLang="en-US" sz="2400" spc="80" dirty="0">
                <a:solidFill>
                  <a:srgbClr val="16365D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400" dirty="0">
                <a:solidFill>
                  <a:srgbClr val="16365D"/>
                </a:solidFill>
                <a:latin typeface="Arial Unicode MS"/>
                <a:ea typeface="Arial Unicode MS"/>
              </a:rPr>
              <a:t>Use</a:t>
            </a:r>
            <a:r>
              <a:rPr lang="zh-CN" altLang="en-US" sz="2400" spc="85" dirty="0">
                <a:solidFill>
                  <a:srgbClr val="16365D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400" dirty="0">
                <a:solidFill>
                  <a:srgbClr val="16365D"/>
                </a:solidFill>
                <a:latin typeface="Arial Unicode MS"/>
                <a:ea typeface="Arial Unicode MS"/>
              </a:rPr>
              <a:t>cross</a:t>
            </a:r>
            <a:r>
              <a:rPr lang="zh-CN" altLang="en-US" sz="2400" spc="85" dirty="0">
                <a:solidFill>
                  <a:srgbClr val="16365D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400" dirty="0">
                <a:solidFill>
                  <a:srgbClr val="16365D"/>
                </a:solidFill>
                <a:latin typeface="Arial Unicode MS"/>
                <a:ea typeface="Arial Unicode MS"/>
              </a:rPr>
              <a:t>product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10"/>
              </a:lnSpc>
            </a:pPr>
            <a:endParaRPr lang="en-US" dirty="0" smtClean="0"/>
          </a:p>
          <a:p>
            <a:pPr marL="0" indent="2828289">
              <a:lnSpc>
                <a:spcPct val="100000"/>
              </a:lnSpc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</a:p>
          <a:p>
            <a:pPr marL="0" indent="5916167">
              <a:lnSpc>
                <a:spcPct val="100000"/>
              </a:lnSpc>
              <a:spcBef>
                <a:spcPts val="175"/>
              </a:spcBef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7</a:t>
            </a:r>
          </a:p>
          <a:p>
            <a:pPr>
              <a:lnSpc>
                <a:spcPts val="1114"/>
              </a:lnSpc>
            </a:pPr>
            <a:endParaRPr lang="en-US" dirty="0" smtClean="0"/>
          </a:p>
          <a:p>
            <a:pPr marL="0" indent="4820411">
              <a:lnSpc>
                <a:spcPct val="100000"/>
              </a:lnSpc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5</a:t>
            </a:r>
          </a:p>
          <a:p>
            <a:pPr>
              <a:lnSpc>
                <a:spcPts val="405"/>
              </a:lnSpc>
            </a:pPr>
            <a:endParaRPr lang="en-US" dirty="0" smtClean="0"/>
          </a:p>
          <a:p>
            <a:pPr marL="0" indent="3511930">
              <a:lnSpc>
                <a:spcPct val="100000"/>
              </a:lnSpc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3</a:t>
            </a:r>
          </a:p>
          <a:p>
            <a:pPr>
              <a:lnSpc>
                <a:spcPts val="1729"/>
              </a:lnSpc>
            </a:pPr>
            <a:endParaRPr lang="en-US" dirty="0" smtClean="0"/>
          </a:p>
          <a:p>
            <a:pPr marL="0" indent="2071370">
              <a:lnSpc>
                <a:spcPct val="100000"/>
              </a:lnSpc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214"/>
              </a:lnSpc>
            </a:pPr>
            <a:endParaRPr lang="en-US" dirty="0" smtClean="0"/>
          </a:p>
          <a:p>
            <a:pPr marL="0" indent="4219320">
              <a:lnSpc>
                <a:spcPct val="100000"/>
              </a:lnSpc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4</a:t>
            </a:r>
          </a:p>
        </p:txBody>
      </p:sp>
      <p:sp>
        <p:nvSpPr>
          <p:cNvPr id="524" name="TextBox 524"/>
          <p:cNvSpPr txBox="1"/>
          <p:nvPr/>
        </p:nvSpPr>
        <p:spPr>
          <a:xfrm>
            <a:off x="3827653" y="5567224"/>
            <a:ext cx="2292756" cy="4960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80833"/>
              </a:lnSpc>
              <a:tabLst>
                <a:tab pos="2051303" algn="l"/>
              </a:tabLst>
            </a:pPr>
            <a:r>
              <a:rPr lang="en-US" altLang="zh-CN" sz="1800" dirty="0">
                <a:solidFill>
                  <a:srgbClr val="000000"/>
                </a:solidFill>
                <a:latin typeface="Times New Roman"/>
                <a:ea typeface="Times New Roman"/>
              </a:rPr>
              <a:t>2	</a:t>
            </a:r>
            <a:r>
              <a:rPr lang="en-US" altLang="zh-CN" sz="1800" spc="-40" dirty="0">
                <a:solidFill>
                  <a:srgbClr val="000000"/>
                </a:solidFill>
                <a:latin typeface="Times New Roman"/>
                <a:ea typeface="Times New Roman"/>
              </a:rPr>
              <a:t>6</a:t>
            </a:r>
          </a:p>
        </p:txBody>
      </p:sp>
      <p:sp>
        <p:nvSpPr>
          <p:cNvPr id="525" name="TextBox 525"/>
          <p:cNvSpPr txBox="1"/>
          <p:nvPr/>
        </p:nvSpPr>
        <p:spPr>
          <a:xfrm>
            <a:off x="6428232" y="6565925"/>
            <a:ext cx="1671075" cy="243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made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by</a:t>
            </a:r>
            <a:r>
              <a:rPr lang="en-US" altLang="zh-CN" sz="1600" b="1" i="1" spc="-4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ai281918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7" name="Picture 5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459" y="60960"/>
            <a:ext cx="1158240" cy="1097280"/>
          </a:xfrm>
          <a:prstGeom prst="rect">
            <a:avLst/>
          </a:prstGeom>
        </p:spPr>
      </p:pic>
      <p:sp>
        <p:nvSpPr>
          <p:cNvPr id="2" name="Freeform 527"/>
          <p:cNvSpPr/>
          <p:nvPr/>
        </p:nvSpPr>
        <p:spPr>
          <a:xfrm>
            <a:off x="298450" y="6483350"/>
            <a:ext cx="5721350" cy="6350"/>
          </a:xfrm>
          <a:custGeom>
            <a:avLst/>
            <a:gdLst>
              <a:gd name="connsiteX0" fmla="*/ 6350 w 5721350"/>
              <a:gd name="connsiteY0" fmla="*/ 18034 h 6350"/>
              <a:gd name="connsiteX1" fmla="*/ 5721350 w 5721350"/>
              <a:gd name="connsiteY1" fmla="*/ 18034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21350" h="6350">
                <a:moveTo>
                  <a:pt x="6350" y="18034"/>
                </a:moveTo>
                <a:lnTo>
                  <a:pt x="5721350" y="18034"/>
                </a:lnTo>
              </a:path>
            </a:pathLst>
          </a:custGeom>
          <a:ln w="609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9" name="Picture 5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880" y="5897880"/>
            <a:ext cx="937260" cy="899160"/>
          </a:xfrm>
          <a:prstGeom prst="rect">
            <a:avLst/>
          </a:prstGeom>
        </p:spPr>
      </p:pic>
      <p:pic>
        <p:nvPicPr>
          <p:cNvPr id="530" name="Picture 5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" y="1341120"/>
            <a:ext cx="8252459" cy="60960"/>
          </a:xfrm>
          <a:prstGeom prst="rect">
            <a:avLst/>
          </a:prstGeom>
        </p:spPr>
      </p:pic>
      <p:sp>
        <p:nvSpPr>
          <p:cNvPr id="3" name="Freeform 530"/>
          <p:cNvSpPr/>
          <p:nvPr/>
        </p:nvSpPr>
        <p:spPr>
          <a:xfrm>
            <a:off x="2813050" y="4425950"/>
            <a:ext cx="196850" cy="171450"/>
          </a:xfrm>
          <a:custGeom>
            <a:avLst/>
            <a:gdLst>
              <a:gd name="connsiteX0" fmla="*/ 16255 w 196850"/>
              <a:gd name="connsiteY0" fmla="*/ 96520 h 171450"/>
              <a:gd name="connsiteX1" fmla="*/ 109982 w 196850"/>
              <a:gd name="connsiteY1" fmla="*/ 12700 h 171450"/>
              <a:gd name="connsiteX2" fmla="*/ 203707 w 196850"/>
              <a:gd name="connsiteY2" fmla="*/ 96520 h 171450"/>
              <a:gd name="connsiteX3" fmla="*/ 109982 w 196850"/>
              <a:gd name="connsiteY3" fmla="*/ 180340 h 171450"/>
              <a:gd name="connsiteX4" fmla="*/ 16255 w 196850"/>
              <a:gd name="connsiteY4" fmla="*/ 96520 h 171450"/>
              <a:gd name="connsiteX5" fmla="*/ 16255 w 196850"/>
              <a:gd name="connsiteY5" fmla="*/ 9652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6850" h="171450">
                <a:moveTo>
                  <a:pt x="16255" y="96520"/>
                </a:moveTo>
                <a:cubicBezTo>
                  <a:pt x="16255" y="50165"/>
                  <a:pt x="58166" y="12700"/>
                  <a:pt x="109982" y="12700"/>
                </a:cubicBezTo>
                <a:cubicBezTo>
                  <a:pt x="161798" y="12700"/>
                  <a:pt x="203707" y="50165"/>
                  <a:pt x="203707" y="96520"/>
                </a:cubicBezTo>
                <a:cubicBezTo>
                  <a:pt x="203707" y="142875"/>
                  <a:pt x="161798" y="180340"/>
                  <a:pt x="109982" y="180340"/>
                </a:cubicBezTo>
                <a:cubicBezTo>
                  <a:pt x="58166" y="180340"/>
                  <a:pt x="16255" y="142875"/>
                  <a:pt x="16255" y="96520"/>
                </a:cubicBezTo>
                <a:lnTo>
                  <a:pt x="16255" y="96520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1" name="Freeform 531"/>
          <p:cNvSpPr/>
          <p:nvPr/>
        </p:nvSpPr>
        <p:spPr>
          <a:xfrm>
            <a:off x="2809494" y="4422394"/>
            <a:ext cx="200405" cy="175005"/>
          </a:xfrm>
          <a:custGeom>
            <a:avLst/>
            <a:gdLst>
              <a:gd name="connsiteX0" fmla="*/ 19811 w 200405"/>
              <a:gd name="connsiteY0" fmla="*/ 100076 h 175005"/>
              <a:gd name="connsiteX1" fmla="*/ 113538 w 200405"/>
              <a:gd name="connsiteY1" fmla="*/ 16256 h 175005"/>
              <a:gd name="connsiteX2" fmla="*/ 207263 w 200405"/>
              <a:gd name="connsiteY2" fmla="*/ 100076 h 175005"/>
              <a:gd name="connsiteX3" fmla="*/ 113538 w 200405"/>
              <a:gd name="connsiteY3" fmla="*/ 183896 h 175005"/>
              <a:gd name="connsiteX4" fmla="*/ 19811 w 200405"/>
              <a:gd name="connsiteY4" fmla="*/ 100076 h 175005"/>
              <a:gd name="connsiteX5" fmla="*/ 19811 w 200405"/>
              <a:gd name="connsiteY5" fmla="*/ 10007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9811" y="100076"/>
                </a:moveTo>
                <a:cubicBezTo>
                  <a:pt x="19811" y="53721"/>
                  <a:pt x="61722" y="16256"/>
                  <a:pt x="113538" y="16256"/>
                </a:cubicBezTo>
                <a:cubicBezTo>
                  <a:pt x="165354" y="16256"/>
                  <a:pt x="207263" y="53721"/>
                  <a:pt x="207263" y="100076"/>
                </a:cubicBezTo>
                <a:cubicBezTo>
                  <a:pt x="207263" y="146431"/>
                  <a:pt x="165354" y="183896"/>
                  <a:pt x="113538" y="183896"/>
                </a:cubicBezTo>
                <a:cubicBezTo>
                  <a:pt x="61722" y="183896"/>
                  <a:pt x="19811" y="146431"/>
                  <a:pt x="19811" y="100076"/>
                </a:cubicBezTo>
                <a:lnTo>
                  <a:pt x="19811" y="100076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2" name="Freeform 532"/>
          <p:cNvSpPr/>
          <p:nvPr/>
        </p:nvSpPr>
        <p:spPr>
          <a:xfrm>
            <a:off x="3533394" y="2834894"/>
            <a:ext cx="200405" cy="175005"/>
          </a:xfrm>
          <a:custGeom>
            <a:avLst/>
            <a:gdLst>
              <a:gd name="connsiteX0" fmla="*/ 15240 w 200405"/>
              <a:gd name="connsiteY0" fmla="*/ 102616 h 175005"/>
              <a:gd name="connsiteX1" fmla="*/ 108965 w 200405"/>
              <a:gd name="connsiteY1" fmla="*/ 18796 h 175005"/>
              <a:gd name="connsiteX2" fmla="*/ 202691 w 200405"/>
              <a:gd name="connsiteY2" fmla="*/ 102616 h 175005"/>
              <a:gd name="connsiteX3" fmla="*/ 108965 w 200405"/>
              <a:gd name="connsiteY3" fmla="*/ 186436 h 175005"/>
              <a:gd name="connsiteX4" fmla="*/ 15240 w 200405"/>
              <a:gd name="connsiteY4" fmla="*/ 102616 h 175005"/>
              <a:gd name="connsiteX5" fmla="*/ 15240 w 200405"/>
              <a:gd name="connsiteY5" fmla="*/ 10261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5240" y="102616"/>
                </a:moveTo>
                <a:cubicBezTo>
                  <a:pt x="15240" y="56261"/>
                  <a:pt x="57150" y="18796"/>
                  <a:pt x="108965" y="18796"/>
                </a:cubicBezTo>
                <a:cubicBezTo>
                  <a:pt x="160782" y="18796"/>
                  <a:pt x="202691" y="56261"/>
                  <a:pt x="202691" y="102616"/>
                </a:cubicBezTo>
                <a:cubicBezTo>
                  <a:pt x="202691" y="148971"/>
                  <a:pt x="160782" y="186436"/>
                  <a:pt x="108965" y="186436"/>
                </a:cubicBezTo>
                <a:cubicBezTo>
                  <a:pt x="57150" y="186436"/>
                  <a:pt x="15240" y="148971"/>
                  <a:pt x="15240" y="102616"/>
                </a:cubicBezTo>
                <a:lnTo>
                  <a:pt x="15240" y="102616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3" name="Freeform 533"/>
          <p:cNvSpPr/>
          <p:nvPr/>
        </p:nvSpPr>
        <p:spPr>
          <a:xfrm>
            <a:off x="3533394" y="2834894"/>
            <a:ext cx="200405" cy="175005"/>
          </a:xfrm>
          <a:custGeom>
            <a:avLst/>
            <a:gdLst>
              <a:gd name="connsiteX0" fmla="*/ 15240 w 200405"/>
              <a:gd name="connsiteY0" fmla="*/ 102616 h 175005"/>
              <a:gd name="connsiteX1" fmla="*/ 108965 w 200405"/>
              <a:gd name="connsiteY1" fmla="*/ 18796 h 175005"/>
              <a:gd name="connsiteX2" fmla="*/ 202691 w 200405"/>
              <a:gd name="connsiteY2" fmla="*/ 102616 h 175005"/>
              <a:gd name="connsiteX3" fmla="*/ 108965 w 200405"/>
              <a:gd name="connsiteY3" fmla="*/ 186436 h 175005"/>
              <a:gd name="connsiteX4" fmla="*/ 15240 w 200405"/>
              <a:gd name="connsiteY4" fmla="*/ 102616 h 175005"/>
              <a:gd name="connsiteX5" fmla="*/ 15240 w 200405"/>
              <a:gd name="connsiteY5" fmla="*/ 10261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5240" y="102616"/>
                </a:moveTo>
                <a:cubicBezTo>
                  <a:pt x="15240" y="56261"/>
                  <a:pt x="57150" y="18796"/>
                  <a:pt x="108965" y="18796"/>
                </a:cubicBezTo>
                <a:cubicBezTo>
                  <a:pt x="160782" y="18796"/>
                  <a:pt x="202691" y="56261"/>
                  <a:pt x="202691" y="102616"/>
                </a:cubicBezTo>
                <a:cubicBezTo>
                  <a:pt x="202691" y="148971"/>
                  <a:pt x="160782" y="186436"/>
                  <a:pt x="108965" y="186436"/>
                </a:cubicBezTo>
                <a:cubicBezTo>
                  <a:pt x="57150" y="186436"/>
                  <a:pt x="15240" y="148971"/>
                  <a:pt x="15240" y="102616"/>
                </a:cubicBezTo>
                <a:lnTo>
                  <a:pt x="15240" y="102616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4" name="Freeform 534"/>
          <p:cNvSpPr/>
          <p:nvPr/>
        </p:nvSpPr>
        <p:spPr>
          <a:xfrm>
            <a:off x="3965194" y="5641594"/>
            <a:ext cx="200405" cy="187705"/>
          </a:xfrm>
          <a:custGeom>
            <a:avLst/>
            <a:gdLst>
              <a:gd name="connsiteX0" fmla="*/ 16255 w 200405"/>
              <a:gd name="connsiteY0" fmla="*/ 104648 h 187705"/>
              <a:gd name="connsiteX1" fmla="*/ 109982 w 200405"/>
              <a:gd name="connsiteY1" fmla="*/ 20828 h 187705"/>
              <a:gd name="connsiteX2" fmla="*/ 203708 w 200405"/>
              <a:gd name="connsiteY2" fmla="*/ 104648 h 187705"/>
              <a:gd name="connsiteX3" fmla="*/ 109982 w 200405"/>
              <a:gd name="connsiteY3" fmla="*/ 188468 h 187705"/>
              <a:gd name="connsiteX4" fmla="*/ 16255 w 200405"/>
              <a:gd name="connsiteY4" fmla="*/ 104648 h 187705"/>
              <a:gd name="connsiteX5" fmla="*/ 16255 w 200405"/>
              <a:gd name="connsiteY5" fmla="*/ 104648 h 18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87705">
                <a:moveTo>
                  <a:pt x="16255" y="104648"/>
                </a:moveTo>
                <a:cubicBezTo>
                  <a:pt x="16255" y="58356"/>
                  <a:pt x="58165" y="20828"/>
                  <a:pt x="109982" y="20828"/>
                </a:cubicBezTo>
                <a:cubicBezTo>
                  <a:pt x="161797" y="20828"/>
                  <a:pt x="203708" y="58356"/>
                  <a:pt x="203708" y="104648"/>
                </a:cubicBezTo>
                <a:cubicBezTo>
                  <a:pt x="203708" y="150939"/>
                  <a:pt x="161797" y="188468"/>
                  <a:pt x="109982" y="188468"/>
                </a:cubicBezTo>
                <a:cubicBezTo>
                  <a:pt x="58165" y="188468"/>
                  <a:pt x="16255" y="150939"/>
                  <a:pt x="16255" y="104648"/>
                </a:cubicBezTo>
                <a:lnTo>
                  <a:pt x="16255" y="104648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5" name="Freeform 535"/>
          <p:cNvSpPr/>
          <p:nvPr/>
        </p:nvSpPr>
        <p:spPr>
          <a:xfrm>
            <a:off x="3965194" y="5641594"/>
            <a:ext cx="200405" cy="187705"/>
          </a:xfrm>
          <a:custGeom>
            <a:avLst/>
            <a:gdLst>
              <a:gd name="connsiteX0" fmla="*/ 16255 w 200405"/>
              <a:gd name="connsiteY0" fmla="*/ 104648 h 187705"/>
              <a:gd name="connsiteX1" fmla="*/ 109982 w 200405"/>
              <a:gd name="connsiteY1" fmla="*/ 20828 h 187705"/>
              <a:gd name="connsiteX2" fmla="*/ 203708 w 200405"/>
              <a:gd name="connsiteY2" fmla="*/ 104648 h 187705"/>
              <a:gd name="connsiteX3" fmla="*/ 109982 w 200405"/>
              <a:gd name="connsiteY3" fmla="*/ 188468 h 187705"/>
              <a:gd name="connsiteX4" fmla="*/ 16255 w 200405"/>
              <a:gd name="connsiteY4" fmla="*/ 104648 h 187705"/>
              <a:gd name="connsiteX5" fmla="*/ 16255 w 200405"/>
              <a:gd name="connsiteY5" fmla="*/ 104648 h 18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87705">
                <a:moveTo>
                  <a:pt x="16255" y="104648"/>
                </a:moveTo>
                <a:cubicBezTo>
                  <a:pt x="16255" y="58356"/>
                  <a:pt x="58165" y="20828"/>
                  <a:pt x="109982" y="20828"/>
                </a:cubicBezTo>
                <a:cubicBezTo>
                  <a:pt x="161797" y="20828"/>
                  <a:pt x="203708" y="58356"/>
                  <a:pt x="203708" y="104648"/>
                </a:cubicBezTo>
                <a:cubicBezTo>
                  <a:pt x="203708" y="150939"/>
                  <a:pt x="161797" y="188468"/>
                  <a:pt x="109982" y="188468"/>
                </a:cubicBezTo>
                <a:cubicBezTo>
                  <a:pt x="58165" y="188468"/>
                  <a:pt x="16255" y="150939"/>
                  <a:pt x="16255" y="104648"/>
                </a:cubicBezTo>
                <a:lnTo>
                  <a:pt x="16255" y="104648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Freeform 536"/>
          <p:cNvSpPr/>
          <p:nvPr/>
        </p:nvSpPr>
        <p:spPr>
          <a:xfrm>
            <a:off x="4257294" y="3914394"/>
            <a:ext cx="187705" cy="175005"/>
          </a:xfrm>
          <a:custGeom>
            <a:avLst/>
            <a:gdLst>
              <a:gd name="connsiteX0" fmla="*/ 12191 w 187705"/>
              <a:gd name="connsiteY0" fmla="*/ 103632 h 175005"/>
              <a:gd name="connsiteX1" fmla="*/ 105917 w 187705"/>
              <a:gd name="connsiteY1" fmla="*/ 19812 h 175005"/>
              <a:gd name="connsiteX2" fmla="*/ 199644 w 187705"/>
              <a:gd name="connsiteY2" fmla="*/ 103632 h 175005"/>
              <a:gd name="connsiteX3" fmla="*/ 105917 w 187705"/>
              <a:gd name="connsiteY3" fmla="*/ 187452 h 175005"/>
              <a:gd name="connsiteX4" fmla="*/ 12191 w 187705"/>
              <a:gd name="connsiteY4" fmla="*/ 103632 h 175005"/>
              <a:gd name="connsiteX5" fmla="*/ 12191 w 187705"/>
              <a:gd name="connsiteY5" fmla="*/ 10363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705" h="175005">
                <a:moveTo>
                  <a:pt x="12191" y="103632"/>
                </a:moveTo>
                <a:cubicBezTo>
                  <a:pt x="12191" y="57277"/>
                  <a:pt x="54102" y="19812"/>
                  <a:pt x="105917" y="19812"/>
                </a:cubicBezTo>
                <a:cubicBezTo>
                  <a:pt x="157734" y="19812"/>
                  <a:pt x="199644" y="57277"/>
                  <a:pt x="199644" y="103632"/>
                </a:cubicBezTo>
                <a:cubicBezTo>
                  <a:pt x="199644" y="149987"/>
                  <a:pt x="157734" y="187452"/>
                  <a:pt x="105917" y="187452"/>
                </a:cubicBezTo>
                <a:cubicBezTo>
                  <a:pt x="54102" y="187452"/>
                  <a:pt x="12191" y="149987"/>
                  <a:pt x="12191" y="103632"/>
                </a:cubicBezTo>
                <a:lnTo>
                  <a:pt x="12191" y="103632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Freeform 537"/>
          <p:cNvSpPr/>
          <p:nvPr/>
        </p:nvSpPr>
        <p:spPr>
          <a:xfrm>
            <a:off x="4257294" y="3914394"/>
            <a:ext cx="187705" cy="175005"/>
          </a:xfrm>
          <a:custGeom>
            <a:avLst/>
            <a:gdLst>
              <a:gd name="connsiteX0" fmla="*/ 12191 w 187705"/>
              <a:gd name="connsiteY0" fmla="*/ 103632 h 175005"/>
              <a:gd name="connsiteX1" fmla="*/ 105917 w 187705"/>
              <a:gd name="connsiteY1" fmla="*/ 19812 h 175005"/>
              <a:gd name="connsiteX2" fmla="*/ 199644 w 187705"/>
              <a:gd name="connsiteY2" fmla="*/ 103632 h 175005"/>
              <a:gd name="connsiteX3" fmla="*/ 105917 w 187705"/>
              <a:gd name="connsiteY3" fmla="*/ 187452 h 175005"/>
              <a:gd name="connsiteX4" fmla="*/ 12191 w 187705"/>
              <a:gd name="connsiteY4" fmla="*/ 103632 h 175005"/>
              <a:gd name="connsiteX5" fmla="*/ 12191 w 187705"/>
              <a:gd name="connsiteY5" fmla="*/ 10363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705" h="175005">
                <a:moveTo>
                  <a:pt x="12191" y="103632"/>
                </a:moveTo>
                <a:cubicBezTo>
                  <a:pt x="12191" y="57277"/>
                  <a:pt x="54102" y="19812"/>
                  <a:pt x="105917" y="19812"/>
                </a:cubicBezTo>
                <a:cubicBezTo>
                  <a:pt x="157734" y="19812"/>
                  <a:pt x="199644" y="57277"/>
                  <a:pt x="199644" y="103632"/>
                </a:cubicBezTo>
                <a:cubicBezTo>
                  <a:pt x="199644" y="149987"/>
                  <a:pt x="157734" y="187452"/>
                  <a:pt x="105917" y="187452"/>
                </a:cubicBezTo>
                <a:cubicBezTo>
                  <a:pt x="54102" y="187452"/>
                  <a:pt x="12191" y="149987"/>
                  <a:pt x="12191" y="103632"/>
                </a:cubicBezTo>
                <a:lnTo>
                  <a:pt x="12191" y="103632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8" name="Freeform 538"/>
          <p:cNvSpPr/>
          <p:nvPr/>
        </p:nvSpPr>
        <p:spPr>
          <a:xfrm>
            <a:off x="4904994" y="4930394"/>
            <a:ext cx="187705" cy="175005"/>
          </a:xfrm>
          <a:custGeom>
            <a:avLst/>
            <a:gdLst>
              <a:gd name="connsiteX0" fmla="*/ 12191 w 187705"/>
              <a:gd name="connsiteY0" fmla="*/ 94996 h 175005"/>
              <a:gd name="connsiteX1" fmla="*/ 105917 w 187705"/>
              <a:gd name="connsiteY1" fmla="*/ 11176 h 175005"/>
              <a:gd name="connsiteX2" fmla="*/ 199644 w 187705"/>
              <a:gd name="connsiteY2" fmla="*/ 94996 h 175005"/>
              <a:gd name="connsiteX3" fmla="*/ 105917 w 187705"/>
              <a:gd name="connsiteY3" fmla="*/ 178816 h 175005"/>
              <a:gd name="connsiteX4" fmla="*/ 12191 w 187705"/>
              <a:gd name="connsiteY4" fmla="*/ 94996 h 175005"/>
              <a:gd name="connsiteX5" fmla="*/ 12191 w 187705"/>
              <a:gd name="connsiteY5" fmla="*/ 9499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705" h="175005">
                <a:moveTo>
                  <a:pt x="12191" y="94996"/>
                </a:moveTo>
                <a:cubicBezTo>
                  <a:pt x="12191" y="48641"/>
                  <a:pt x="54102" y="11176"/>
                  <a:pt x="105917" y="11176"/>
                </a:cubicBezTo>
                <a:cubicBezTo>
                  <a:pt x="157734" y="11176"/>
                  <a:pt x="199644" y="48641"/>
                  <a:pt x="199644" y="94996"/>
                </a:cubicBezTo>
                <a:cubicBezTo>
                  <a:pt x="199644" y="141351"/>
                  <a:pt x="157734" y="178816"/>
                  <a:pt x="105917" y="178816"/>
                </a:cubicBezTo>
                <a:cubicBezTo>
                  <a:pt x="54102" y="178816"/>
                  <a:pt x="12191" y="141351"/>
                  <a:pt x="12191" y="94996"/>
                </a:cubicBezTo>
                <a:lnTo>
                  <a:pt x="12191" y="94996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9" name="Freeform 539"/>
          <p:cNvSpPr/>
          <p:nvPr/>
        </p:nvSpPr>
        <p:spPr>
          <a:xfrm>
            <a:off x="4904994" y="4930394"/>
            <a:ext cx="187705" cy="175005"/>
          </a:xfrm>
          <a:custGeom>
            <a:avLst/>
            <a:gdLst>
              <a:gd name="connsiteX0" fmla="*/ 12191 w 187705"/>
              <a:gd name="connsiteY0" fmla="*/ 94996 h 175005"/>
              <a:gd name="connsiteX1" fmla="*/ 105917 w 187705"/>
              <a:gd name="connsiteY1" fmla="*/ 11176 h 175005"/>
              <a:gd name="connsiteX2" fmla="*/ 199644 w 187705"/>
              <a:gd name="connsiteY2" fmla="*/ 94996 h 175005"/>
              <a:gd name="connsiteX3" fmla="*/ 105917 w 187705"/>
              <a:gd name="connsiteY3" fmla="*/ 178816 h 175005"/>
              <a:gd name="connsiteX4" fmla="*/ 12191 w 187705"/>
              <a:gd name="connsiteY4" fmla="*/ 94996 h 175005"/>
              <a:gd name="connsiteX5" fmla="*/ 12191 w 187705"/>
              <a:gd name="connsiteY5" fmla="*/ 9499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705" h="175005">
                <a:moveTo>
                  <a:pt x="12191" y="94996"/>
                </a:moveTo>
                <a:cubicBezTo>
                  <a:pt x="12191" y="48641"/>
                  <a:pt x="54102" y="11176"/>
                  <a:pt x="105917" y="11176"/>
                </a:cubicBezTo>
                <a:cubicBezTo>
                  <a:pt x="157734" y="11176"/>
                  <a:pt x="199644" y="48641"/>
                  <a:pt x="199644" y="94996"/>
                </a:cubicBezTo>
                <a:cubicBezTo>
                  <a:pt x="199644" y="141351"/>
                  <a:pt x="157734" y="178816"/>
                  <a:pt x="105917" y="178816"/>
                </a:cubicBezTo>
                <a:cubicBezTo>
                  <a:pt x="54102" y="178816"/>
                  <a:pt x="12191" y="141351"/>
                  <a:pt x="12191" y="94996"/>
                </a:cubicBezTo>
                <a:lnTo>
                  <a:pt x="12191" y="94996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0" name="Freeform 540"/>
          <p:cNvSpPr/>
          <p:nvPr/>
        </p:nvSpPr>
        <p:spPr>
          <a:xfrm>
            <a:off x="5539994" y="3596894"/>
            <a:ext cx="200405" cy="175005"/>
          </a:xfrm>
          <a:custGeom>
            <a:avLst/>
            <a:gdLst>
              <a:gd name="connsiteX0" fmla="*/ 15747 w 200405"/>
              <a:gd name="connsiteY0" fmla="*/ 94996 h 175005"/>
              <a:gd name="connsiteX1" fmla="*/ 109473 w 200405"/>
              <a:gd name="connsiteY1" fmla="*/ 11176 h 175005"/>
              <a:gd name="connsiteX2" fmla="*/ 203200 w 200405"/>
              <a:gd name="connsiteY2" fmla="*/ 94996 h 175005"/>
              <a:gd name="connsiteX3" fmla="*/ 109473 w 200405"/>
              <a:gd name="connsiteY3" fmla="*/ 178816 h 175005"/>
              <a:gd name="connsiteX4" fmla="*/ 15747 w 200405"/>
              <a:gd name="connsiteY4" fmla="*/ 94996 h 175005"/>
              <a:gd name="connsiteX5" fmla="*/ 15747 w 200405"/>
              <a:gd name="connsiteY5" fmla="*/ 9499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5747" y="94996"/>
                </a:moveTo>
                <a:cubicBezTo>
                  <a:pt x="15747" y="48641"/>
                  <a:pt x="57658" y="11176"/>
                  <a:pt x="109473" y="11176"/>
                </a:cubicBezTo>
                <a:cubicBezTo>
                  <a:pt x="161290" y="11176"/>
                  <a:pt x="203200" y="48641"/>
                  <a:pt x="203200" y="94996"/>
                </a:cubicBezTo>
                <a:cubicBezTo>
                  <a:pt x="203200" y="141351"/>
                  <a:pt x="161290" y="178816"/>
                  <a:pt x="109473" y="178816"/>
                </a:cubicBezTo>
                <a:cubicBezTo>
                  <a:pt x="57658" y="178816"/>
                  <a:pt x="15747" y="141351"/>
                  <a:pt x="15747" y="94996"/>
                </a:cubicBezTo>
                <a:lnTo>
                  <a:pt x="15747" y="94996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1" name="Freeform 541"/>
          <p:cNvSpPr/>
          <p:nvPr/>
        </p:nvSpPr>
        <p:spPr>
          <a:xfrm>
            <a:off x="5539994" y="3596894"/>
            <a:ext cx="200405" cy="175005"/>
          </a:xfrm>
          <a:custGeom>
            <a:avLst/>
            <a:gdLst>
              <a:gd name="connsiteX0" fmla="*/ 15747 w 200405"/>
              <a:gd name="connsiteY0" fmla="*/ 94996 h 175005"/>
              <a:gd name="connsiteX1" fmla="*/ 109473 w 200405"/>
              <a:gd name="connsiteY1" fmla="*/ 11176 h 175005"/>
              <a:gd name="connsiteX2" fmla="*/ 203200 w 200405"/>
              <a:gd name="connsiteY2" fmla="*/ 94996 h 175005"/>
              <a:gd name="connsiteX3" fmla="*/ 109473 w 200405"/>
              <a:gd name="connsiteY3" fmla="*/ 178816 h 175005"/>
              <a:gd name="connsiteX4" fmla="*/ 15747 w 200405"/>
              <a:gd name="connsiteY4" fmla="*/ 94996 h 175005"/>
              <a:gd name="connsiteX5" fmla="*/ 15747 w 200405"/>
              <a:gd name="connsiteY5" fmla="*/ 9499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5747" y="94996"/>
                </a:moveTo>
                <a:cubicBezTo>
                  <a:pt x="15747" y="48641"/>
                  <a:pt x="57658" y="11176"/>
                  <a:pt x="109473" y="11176"/>
                </a:cubicBezTo>
                <a:cubicBezTo>
                  <a:pt x="161290" y="11176"/>
                  <a:pt x="203200" y="48641"/>
                  <a:pt x="203200" y="94996"/>
                </a:cubicBezTo>
                <a:cubicBezTo>
                  <a:pt x="203200" y="141351"/>
                  <a:pt x="161290" y="178816"/>
                  <a:pt x="109473" y="178816"/>
                </a:cubicBezTo>
                <a:cubicBezTo>
                  <a:pt x="57658" y="178816"/>
                  <a:pt x="15747" y="141351"/>
                  <a:pt x="15747" y="94996"/>
                </a:cubicBezTo>
                <a:lnTo>
                  <a:pt x="15747" y="94996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" name="Freeform 542"/>
          <p:cNvSpPr/>
          <p:nvPr/>
        </p:nvSpPr>
        <p:spPr>
          <a:xfrm>
            <a:off x="6047994" y="5412994"/>
            <a:ext cx="200405" cy="175005"/>
          </a:xfrm>
          <a:custGeom>
            <a:avLst/>
            <a:gdLst>
              <a:gd name="connsiteX0" fmla="*/ 21335 w 200405"/>
              <a:gd name="connsiteY0" fmla="*/ 98552 h 175005"/>
              <a:gd name="connsiteX1" fmla="*/ 115061 w 200405"/>
              <a:gd name="connsiteY1" fmla="*/ 14732 h 175005"/>
              <a:gd name="connsiteX2" fmla="*/ 208788 w 200405"/>
              <a:gd name="connsiteY2" fmla="*/ 98552 h 175005"/>
              <a:gd name="connsiteX3" fmla="*/ 115061 w 200405"/>
              <a:gd name="connsiteY3" fmla="*/ 182372 h 175005"/>
              <a:gd name="connsiteX4" fmla="*/ 21335 w 200405"/>
              <a:gd name="connsiteY4" fmla="*/ 98552 h 175005"/>
              <a:gd name="connsiteX5" fmla="*/ 21335 w 200405"/>
              <a:gd name="connsiteY5" fmla="*/ 9855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21335" y="98552"/>
                </a:moveTo>
                <a:cubicBezTo>
                  <a:pt x="21335" y="52197"/>
                  <a:pt x="63246" y="14732"/>
                  <a:pt x="115061" y="14732"/>
                </a:cubicBezTo>
                <a:cubicBezTo>
                  <a:pt x="166877" y="14732"/>
                  <a:pt x="208788" y="52197"/>
                  <a:pt x="208788" y="98552"/>
                </a:cubicBezTo>
                <a:cubicBezTo>
                  <a:pt x="208788" y="144907"/>
                  <a:pt x="166877" y="182372"/>
                  <a:pt x="115061" y="182372"/>
                </a:cubicBezTo>
                <a:cubicBezTo>
                  <a:pt x="63246" y="182372"/>
                  <a:pt x="21335" y="144907"/>
                  <a:pt x="21335" y="98552"/>
                </a:cubicBezTo>
                <a:lnTo>
                  <a:pt x="21335" y="98552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3" name="Freeform 543"/>
          <p:cNvSpPr/>
          <p:nvPr/>
        </p:nvSpPr>
        <p:spPr>
          <a:xfrm>
            <a:off x="6047994" y="5412994"/>
            <a:ext cx="200405" cy="175005"/>
          </a:xfrm>
          <a:custGeom>
            <a:avLst/>
            <a:gdLst>
              <a:gd name="connsiteX0" fmla="*/ 21335 w 200405"/>
              <a:gd name="connsiteY0" fmla="*/ 98552 h 175005"/>
              <a:gd name="connsiteX1" fmla="*/ 115061 w 200405"/>
              <a:gd name="connsiteY1" fmla="*/ 14732 h 175005"/>
              <a:gd name="connsiteX2" fmla="*/ 208788 w 200405"/>
              <a:gd name="connsiteY2" fmla="*/ 98552 h 175005"/>
              <a:gd name="connsiteX3" fmla="*/ 115061 w 200405"/>
              <a:gd name="connsiteY3" fmla="*/ 182372 h 175005"/>
              <a:gd name="connsiteX4" fmla="*/ 21335 w 200405"/>
              <a:gd name="connsiteY4" fmla="*/ 98552 h 175005"/>
              <a:gd name="connsiteX5" fmla="*/ 21335 w 200405"/>
              <a:gd name="connsiteY5" fmla="*/ 9855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21335" y="98552"/>
                </a:moveTo>
                <a:cubicBezTo>
                  <a:pt x="21335" y="52197"/>
                  <a:pt x="63246" y="14732"/>
                  <a:pt x="115061" y="14732"/>
                </a:cubicBezTo>
                <a:cubicBezTo>
                  <a:pt x="166877" y="14732"/>
                  <a:pt x="208788" y="52197"/>
                  <a:pt x="208788" y="98552"/>
                </a:cubicBezTo>
                <a:cubicBezTo>
                  <a:pt x="208788" y="144907"/>
                  <a:pt x="166877" y="182372"/>
                  <a:pt x="115061" y="182372"/>
                </a:cubicBezTo>
                <a:cubicBezTo>
                  <a:pt x="63246" y="182372"/>
                  <a:pt x="21335" y="144907"/>
                  <a:pt x="21335" y="98552"/>
                </a:cubicBezTo>
                <a:lnTo>
                  <a:pt x="21335" y="98552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4" name="Freeform 544"/>
          <p:cNvSpPr/>
          <p:nvPr/>
        </p:nvSpPr>
        <p:spPr>
          <a:xfrm>
            <a:off x="6555993" y="3126994"/>
            <a:ext cx="200405" cy="175005"/>
          </a:xfrm>
          <a:custGeom>
            <a:avLst/>
            <a:gdLst>
              <a:gd name="connsiteX0" fmla="*/ 17780 w 200405"/>
              <a:gd name="connsiteY0" fmla="*/ 98552 h 175005"/>
              <a:gd name="connsiteX1" fmla="*/ 111506 w 200405"/>
              <a:gd name="connsiteY1" fmla="*/ 14732 h 175005"/>
              <a:gd name="connsiteX2" fmla="*/ 205232 w 200405"/>
              <a:gd name="connsiteY2" fmla="*/ 98552 h 175005"/>
              <a:gd name="connsiteX3" fmla="*/ 111506 w 200405"/>
              <a:gd name="connsiteY3" fmla="*/ 182372 h 175005"/>
              <a:gd name="connsiteX4" fmla="*/ 17780 w 200405"/>
              <a:gd name="connsiteY4" fmla="*/ 98552 h 175005"/>
              <a:gd name="connsiteX5" fmla="*/ 17780 w 200405"/>
              <a:gd name="connsiteY5" fmla="*/ 9855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7780" y="98552"/>
                </a:moveTo>
                <a:cubicBezTo>
                  <a:pt x="17780" y="52197"/>
                  <a:pt x="59690" y="14732"/>
                  <a:pt x="111506" y="14732"/>
                </a:cubicBezTo>
                <a:cubicBezTo>
                  <a:pt x="163322" y="14732"/>
                  <a:pt x="205232" y="52197"/>
                  <a:pt x="205232" y="98552"/>
                </a:cubicBezTo>
                <a:cubicBezTo>
                  <a:pt x="205232" y="144907"/>
                  <a:pt x="163322" y="182372"/>
                  <a:pt x="111506" y="182372"/>
                </a:cubicBezTo>
                <a:cubicBezTo>
                  <a:pt x="59690" y="182372"/>
                  <a:pt x="17780" y="144907"/>
                  <a:pt x="17780" y="98552"/>
                </a:cubicBezTo>
                <a:lnTo>
                  <a:pt x="17780" y="98552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5" name="Freeform 545"/>
          <p:cNvSpPr/>
          <p:nvPr/>
        </p:nvSpPr>
        <p:spPr>
          <a:xfrm>
            <a:off x="6555993" y="3126994"/>
            <a:ext cx="200405" cy="175005"/>
          </a:xfrm>
          <a:custGeom>
            <a:avLst/>
            <a:gdLst>
              <a:gd name="connsiteX0" fmla="*/ 17780 w 200405"/>
              <a:gd name="connsiteY0" fmla="*/ 98552 h 175005"/>
              <a:gd name="connsiteX1" fmla="*/ 111506 w 200405"/>
              <a:gd name="connsiteY1" fmla="*/ 14732 h 175005"/>
              <a:gd name="connsiteX2" fmla="*/ 205232 w 200405"/>
              <a:gd name="connsiteY2" fmla="*/ 98552 h 175005"/>
              <a:gd name="connsiteX3" fmla="*/ 111506 w 200405"/>
              <a:gd name="connsiteY3" fmla="*/ 182372 h 175005"/>
              <a:gd name="connsiteX4" fmla="*/ 17780 w 200405"/>
              <a:gd name="connsiteY4" fmla="*/ 98552 h 175005"/>
              <a:gd name="connsiteX5" fmla="*/ 17780 w 200405"/>
              <a:gd name="connsiteY5" fmla="*/ 9855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7780" y="98552"/>
                </a:moveTo>
                <a:cubicBezTo>
                  <a:pt x="17780" y="52197"/>
                  <a:pt x="59690" y="14732"/>
                  <a:pt x="111506" y="14732"/>
                </a:cubicBezTo>
                <a:cubicBezTo>
                  <a:pt x="163322" y="14732"/>
                  <a:pt x="205232" y="52197"/>
                  <a:pt x="205232" y="98552"/>
                </a:cubicBezTo>
                <a:cubicBezTo>
                  <a:pt x="205232" y="144907"/>
                  <a:pt x="163322" y="182372"/>
                  <a:pt x="111506" y="182372"/>
                </a:cubicBezTo>
                <a:cubicBezTo>
                  <a:pt x="59690" y="182372"/>
                  <a:pt x="17780" y="144907"/>
                  <a:pt x="17780" y="98552"/>
                </a:cubicBezTo>
                <a:lnTo>
                  <a:pt x="17780" y="98552"/>
                </a:lnTo>
                <a:close/>
              </a:path>
            </a:pathLst>
          </a:custGeom>
          <a:solidFill>
            <a:srgbClr val="0000ED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6" name="Freeform 546"/>
          <p:cNvSpPr/>
          <p:nvPr/>
        </p:nvSpPr>
        <p:spPr>
          <a:xfrm>
            <a:off x="2970022" y="4557521"/>
            <a:ext cx="1030477" cy="1119377"/>
          </a:xfrm>
          <a:custGeom>
            <a:avLst/>
            <a:gdLst>
              <a:gd name="connsiteX0" fmla="*/ 19304 w 1030477"/>
              <a:gd name="connsiteY0" fmla="*/ 22860 h 1119377"/>
              <a:gd name="connsiteX1" fmla="*/ 1039113 w 1030477"/>
              <a:gd name="connsiteY1" fmla="*/ 1128687 h 111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0477" h="1119377">
                <a:moveTo>
                  <a:pt x="19304" y="22860"/>
                </a:moveTo>
                <a:lnTo>
                  <a:pt x="1039113" y="1128687"/>
                </a:lnTo>
              </a:path>
            </a:pathLst>
          </a:custGeom>
          <a:ln w="2895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7" name="Freeform 547"/>
          <p:cNvSpPr/>
          <p:nvPr/>
        </p:nvSpPr>
        <p:spPr>
          <a:xfrm>
            <a:off x="5052821" y="3732021"/>
            <a:ext cx="522477" cy="1233677"/>
          </a:xfrm>
          <a:custGeom>
            <a:avLst/>
            <a:gdLst>
              <a:gd name="connsiteX0" fmla="*/ 24384 w 522477"/>
              <a:gd name="connsiteY0" fmla="*/ 1234694 h 1233677"/>
              <a:gd name="connsiteX1" fmla="*/ 531114 w 522477"/>
              <a:gd name="connsiteY1" fmla="*/ 19304 h 123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2477" h="1233677">
                <a:moveTo>
                  <a:pt x="24384" y="1234694"/>
                </a:moveTo>
                <a:lnTo>
                  <a:pt x="531114" y="19304"/>
                </a:lnTo>
              </a:path>
            </a:pathLst>
          </a:custGeom>
          <a:ln w="28955">
            <a:solidFill>
              <a:srgbClr val="FE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8" name="Freeform 548"/>
          <p:cNvSpPr/>
          <p:nvPr/>
        </p:nvSpPr>
        <p:spPr>
          <a:xfrm>
            <a:off x="4125721" y="5065521"/>
            <a:ext cx="814577" cy="611377"/>
          </a:xfrm>
          <a:custGeom>
            <a:avLst/>
            <a:gdLst>
              <a:gd name="connsiteX0" fmla="*/ 819531 w 814577"/>
              <a:gd name="connsiteY0" fmla="*/ 19304 h 611377"/>
              <a:gd name="connsiteX1" fmla="*/ 15748 w 814577"/>
              <a:gd name="connsiteY1" fmla="*/ 621081 h 611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14577" h="611377">
                <a:moveTo>
                  <a:pt x="819531" y="19304"/>
                </a:moveTo>
                <a:lnTo>
                  <a:pt x="15748" y="621081"/>
                </a:lnTo>
              </a:path>
            </a:pathLst>
          </a:custGeom>
          <a:ln w="2895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9" name="TextBox 549"/>
          <p:cNvSpPr txBox="1"/>
          <p:nvPr/>
        </p:nvSpPr>
        <p:spPr>
          <a:xfrm>
            <a:off x="548640" y="605998"/>
            <a:ext cx="6808077" cy="47946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247520">
              <a:lnSpc>
                <a:spcPct val="100000"/>
              </a:lnSpc>
            </a:pPr>
            <a:r>
              <a:rPr lang="en-US" altLang="zh-CN" sz="3200" b="1" spc="290" dirty="0">
                <a:solidFill>
                  <a:srgbClr val="006EBF"/>
                </a:solidFill>
                <a:latin typeface="Times New Roman"/>
                <a:ea typeface="Times New Roman"/>
              </a:rPr>
              <a:t>Andrew’s</a:t>
            </a:r>
            <a:r>
              <a:rPr lang="en-US" altLang="zh-CN" sz="3200" b="1" spc="139" dirty="0">
                <a:solidFill>
                  <a:srgbClr val="006EB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b="1" spc="304" dirty="0">
                <a:solidFill>
                  <a:srgbClr val="006EBF"/>
                </a:solidFill>
                <a:latin typeface="Times New Roman"/>
                <a:ea typeface="Times New Roman"/>
              </a:rPr>
              <a:t>Monotone</a:t>
            </a:r>
            <a:r>
              <a:rPr lang="en-US" altLang="zh-CN" sz="3200" b="1" spc="139" dirty="0">
                <a:solidFill>
                  <a:srgbClr val="006EB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b="1" spc="295" dirty="0">
                <a:solidFill>
                  <a:srgbClr val="006EBF"/>
                </a:solidFill>
                <a:latin typeface="Times New Roman"/>
                <a:ea typeface="Times New Roman"/>
              </a:rPr>
              <a:t>Chain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69"/>
              </a:lnSpc>
            </a:pPr>
            <a:endParaRPr lang="en-US" dirty="0" smtClean="0"/>
          </a:p>
          <a:p>
            <a:pPr marL="0">
              <a:lnSpc>
                <a:spcPct val="111666"/>
              </a:lnSpc>
            </a:pPr>
            <a:r>
              <a:rPr lang="en-US" altLang="zh-CN" sz="2400" dirty="0">
                <a:solidFill>
                  <a:srgbClr val="16365D"/>
                </a:solidFill>
                <a:latin typeface="Arial"/>
                <a:ea typeface="Arial"/>
              </a:rPr>
              <a:t>•</a:t>
            </a:r>
            <a:r>
              <a:rPr lang="en-US" altLang="zh-CN" sz="2400" spc="80" dirty="0">
                <a:solidFill>
                  <a:srgbClr val="16365D"/>
                </a:solidFill>
                <a:latin typeface="Arial"/>
                <a:cs typeface="Arial"/>
              </a:rPr>
              <a:t>  </a:t>
            </a:r>
            <a:r>
              <a:rPr lang="zh-CN" altLang="en-US" sz="2400" dirty="0">
                <a:solidFill>
                  <a:srgbClr val="16365D"/>
                </a:solidFill>
                <a:latin typeface="Arial Unicode MS"/>
                <a:ea typeface="Arial Unicode MS"/>
              </a:rPr>
              <a:t>Step3</a:t>
            </a:r>
            <a:r>
              <a:rPr lang="zh-CN" altLang="en-US" sz="2400" spc="89" dirty="0">
                <a:solidFill>
                  <a:srgbClr val="16365D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400" dirty="0">
                <a:solidFill>
                  <a:srgbClr val="16365D"/>
                </a:solidFill>
                <a:latin typeface="Arial Unicode MS"/>
                <a:ea typeface="Arial Unicode MS"/>
              </a:rPr>
              <a:t>:</a:t>
            </a:r>
            <a:r>
              <a:rPr lang="zh-CN" altLang="en-US" sz="2400" spc="80" dirty="0">
                <a:solidFill>
                  <a:srgbClr val="16365D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400" dirty="0">
                <a:solidFill>
                  <a:srgbClr val="16365D"/>
                </a:solidFill>
                <a:latin typeface="Arial Unicode MS"/>
                <a:ea typeface="Arial Unicode MS"/>
              </a:rPr>
              <a:t>Use</a:t>
            </a:r>
            <a:r>
              <a:rPr lang="zh-CN" altLang="en-US" sz="2400" spc="85" dirty="0">
                <a:solidFill>
                  <a:srgbClr val="16365D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400" dirty="0">
                <a:solidFill>
                  <a:srgbClr val="16365D"/>
                </a:solidFill>
                <a:latin typeface="Arial Unicode MS"/>
                <a:ea typeface="Arial Unicode MS"/>
              </a:rPr>
              <a:t>cross</a:t>
            </a:r>
            <a:r>
              <a:rPr lang="zh-CN" altLang="en-US" sz="2400" spc="85" dirty="0">
                <a:solidFill>
                  <a:srgbClr val="16365D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400" dirty="0">
                <a:solidFill>
                  <a:srgbClr val="16365D"/>
                </a:solidFill>
                <a:latin typeface="Arial Unicode MS"/>
                <a:ea typeface="Arial Unicode MS"/>
              </a:rPr>
              <a:t>product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10"/>
              </a:lnSpc>
            </a:pPr>
            <a:endParaRPr lang="en-US" dirty="0" smtClean="0"/>
          </a:p>
          <a:p>
            <a:pPr marL="0" indent="2828289">
              <a:lnSpc>
                <a:spcPct val="100000"/>
              </a:lnSpc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</a:p>
          <a:p>
            <a:pPr marL="0" indent="5916167">
              <a:lnSpc>
                <a:spcPct val="100000"/>
              </a:lnSpc>
              <a:spcBef>
                <a:spcPts val="175"/>
              </a:spcBef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7</a:t>
            </a:r>
          </a:p>
          <a:p>
            <a:pPr>
              <a:lnSpc>
                <a:spcPts val="1114"/>
              </a:lnSpc>
            </a:pPr>
            <a:endParaRPr lang="en-US" dirty="0" smtClean="0"/>
          </a:p>
          <a:p>
            <a:pPr marL="0" indent="4820411">
              <a:lnSpc>
                <a:spcPct val="100000"/>
              </a:lnSpc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5</a:t>
            </a:r>
          </a:p>
          <a:p>
            <a:pPr>
              <a:lnSpc>
                <a:spcPts val="405"/>
              </a:lnSpc>
            </a:pPr>
            <a:endParaRPr lang="en-US" dirty="0" smtClean="0"/>
          </a:p>
          <a:p>
            <a:pPr marL="0" indent="3511930">
              <a:lnSpc>
                <a:spcPct val="100000"/>
              </a:lnSpc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3</a:t>
            </a:r>
          </a:p>
          <a:p>
            <a:pPr>
              <a:lnSpc>
                <a:spcPts val="1729"/>
              </a:lnSpc>
            </a:pPr>
            <a:endParaRPr lang="en-US" dirty="0" smtClean="0"/>
          </a:p>
          <a:p>
            <a:pPr marL="0" indent="2071370">
              <a:lnSpc>
                <a:spcPct val="100000"/>
              </a:lnSpc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214"/>
              </a:lnSpc>
            </a:pPr>
            <a:endParaRPr lang="en-US" dirty="0" smtClean="0"/>
          </a:p>
          <a:p>
            <a:pPr marL="0" indent="4219320">
              <a:lnSpc>
                <a:spcPct val="100000"/>
              </a:lnSpc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4</a:t>
            </a:r>
          </a:p>
        </p:txBody>
      </p:sp>
      <p:sp>
        <p:nvSpPr>
          <p:cNvPr id="550" name="TextBox 550"/>
          <p:cNvSpPr txBox="1"/>
          <p:nvPr/>
        </p:nvSpPr>
        <p:spPr>
          <a:xfrm>
            <a:off x="3827653" y="5567224"/>
            <a:ext cx="2292756" cy="4960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80833"/>
              </a:lnSpc>
              <a:tabLst>
                <a:tab pos="2051303" algn="l"/>
              </a:tabLst>
            </a:pPr>
            <a:r>
              <a:rPr lang="en-US" altLang="zh-CN" sz="1800" dirty="0">
                <a:solidFill>
                  <a:srgbClr val="000000"/>
                </a:solidFill>
                <a:latin typeface="Times New Roman"/>
                <a:ea typeface="Times New Roman"/>
              </a:rPr>
              <a:t>2	</a:t>
            </a:r>
            <a:r>
              <a:rPr lang="en-US" altLang="zh-CN" sz="1800" spc="-40" dirty="0">
                <a:solidFill>
                  <a:srgbClr val="000000"/>
                </a:solidFill>
                <a:latin typeface="Times New Roman"/>
                <a:ea typeface="Times New Roman"/>
              </a:rPr>
              <a:t>6</a:t>
            </a:r>
          </a:p>
        </p:txBody>
      </p:sp>
      <p:sp>
        <p:nvSpPr>
          <p:cNvPr id="551" name="TextBox 551"/>
          <p:cNvSpPr txBox="1"/>
          <p:nvPr/>
        </p:nvSpPr>
        <p:spPr>
          <a:xfrm>
            <a:off x="6428232" y="6565925"/>
            <a:ext cx="1671075" cy="243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made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by</a:t>
            </a:r>
            <a:r>
              <a:rPr lang="en-US" altLang="zh-CN" sz="1600" b="1" i="1" spc="-4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ai281918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3" name="Picture 5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459" y="60960"/>
            <a:ext cx="1158240" cy="1097280"/>
          </a:xfrm>
          <a:prstGeom prst="rect">
            <a:avLst/>
          </a:prstGeom>
        </p:spPr>
      </p:pic>
      <p:sp>
        <p:nvSpPr>
          <p:cNvPr id="2" name="Freeform 553"/>
          <p:cNvSpPr/>
          <p:nvPr/>
        </p:nvSpPr>
        <p:spPr>
          <a:xfrm>
            <a:off x="298450" y="6483350"/>
            <a:ext cx="5721350" cy="6350"/>
          </a:xfrm>
          <a:custGeom>
            <a:avLst/>
            <a:gdLst>
              <a:gd name="connsiteX0" fmla="*/ 6350 w 5721350"/>
              <a:gd name="connsiteY0" fmla="*/ 18034 h 6350"/>
              <a:gd name="connsiteX1" fmla="*/ 5721350 w 5721350"/>
              <a:gd name="connsiteY1" fmla="*/ 18034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21350" h="6350">
                <a:moveTo>
                  <a:pt x="6350" y="18034"/>
                </a:moveTo>
                <a:lnTo>
                  <a:pt x="5721350" y="18034"/>
                </a:lnTo>
              </a:path>
            </a:pathLst>
          </a:custGeom>
          <a:ln w="609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5" name="Picture 5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880" y="5897880"/>
            <a:ext cx="937260" cy="899160"/>
          </a:xfrm>
          <a:prstGeom prst="rect">
            <a:avLst/>
          </a:prstGeom>
        </p:spPr>
      </p:pic>
      <p:pic>
        <p:nvPicPr>
          <p:cNvPr id="556" name="Picture 5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" y="1341120"/>
            <a:ext cx="8252459" cy="60960"/>
          </a:xfrm>
          <a:prstGeom prst="rect">
            <a:avLst/>
          </a:prstGeom>
        </p:spPr>
      </p:pic>
      <p:sp>
        <p:nvSpPr>
          <p:cNvPr id="3" name="Freeform 556"/>
          <p:cNvSpPr/>
          <p:nvPr/>
        </p:nvSpPr>
        <p:spPr>
          <a:xfrm>
            <a:off x="2813050" y="4425950"/>
            <a:ext cx="196850" cy="171450"/>
          </a:xfrm>
          <a:custGeom>
            <a:avLst/>
            <a:gdLst>
              <a:gd name="connsiteX0" fmla="*/ 16255 w 196850"/>
              <a:gd name="connsiteY0" fmla="*/ 96520 h 171450"/>
              <a:gd name="connsiteX1" fmla="*/ 109982 w 196850"/>
              <a:gd name="connsiteY1" fmla="*/ 12700 h 171450"/>
              <a:gd name="connsiteX2" fmla="*/ 203707 w 196850"/>
              <a:gd name="connsiteY2" fmla="*/ 96520 h 171450"/>
              <a:gd name="connsiteX3" fmla="*/ 109982 w 196850"/>
              <a:gd name="connsiteY3" fmla="*/ 180340 h 171450"/>
              <a:gd name="connsiteX4" fmla="*/ 16255 w 196850"/>
              <a:gd name="connsiteY4" fmla="*/ 96520 h 171450"/>
              <a:gd name="connsiteX5" fmla="*/ 16255 w 196850"/>
              <a:gd name="connsiteY5" fmla="*/ 9652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6850" h="171450">
                <a:moveTo>
                  <a:pt x="16255" y="96520"/>
                </a:moveTo>
                <a:cubicBezTo>
                  <a:pt x="16255" y="50165"/>
                  <a:pt x="58166" y="12700"/>
                  <a:pt x="109982" y="12700"/>
                </a:cubicBezTo>
                <a:cubicBezTo>
                  <a:pt x="161798" y="12700"/>
                  <a:pt x="203707" y="50165"/>
                  <a:pt x="203707" y="96520"/>
                </a:cubicBezTo>
                <a:cubicBezTo>
                  <a:pt x="203707" y="142875"/>
                  <a:pt x="161798" y="180340"/>
                  <a:pt x="109982" y="180340"/>
                </a:cubicBezTo>
                <a:cubicBezTo>
                  <a:pt x="58166" y="180340"/>
                  <a:pt x="16255" y="142875"/>
                  <a:pt x="16255" y="96520"/>
                </a:cubicBezTo>
                <a:lnTo>
                  <a:pt x="16255" y="96520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7" name="Freeform 557"/>
          <p:cNvSpPr/>
          <p:nvPr/>
        </p:nvSpPr>
        <p:spPr>
          <a:xfrm>
            <a:off x="2809494" y="4422394"/>
            <a:ext cx="200405" cy="175005"/>
          </a:xfrm>
          <a:custGeom>
            <a:avLst/>
            <a:gdLst>
              <a:gd name="connsiteX0" fmla="*/ 19811 w 200405"/>
              <a:gd name="connsiteY0" fmla="*/ 100076 h 175005"/>
              <a:gd name="connsiteX1" fmla="*/ 113538 w 200405"/>
              <a:gd name="connsiteY1" fmla="*/ 16256 h 175005"/>
              <a:gd name="connsiteX2" fmla="*/ 207263 w 200405"/>
              <a:gd name="connsiteY2" fmla="*/ 100076 h 175005"/>
              <a:gd name="connsiteX3" fmla="*/ 113538 w 200405"/>
              <a:gd name="connsiteY3" fmla="*/ 183896 h 175005"/>
              <a:gd name="connsiteX4" fmla="*/ 19811 w 200405"/>
              <a:gd name="connsiteY4" fmla="*/ 100076 h 175005"/>
              <a:gd name="connsiteX5" fmla="*/ 19811 w 200405"/>
              <a:gd name="connsiteY5" fmla="*/ 10007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9811" y="100076"/>
                </a:moveTo>
                <a:cubicBezTo>
                  <a:pt x="19811" y="53721"/>
                  <a:pt x="61722" y="16256"/>
                  <a:pt x="113538" y="16256"/>
                </a:cubicBezTo>
                <a:cubicBezTo>
                  <a:pt x="165354" y="16256"/>
                  <a:pt x="207263" y="53721"/>
                  <a:pt x="207263" y="100076"/>
                </a:cubicBezTo>
                <a:cubicBezTo>
                  <a:pt x="207263" y="146431"/>
                  <a:pt x="165354" y="183896"/>
                  <a:pt x="113538" y="183896"/>
                </a:cubicBezTo>
                <a:cubicBezTo>
                  <a:pt x="61722" y="183896"/>
                  <a:pt x="19811" y="146431"/>
                  <a:pt x="19811" y="100076"/>
                </a:cubicBezTo>
                <a:lnTo>
                  <a:pt x="19811" y="100076"/>
                </a:lnTo>
                <a:close/>
              </a:path>
            </a:pathLst>
          </a:custGeom>
          <a:solidFill>
            <a:srgbClr val="0000BB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Freeform 558"/>
          <p:cNvSpPr/>
          <p:nvPr/>
        </p:nvSpPr>
        <p:spPr>
          <a:xfrm>
            <a:off x="3533394" y="2834894"/>
            <a:ext cx="200405" cy="175005"/>
          </a:xfrm>
          <a:custGeom>
            <a:avLst/>
            <a:gdLst>
              <a:gd name="connsiteX0" fmla="*/ 15240 w 200405"/>
              <a:gd name="connsiteY0" fmla="*/ 102616 h 175005"/>
              <a:gd name="connsiteX1" fmla="*/ 108965 w 200405"/>
              <a:gd name="connsiteY1" fmla="*/ 18796 h 175005"/>
              <a:gd name="connsiteX2" fmla="*/ 202691 w 200405"/>
              <a:gd name="connsiteY2" fmla="*/ 102616 h 175005"/>
              <a:gd name="connsiteX3" fmla="*/ 108965 w 200405"/>
              <a:gd name="connsiteY3" fmla="*/ 186436 h 175005"/>
              <a:gd name="connsiteX4" fmla="*/ 15240 w 200405"/>
              <a:gd name="connsiteY4" fmla="*/ 102616 h 175005"/>
              <a:gd name="connsiteX5" fmla="*/ 15240 w 200405"/>
              <a:gd name="connsiteY5" fmla="*/ 10261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5240" y="102616"/>
                </a:moveTo>
                <a:cubicBezTo>
                  <a:pt x="15240" y="56261"/>
                  <a:pt x="57150" y="18796"/>
                  <a:pt x="108965" y="18796"/>
                </a:cubicBezTo>
                <a:cubicBezTo>
                  <a:pt x="160782" y="18796"/>
                  <a:pt x="202691" y="56261"/>
                  <a:pt x="202691" y="102616"/>
                </a:cubicBezTo>
                <a:cubicBezTo>
                  <a:pt x="202691" y="148971"/>
                  <a:pt x="160782" y="186436"/>
                  <a:pt x="108965" y="186436"/>
                </a:cubicBezTo>
                <a:cubicBezTo>
                  <a:pt x="57150" y="186436"/>
                  <a:pt x="15240" y="148971"/>
                  <a:pt x="15240" y="102616"/>
                </a:cubicBezTo>
                <a:lnTo>
                  <a:pt x="15240" y="102616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9" name="Freeform 559"/>
          <p:cNvSpPr/>
          <p:nvPr/>
        </p:nvSpPr>
        <p:spPr>
          <a:xfrm>
            <a:off x="3533394" y="2834894"/>
            <a:ext cx="200405" cy="175005"/>
          </a:xfrm>
          <a:custGeom>
            <a:avLst/>
            <a:gdLst>
              <a:gd name="connsiteX0" fmla="*/ 15240 w 200405"/>
              <a:gd name="connsiteY0" fmla="*/ 102616 h 175005"/>
              <a:gd name="connsiteX1" fmla="*/ 108965 w 200405"/>
              <a:gd name="connsiteY1" fmla="*/ 18796 h 175005"/>
              <a:gd name="connsiteX2" fmla="*/ 202691 w 200405"/>
              <a:gd name="connsiteY2" fmla="*/ 102616 h 175005"/>
              <a:gd name="connsiteX3" fmla="*/ 108965 w 200405"/>
              <a:gd name="connsiteY3" fmla="*/ 186436 h 175005"/>
              <a:gd name="connsiteX4" fmla="*/ 15240 w 200405"/>
              <a:gd name="connsiteY4" fmla="*/ 102616 h 175005"/>
              <a:gd name="connsiteX5" fmla="*/ 15240 w 200405"/>
              <a:gd name="connsiteY5" fmla="*/ 10261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5240" y="102616"/>
                </a:moveTo>
                <a:cubicBezTo>
                  <a:pt x="15240" y="56261"/>
                  <a:pt x="57150" y="18796"/>
                  <a:pt x="108965" y="18796"/>
                </a:cubicBezTo>
                <a:cubicBezTo>
                  <a:pt x="160782" y="18796"/>
                  <a:pt x="202691" y="56261"/>
                  <a:pt x="202691" y="102616"/>
                </a:cubicBezTo>
                <a:cubicBezTo>
                  <a:pt x="202691" y="148971"/>
                  <a:pt x="160782" y="186436"/>
                  <a:pt x="108965" y="186436"/>
                </a:cubicBezTo>
                <a:cubicBezTo>
                  <a:pt x="57150" y="186436"/>
                  <a:pt x="15240" y="148971"/>
                  <a:pt x="15240" y="102616"/>
                </a:cubicBezTo>
                <a:lnTo>
                  <a:pt x="15240" y="102616"/>
                </a:lnTo>
                <a:close/>
              </a:path>
            </a:pathLst>
          </a:custGeom>
          <a:solidFill>
            <a:srgbClr val="0000BB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Freeform 560"/>
          <p:cNvSpPr/>
          <p:nvPr/>
        </p:nvSpPr>
        <p:spPr>
          <a:xfrm>
            <a:off x="3965194" y="5641594"/>
            <a:ext cx="200405" cy="187705"/>
          </a:xfrm>
          <a:custGeom>
            <a:avLst/>
            <a:gdLst>
              <a:gd name="connsiteX0" fmla="*/ 16255 w 200405"/>
              <a:gd name="connsiteY0" fmla="*/ 104648 h 187705"/>
              <a:gd name="connsiteX1" fmla="*/ 109982 w 200405"/>
              <a:gd name="connsiteY1" fmla="*/ 20828 h 187705"/>
              <a:gd name="connsiteX2" fmla="*/ 203708 w 200405"/>
              <a:gd name="connsiteY2" fmla="*/ 104648 h 187705"/>
              <a:gd name="connsiteX3" fmla="*/ 109982 w 200405"/>
              <a:gd name="connsiteY3" fmla="*/ 188468 h 187705"/>
              <a:gd name="connsiteX4" fmla="*/ 16255 w 200405"/>
              <a:gd name="connsiteY4" fmla="*/ 104648 h 187705"/>
              <a:gd name="connsiteX5" fmla="*/ 16255 w 200405"/>
              <a:gd name="connsiteY5" fmla="*/ 104648 h 18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87705">
                <a:moveTo>
                  <a:pt x="16255" y="104648"/>
                </a:moveTo>
                <a:cubicBezTo>
                  <a:pt x="16255" y="58356"/>
                  <a:pt x="58165" y="20828"/>
                  <a:pt x="109982" y="20828"/>
                </a:cubicBezTo>
                <a:cubicBezTo>
                  <a:pt x="161797" y="20828"/>
                  <a:pt x="203708" y="58356"/>
                  <a:pt x="203708" y="104648"/>
                </a:cubicBezTo>
                <a:cubicBezTo>
                  <a:pt x="203708" y="150939"/>
                  <a:pt x="161797" y="188468"/>
                  <a:pt x="109982" y="188468"/>
                </a:cubicBezTo>
                <a:cubicBezTo>
                  <a:pt x="58165" y="188468"/>
                  <a:pt x="16255" y="150939"/>
                  <a:pt x="16255" y="104648"/>
                </a:cubicBezTo>
                <a:lnTo>
                  <a:pt x="16255" y="104648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1" name="Freeform 561"/>
          <p:cNvSpPr/>
          <p:nvPr/>
        </p:nvSpPr>
        <p:spPr>
          <a:xfrm>
            <a:off x="3965194" y="5641594"/>
            <a:ext cx="200405" cy="187705"/>
          </a:xfrm>
          <a:custGeom>
            <a:avLst/>
            <a:gdLst>
              <a:gd name="connsiteX0" fmla="*/ 16255 w 200405"/>
              <a:gd name="connsiteY0" fmla="*/ 104648 h 187705"/>
              <a:gd name="connsiteX1" fmla="*/ 109982 w 200405"/>
              <a:gd name="connsiteY1" fmla="*/ 20828 h 187705"/>
              <a:gd name="connsiteX2" fmla="*/ 203708 w 200405"/>
              <a:gd name="connsiteY2" fmla="*/ 104648 h 187705"/>
              <a:gd name="connsiteX3" fmla="*/ 109982 w 200405"/>
              <a:gd name="connsiteY3" fmla="*/ 188468 h 187705"/>
              <a:gd name="connsiteX4" fmla="*/ 16255 w 200405"/>
              <a:gd name="connsiteY4" fmla="*/ 104648 h 187705"/>
              <a:gd name="connsiteX5" fmla="*/ 16255 w 200405"/>
              <a:gd name="connsiteY5" fmla="*/ 104648 h 18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87705">
                <a:moveTo>
                  <a:pt x="16255" y="104648"/>
                </a:moveTo>
                <a:cubicBezTo>
                  <a:pt x="16255" y="58356"/>
                  <a:pt x="58165" y="20828"/>
                  <a:pt x="109982" y="20828"/>
                </a:cubicBezTo>
                <a:cubicBezTo>
                  <a:pt x="161797" y="20828"/>
                  <a:pt x="203708" y="58356"/>
                  <a:pt x="203708" y="104648"/>
                </a:cubicBezTo>
                <a:cubicBezTo>
                  <a:pt x="203708" y="150939"/>
                  <a:pt x="161797" y="188468"/>
                  <a:pt x="109982" y="188468"/>
                </a:cubicBezTo>
                <a:cubicBezTo>
                  <a:pt x="58165" y="188468"/>
                  <a:pt x="16255" y="150939"/>
                  <a:pt x="16255" y="104648"/>
                </a:cubicBezTo>
                <a:lnTo>
                  <a:pt x="16255" y="104648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Freeform 562"/>
          <p:cNvSpPr/>
          <p:nvPr/>
        </p:nvSpPr>
        <p:spPr>
          <a:xfrm>
            <a:off x="4257294" y="3914394"/>
            <a:ext cx="187705" cy="175005"/>
          </a:xfrm>
          <a:custGeom>
            <a:avLst/>
            <a:gdLst>
              <a:gd name="connsiteX0" fmla="*/ 12191 w 187705"/>
              <a:gd name="connsiteY0" fmla="*/ 103632 h 175005"/>
              <a:gd name="connsiteX1" fmla="*/ 105917 w 187705"/>
              <a:gd name="connsiteY1" fmla="*/ 19812 h 175005"/>
              <a:gd name="connsiteX2" fmla="*/ 199644 w 187705"/>
              <a:gd name="connsiteY2" fmla="*/ 103632 h 175005"/>
              <a:gd name="connsiteX3" fmla="*/ 105917 w 187705"/>
              <a:gd name="connsiteY3" fmla="*/ 187452 h 175005"/>
              <a:gd name="connsiteX4" fmla="*/ 12191 w 187705"/>
              <a:gd name="connsiteY4" fmla="*/ 103632 h 175005"/>
              <a:gd name="connsiteX5" fmla="*/ 12191 w 187705"/>
              <a:gd name="connsiteY5" fmla="*/ 10363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705" h="175005">
                <a:moveTo>
                  <a:pt x="12191" y="103632"/>
                </a:moveTo>
                <a:cubicBezTo>
                  <a:pt x="12191" y="57277"/>
                  <a:pt x="54102" y="19812"/>
                  <a:pt x="105917" y="19812"/>
                </a:cubicBezTo>
                <a:cubicBezTo>
                  <a:pt x="157734" y="19812"/>
                  <a:pt x="199644" y="57277"/>
                  <a:pt x="199644" y="103632"/>
                </a:cubicBezTo>
                <a:cubicBezTo>
                  <a:pt x="199644" y="149987"/>
                  <a:pt x="157734" y="187452"/>
                  <a:pt x="105917" y="187452"/>
                </a:cubicBezTo>
                <a:cubicBezTo>
                  <a:pt x="54102" y="187452"/>
                  <a:pt x="12191" y="149987"/>
                  <a:pt x="12191" y="103632"/>
                </a:cubicBezTo>
                <a:lnTo>
                  <a:pt x="12191" y="103632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" name="Freeform 563"/>
          <p:cNvSpPr/>
          <p:nvPr/>
        </p:nvSpPr>
        <p:spPr>
          <a:xfrm>
            <a:off x="4257294" y="3914394"/>
            <a:ext cx="187705" cy="175005"/>
          </a:xfrm>
          <a:custGeom>
            <a:avLst/>
            <a:gdLst>
              <a:gd name="connsiteX0" fmla="*/ 12191 w 187705"/>
              <a:gd name="connsiteY0" fmla="*/ 103632 h 175005"/>
              <a:gd name="connsiteX1" fmla="*/ 105917 w 187705"/>
              <a:gd name="connsiteY1" fmla="*/ 19812 h 175005"/>
              <a:gd name="connsiteX2" fmla="*/ 199644 w 187705"/>
              <a:gd name="connsiteY2" fmla="*/ 103632 h 175005"/>
              <a:gd name="connsiteX3" fmla="*/ 105917 w 187705"/>
              <a:gd name="connsiteY3" fmla="*/ 187452 h 175005"/>
              <a:gd name="connsiteX4" fmla="*/ 12191 w 187705"/>
              <a:gd name="connsiteY4" fmla="*/ 103632 h 175005"/>
              <a:gd name="connsiteX5" fmla="*/ 12191 w 187705"/>
              <a:gd name="connsiteY5" fmla="*/ 10363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705" h="175005">
                <a:moveTo>
                  <a:pt x="12191" y="103632"/>
                </a:moveTo>
                <a:cubicBezTo>
                  <a:pt x="12191" y="57277"/>
                  <a:pt x="54102" y="19812"/>
                  <a:pt x="105917" y="19812"/>
                </a:cubicBezTo>
                <a:cubicBezTo>
                  <a:pt x="157734" y="19812"/>
                  <a:pt x="199644" y="57277"/>
                  <a:pt x="199644" y="103632"/>
                </a:cubicBezTo>
                <a:cubicBezTo>
                  <a:pt x="199644" y="149987"/>
                  <a:pt x="157734" y="187452"/>
                  <a:pt x="105917" y="187452"/>
                </a:cubicBezTo>
                <a:cubicBezTo>
                  <a:pt x="54102" y="187452"/>
                  <a:pt x="12191" y="149987"/>
                  <a:pt x="12191" y="103632"/>
                </a:cubicBezTo>
                <a:lnTo>
                  <a:pt x="12191" y="103632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Freeform 564"/>
          <p:cNvSpPr/>
          <p:nvPr/>
        </p:nvSpPr>
        <p:spPr>
          <a:xfrm>
            <a:off x="4904994" y="4930394"/>
            <a:ext cx="187705" cy="175005"/>
          </a:xfrm>
          <a:custGeom>
            <a:avLst/>
            <a:gdLst>
              <a:gd name="connsiteX0" fmla="*/ 12191 w 187705"/>
              <a:gd name="connsiteY0" fmla="*/ 94996 h 175005"/>
              <a:gd name="connsiteX1" fmla="*/ 105917 w 187705"/>
              <a:gd name="connsiteY1" fmla="*/ 11176 h 175005"/>
              <a:gd name="connsiteX2" fmla="*/ 199644 w 187705"/>
              <a:gd name="connsiteY2" fmla="*/ 94996 h 175005"/>
              <a:gd name="connsiteX3" fmla="*/ 105917 w 187705"/>
              <a:gd name="connsiteY3" fmla="*/ 178816 h 175005"/>
              <a:gd name="connsiteX4" fmla="*/ 12191 w 187705"/>
              <a:gd name="connsiteY4" fmla="*/ 94996 h 175005"/>
              <a:gd name="connsiteX5" fmla="*/ 12191 w 187705"/>
              <a:gd name="connsiteY5" fmla="*/ 9499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705" h="175005">
                <a:moveTo>
                  <a:pt x="12191" y="94996"/>
                </a:moveTo>
                <a:cubicBezTo>
                  <a:pt x="12191" y="48641"/>
                  <a:pt x="54102" y="11176"/>
                  <a:pt x="105917" y="11176"/>
                </a:cubicBezTo>
                <a:cubicBezTo>
                  <a:pt x="157734" y="11176"/>
                  <a:pt x="199644" y="48641"/>
                  <a:pt x="199644" y="94996"/>
                </a:cubicBezTo>
                <a:cubicBezTo>
                  <a:pt x="199644" y="141351"/>
                  <a:pt x="157734" y="178816"/>
                  <a:pt x="105917" y="178816"/>
                </a:cubicBezTo>
                <a:cubicBezTo>
                  <a:pt x="54102" y="178816"/>
                  <a:pt x="12191" y="141351"/>
                  <a:pt x="12191" y="94996"/>
                </a:cubicBezTo>
                <a:lnTo>
                  <a:pt x="12191" y="94996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5" name="Freeform 565"/>
          <p:cNvSpPr/>
          <p:nvPr/>
        </p:nvSpPr>
        <p:spPr>
          <a:xfrm>
            <a:off x="4904994" y="4930394"/>
            <a:ext cx="187705" cy="175005"/>
          </a:xfrm>
          <a:custGeom>
            <a:avLst/>
            <a:gdLst>
              <a:gd name="connsiteX0" fmla="*/ 12191 w 187705"/>
              <a:gd name="connsiteY0" fmla="*/ 94996 h 175005"/>
              <a:gd name="connsiteX1" fmla="*/ 105917 w 187705"/>
              <a:gd name="connsiteY1" fmla="*/ 11176 h 175005"/>
              <a:gd name="connsiteX2" fmla="*/ 199644 w 187705"/>
              <a:gd name="connsiteY2" fmla="*/ 94996 h 175005"/>
              <a:gd name="connsiteX3" fmla="*/ 105917 w 187705"/>
              <a:gd name="connsiteY3" fmla="*/ 178816 h 175005"/>
              <a:gd name="connsiteX4" fmla="*/ 12191 w 187705"/>
              <a:gd name="connsiteY4" fmla="*/ 94996 h 175005"/>
              <a:gd name="connsiteX5" fmla="*/ 12191 w 187705"/>
              <a:gd name="connsiteY5" fmla="*/ 9499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705" h="175005">
                <a:moveTo>
                  <a:pt x="12191" y="94996"/>
                </a:moveTo>
                <a:cubicBezTo>
                  <a:pt x="12191" y="48641"/>
                  <a:pt x="54102" y="11176"/>
                  <a:pt x="105917" y="11176"/>
                </a:cubicBezTo>
                <a:cubicBezTo>
                  <a:pt x="157734" y="11176"/>
                  <a:pt x="199644" y="48641"/>
                  <a:pt x="199644" y="94996"/>
                </a:cubicBezTo>
                <a:cubicBezTo>
                  <a:pt x="199644" y="141351"/>
                  <a:pt x="157734" y="178816"/>
                  <a:pt x="105917" y="178816"/>
                </a:cubicBezTo>
                <a:cubicBezTo>
                  <a:pt x="54102" y="178816"/>
                  <a:pt x="12191" y="141351"/>
                  <a:pt x="12191" y="94996"/>
                </a:cubicBezTo>
                <a:lnTo>
                  <a:pt x="12191" y="94996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6" name="Freeform 566"/>
          <p:cNvSpPr/>
          <p:nvPr/>
        </p:nvSpPr>
        <p:spPr>
          <a:xfrm>
            <a:off x="5539994" y="3596894"/>
            <a:ext cx="200405" cy="175005"/>
          </a:xfrm>
          <a:custGeom>
            <a:avLst/>
            <a:gdLst>
              <a:gd name="connsiteX0" fmla="*/ 15747 w 200405"/>
              <a:gd name="connsiteY0" fmla="*/ 94996 h 175005"/>
              <a:gd name="connsiteX1" fmla="*/ 109473 w 200405"/>
              <a:gd name="connsiteY1" fmla="*/ 11176 h 175005"/>
              <a:gd name="connsiteX2" fmla="*/ 203200 w 200405"/>
              <a:gd name="connsiteY2" fmla="*/ 94996 h 175005"/>
              <a:gd name="connsiteX3" fmla="*/ 109473 w 200405"/>
              <a:gd name="connsiteY3" fmla="*/ 178816 h 175005"/>
              <a:gd name="connsiteX4" fmla="*/ 15747 w 200405"/>
              <a:gd name="connsiteY4" fmla="*/ 94996 h 175005"/>
              <a:gd name="connsiteX5" fmla="*/ 15747 w 200405"/>
              <a:gd name="connsiteY5" fmla="*/ 9499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5747" y="94996"/>
                </a:moveTo>
                <a:cubicBezTo>
                  <a:pt x="15747" y="48641"/>
                  <a:pt x="57658" y="11176"/>
                  <a:pt x="109473" y="11176"/>
                </a:cubicBezTo>
                <a:cubicBezTo>
                  <a:pt x="161290" y="11176"/>
                  <a:pt x="203200" y="48641"/>
                  <a:pt x="203200" y="94996"/>
                </a:cubicBezTo>
                <a:cubicBezTo>
                  <a:pt x="203200" y="141351"/>
                  <a:pt x="161290" y="178816"/>
                  <a:pt x="109473" y="178816"/>
                </a:cubicBezTo>
                <a:cubicBezTo>
                  <a:pt x="57658" y="178816"/>
                  <a:pt x="15747" y="141351"/>
                  <a:pt x="15747" y="94996"/>
                </a:cubicBezTo>
                <a:lnTo>
                  <a:pt x="15747" y="94996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7" name="Freeform 567"/>
          <p:cNvSpPr/>
          <p:nvPr/>
        </p:nvSpPr>
        <p:spPr>
          <a:xfrm>
            <a:off x="5539994" y="3596894"/>
            <a:ext cx="200405" cy="175005"/>
          </a:xfrm>
          <a:custGeom>
            <a:avLst/>
            <a:gdLst>
              <a:gd name="connsiteX0" fmla="*/ 15747 w 200405"/>
              <a:gd name="connsiteY0" fmla="*/ 94996 h 175005"/>
              <a:gd name="connsiteX1" fmla="*/ 109473 w 200405"/>
              <a:gd name="connsiteY1" fmla="*/ 11176 h 175005"/>
              <a:gd name="connsiteX2" fmla="*/ 203200 w 200405"/>
              <a:gd name="connsiteY2" fmla="*/ 94996 h 175005"/>
              <a:gd name="connsiteX3" fmla="*/ 109473 w 200405"/>
              <a:gd name="connsiteY3" fmla="*/ 178816 h 175005"/>
              <a:gd name="connsiteX4" fmla="*/ 15747 w 200405"/>
              <a:gd name="connsiteY4" fmla="*/ 94996 h 175005"/>
              <a:gd name="connsiteX5" fmla="*/ 15747 w 200405"/>
              <a:gd name="connsiteY5" fmla="*/ 9499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5747" y="94996"/>
                </a:moveTo>
                <a:cubicBezTo>
                  <a:pt x="15747" y="48641"/>
                  <a:pt x="57658" y="11176"/>
                  <a:pt x="109473" y="11176"/>
                </a:cubicBezTo>
                <a:cubicBezTo>
                  <a:pt x="161290" y="11176"/>
                  <a:pt x="203200" y="48641"/>
                  <a:pt x="203200" y="94996"/>
                </a:cubicBezTo>
                <a:cubicBezTo>
                  <a:pt x="203200" y="141351"/>
                  <a:pt x="161290" y="178816"/>
                  <a:pt x="109473" y="178816"/>
                </a:cubicBezTo>
                <a:cubicBezTo>
                  <a:pt x="57658" y="178816"/>
                  <a:pt x="15747" y="141351"/>
                  <a:pt x="15747" y="94996"/>
                </a:cubicBezTo>
                <a:lnTo>
                  <a:pt x="15747" y="94996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8" name="Freeform 568"/>
          <p:cNvSpPr/>
          <p:nvPr/>
        </p:nvSpPr>
        <p:spPr>
          <a:xfrm>
            <a:off x="6047994" y="5412994"/>
            <a:ext cx="200405" cy="175005"/>
          </a:xfrm>
          <a:custGeom>
            <a:avLst/>
            <a:gdLst>
              <a:gd name="connsiteX0" fmla="*/ 21335 w 200405"/>
              <a:gd name="connsiteY0" fmla="*/ 98552 h 175005"/>
              <a:gd name="connsiteX1" fmla="*/ 115061 w 200405"/>
              <a:gd name="connsiteY1" fmla="*/ 14732 h 175005"/>
              <a:gd name="connsiteX2" fmla="*/ 208788 w 200405"/>
              <a:gd name="connsiteY2" fmla="*/ 98552 h 175005"/>
              <a:gd name="connsiteX3" fmla="*/ 115061 w 200405"/>
              <a:gd name="connsiteY3" fmla="*/ 182372 h 175005"/>
              <a:gd name="connsiteX4" fmla="*/ 21335 w 200405"/>
              <a:gd name="connsiteY4" fmla="*/ 98552 h 175005"/>
              <a:gd name="connsiteX5" fmla="*/ 21335 w 200405"/>
              <a:gd name="connsiteY5" fmla="*/ 9855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21335" y="98552"/>
                </a:moveTo>
                <a:cubicBezTo>
                  <a:pt x="21335" y="52197"/>
                  <a:pt x="63246" y="14732"/>
                  <a:pt x="115061" y="14732"/>
                </a:cubicBezTo>
                <a:cubicBezTo>
                  <a:pt x="166877" y="14732"/>
                  <a:pt x="208788" y="52197"/>
                  <a:pt x="208788" y="98552"/>
                </a:cubicBezTo>
                <a:cubicBezTo>
                  <a:pt x="208788" y="144907"/>
                  <a:pt x="166877" y="182372"/>
                  <a:pt x="115061" y="182372"/>
                </a:cubicBezTo>
                <a:cubicBezTo>
                  <a:pt x="63246" y="182372"/>
                  <a:pt x="21335" y="144907"/>
                  <a:pt x="21335" y="98552"/>
                </a:cubicBezTo>
                <a:lnTo>
                  <a:pt x="21335" y="98552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9" name="Freeform 569"/>
          <p:cNvSpPr/>
          <p:nvPr/>
        </p:nvSpPr>
        <p:spPr>
          <a:xfrm>
            <a:off x="6047994" y="5412994"/>
            <a:ext cx="200405" cy="175005"/>
          </a:xfrm>
          <a:custGeom>
            <a:avLst/>
            <a:gdLst>
              <a:gd name="connsiteX0" fmla="*/ 21335 w 200405"/>
              <a:gd name="connsiteY0" fmla="*/ 98552 h 175005"/>
              <a:gd name="connsiteX1" fmla="*/ 115061 w 200405"/>
              <a:gd name="connsiteY1" fmla="*/ 14732 h 175005"/>
              <a:gd name="connsiteX2" fmla="*/ 208788 w 200405"/>
              <a:gd name="connsiteY2" fmla="*/ 98552 h 175005"/>
              <a:gd name="connsiteX3" fmla="*/ 115061 w 200405"/>
              <a:gd name="connsiteY3" fmla="*/ 182372 h 175005"/>
              <a:gd name="connsiteX4" fmla="*/ 21335 w 200405"/>
              <a:gd name="connsiteY4" fmla="*/ 98552 h 175005"/>
              <a:gd name="connsiteX5" fmla="*/ 21335 w 200405"/>
              <a:gd name="connsiteY5" fmla="*/ 9855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21335" y="98552"/>
                </a:moveTo>
                <a:cubicBezTo>
                  <a:pt x="21335" y="52197"/>
                  <a:pt x="63246" y="14732"/>
                  <a:pt x="115061" y="14732"/>
                </a:cubicBezTo>
                <a:cubicBezTo>
                  <a:pt x="166877" y="14732"/>
                  <a:pt x="208788" y="52197"/>
                  <a:pt x="208788" y="98552"/>
                </a:cubicBezTo>
                <a:cubicBezTo>
                  <a:pt x="208788" y="144907"/>
                  <a:pt x="166877" y="182372"/>
                  <a:pt x="115061" y="182372"/>
                </a:cubicBezTo>
                <a:cubicBezTo>
                  <a:pt x="63246" y="182372"/>
                  <a:pt x="21335" y="144907"/>
                  <a:pt x="21335" y="98552"/>
                </a:cubicBezTo>
                <a:lnTo>
                  <a:pt x="21335" y="98552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0" name="Freeform 570"/>
          <p:cNvSpPr/>
          <p:nvPr/>
        </p:nvSpPr>
        <p:spPr>
          <a:xfrm>
            <a:off x="6555993" y="3126994"/>
            <a:ext cx="200405" cy="175005"/>
          </a:xfrm>
          <a:custGeom>
            <a:avLst/>
            <a:gdLst>
              <a:gd name="connsiteX0" fmla="*/ 17780 w 200405"/>
              <a:gd name="connsiteY0" fmla="*/ 98552 h 175005"/>
              <a:gd name="connsiteX1" fmla="*/ 111506 w 200405"/>
              <a:gd name="connsiteY1" fmla="*/ 14732 h 175005"/>
              <a:gd name="connsiteX2" fmla="*/ 205232 w 200405"/>
              <a:gd name="connsiteY2" fmla="*/ 98552 h 175005"/>
              <a:gd name="connsiteX3" fmla="*/ 111506 w 200405"/>
              <a:gd name="connsiteY3" fmla="*/ 182372 h 175005"/>
              <a:gd name="connsiteX4" fmla="*/ 17780 w 200405"/>
              <a:gd name="connsiteY4" fmla="*/ 98552 h 175005"/>
              <a:gd name="connsiteX5" fmla="*/ 17780 w 200405"/>
              <a:gd name="connsiteY5" fmla="*/ 9855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7780" y="98552"/>
                </a:moveTo>
                <a:cubicBezTo>
                  <a:pt x="17780" y="52197"/>
                  <a:pt x="59690" y="14732"/>
                  <a:pt x="111506" y="14732"/>
                </a:cubicBezTo>
                <a:cubicBezTo>
                  <a:pt x="163322" y="14732"/>
                  <a:pt x="205232" y="52197"/>
                  <a:pt x="205232" y="98552"/>
                </a:cubicBezTo>
                <a:cubicBezTo>
                  <a:pt x="205232" y="144907"/>
                  <a:pt x="163322" y="182372"/>
                  <a:pt x="111506" y="182372"/>
                </a:cubicBezTo>
                <a:cubicBezTo>
                  <a:pt x="59690" y="182372"/>
                  <a:pt x="17780" y="144907"/>
                  <a:pt x="17780" y="98552"/>
                </a:cubicBezTo>
                <a:lnTo>
                  <a:pt x="17780" y="98552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1" name="Freeform 571"/>
          <p:cNvSpPr/>
          <p:nvPr/>
        </p:nvSpPr>
        <p:spPr>
          <a:xfrm>
            <a:off x="6555993" y="3126994"/>
            <a:ext cx="200405" cy="175005"/>
          </a:xfrm>
          <a:custGeom>
            <a:avLst/>
            <a:gdLst>
              <a:gd name="connsiteX0" fmla="*/ 17780 w 200405"/>
              <a:gd name="connsiteY0" fmla="*/ 98552 h 175005"/>
              <a:gd name="connsiteX1" fmla="*/ 111506 w 200405"/>
              <a:gd name="connsiteY1" fmla="*/ 14732 h 175005"/>
              <a:gd name="connsiteX2" fmla="*/ 205232 w 200405"/>
              <a:gd name="connsiteY2" fmla="*/ 98552 h 175005"/>
              <a:gd name="connsiteX3" fmla="*/ 111506 w 200405"/>
              <a:gd name="connsiteY3" fmla="*/ 182372 h 175005"/>
              <a:gd name="connsiteX4" fmla="*/ 17780 w 200405"/>
              <a:gd name="connsiteY4" fmla="*/ 98552 h 175005"/>
              <a:gd name="connsiteX5" fmla="*/ 17780 w 200405"/>
              <a:gd name="connsiteY5" fmla="*/ 9855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7780" y="98552"/>
                </a:moveTo>
                <a:cubicBezTo>
                  <a:pt x="17780" y="52197"/>
                  <a:pt x="59690" y="14732"/>
                  <a:pt x="111506" y="14732"/>
                </a:cubicBezTo>
                <a:cubicBezTo>
                  <a:pt x="163322" y="14732"/>
                  <a:pt x="205232" y="52197"/>
                  <a:pt x="205232" y="98552"/>
                </a:cubicBezTo>
                <a:cubicBezTo>
                  <a:pt x="205232" y="144907"/>
                  <a:pt x="163322" y="182372"/>
                  <a:pt x="111506" y="182372"/>
                </a:cubicBezTo>
                <a:cubicBezTo>
                  <a:pt x="59690" y="182372"/>
                  <a:pt x="17780" y="144907"/>
                  <a:pt x="17780" y="98552"/>
                </a:cubicBezTo>
                <a:lnTo>
                  <a:pt x="17780" y="98552"/>
                </a:lnTo>
                <a:close/>
              </a:path>
            </a:pathLst>
          </a:custGeom>
          <a:solidFill>
            <a:srgbClr val="0000DE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2" name="Freeform 572"/>
          <p:cNvSpPr/>
          <p:nvPr/>
        </p:nvSpPr>
        <p:spPr>
          <a:xfrm>
            <a:off x="2970022" y="4557521"/>
            <a:ext cx="1030477" cy="1119377"/>
          </a:xfrm>
          <a:custGeom>
            <a:avLst/>
            <a:gdLst>
              <a:gd name="connsiteX0" fmla="*/ 19304 w 1030477"/>
              <a:gd name="connsiteY0" fmla="*/ 22860 h 1119377"/>
              <a:gd name="connsiteX1" fmla="*/ 1039113 w 1030477"/>
              <a:gd name="connsiteY1" fmla="*/ 1128687 h 111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0477" h="1119377">
                <a:moveTo>
                  <a:pt x="19304" y="22860"/>
                </a:moveTo>
                <a:lnTo>
                  <a:pt x="1039113" y="1128687"/>
                </a:lnTo>
              </a:path>
            </a:pathLst>
          </a:custGeom>
          <a:ln w="2895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3" name="Freeform 573"/>
          <p:cNvSpPr/>
          <p:nvPr/>
        </p:nvSpPr>
        <p:spPr>
          <a:xfrm>
            <a:off x="5700521" y="3732021"/>
            <a:ext cx="458977" cy="1690877"/>
          </a:xfrm>
          <a:custGeom>
            <a:avLst/>
            <a:gdLst>
              <a:gd name="connsiteX0" fmla="*/ 462280 w 458977"/>
              <a:gd name="connsiteY0" fmla="*/ 1695831 h 1690877"/>
              <a:gd name="connsiteX1" fmla="*/ 15240 w 458977"/>
              <a:gd name="connsiteY1" fmla="*/ 19304 h 1690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8977" h="1690877">
                <a:moveTo>
                  <a:pt x="462280" y="1695831"/>
                </a:moveTo>
                <a:lnTo>
                  <a:pt x="15240" y="19304"/>
                </a:lnTo>
              </a:path>
            </a:pathLst>
          </a:custGeom>
          <a:ln w="28955">
            <a:solidFill>
              <a:srgbClr val="FE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4" name="Freeform 574"/>
          <p:cNvSpPr/>
          <p:nvPr/>
        </p:nvSpPr>
        <p:spPr>
          <a:xfrm>
            <a:off x="4125721" y="5065521"/>
            <a:ext cx="814577" cy="611377"/>
          </a:xfrm>
          <a:custGeom>
            <a:avLst/>
            <a:gdLst>
              <a:gd name="connsiteX0" fmla="*/ 819531 w 814577"/>
              <a:gd name="connsiteY0" fmla="*/ 19304 h 611377"/>
              <a:gd name="connsiteX1" fmla="*/ 15748 w 814577"/>
              <a:gd name="connsiteY1" fmla="*/ 621081 h 611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14577" h="611377">
                <a:moveTo>
                  <a:pt x="819531" y="19304"/>
                </a:moveTo>
                <a:lnTo>
                  <a:pt x="15748" y="621081"/>
                </a:lnTo>
              </a:path>
            </a:pathLst>
          </a:custGeom>
          <a:ln w="2895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5" name="Freeform 575"/>
          <p:cNvSpPr/>
          <p:nvPr/>
        </p:nvSpPr>
        <p:spPr>
          <a:xfrm>
            <a:off x="5052821" y="3732021"/>
            <a:ext cx="522477" cy="1233677"/>
          </a:xfrm>
          <a:custGeom>
            <a:avLst/>
            <a:gdLst>
              <a:gd name="connsiteX0" fmla="*/ 24384 w 522477"/>
              <a:gd name="connsiteY0" fmla="*/ 1234694 h 1233677"/>
              <a:gd name="connsiteX1" fmla="*/ 531114 w 522477"/>
              <a:gd name="connsiteY1" fmla="*/ 19304 h 123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2477" h="1233677">
                <a:moveTo>
                  <a:pt x="24384" y="1234694"/>
                </a:moveTo>
                <a:lnTo>
                  <a:pt x="531114" y="19304"/>
                </a:lnTo>
              </a:path>
            </a:pathLst>
          </a:custGeom>
          <a:ln w="2895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6" name="TextBox 576"/>
          <p:cNvSpPr txBox="1"/>
          <p:nvPr/>
        </p:nvSpPr>
        <p:spPr>
          <a:xfrm>
            <a:off x="548640" y="605998"/>
            <a:ext cx="6808077" cy="47946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247520">
              <a:lnSpc>
                <a:spcPct val="100000"/>
              </a:lnSpc>
            </a:pPr>
            <a:r>
              <a:rPr lang="en-US" altLang="zh-CN" sz="3200" b="1" spc="290" dirty="0">
                <a:solidFill>
                  <a:srgbClr val="006EBF"/>
                </a:solidFill>
                <a:latin typeface="Times New Roman"/>
                <a:ea typeface="Times New Roman"/>
              </a:rPr>
              <a:t>Andrew’s</a:t>
            </a:r>
            <a:r>
              <a:rPr lang="en-US" altLang="zh-CN" sz="3200" b="1" spc="139" dirty="0">
                <a:solidFill>
                  <a:srgbClr val="006EB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b="1" spc="304" dirty="0">
                <a:solidFill>
                  <a:srgbClr val="006EBF"/>
                </a:solidFill>
                <a:latin typeface="Times New Roman"/>
                <a:ea typeface="Times New Roman"/>
              </a:rPr>
              <a:t>Monotone</a:t>
            </a:r>
            <a:r>
              <a:rPr lang="en-US" altLang="zh-CN" sz="3200" b="1" spc="139" dirty="0">
                <a:solidFill>
                  <a:srgbClr val="006EB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b="1" spc="295" dirty="0">
                <a:solidFill>
                  <a:srgbClr val="006EBF"/>
                </a:solidFill>
                <a:latin typeface="Times New Roman"/>
                <a:ea typeface="Times New Roman"/>
              </a:rPr>
              <a:t>Chain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69"/>
              </a:lnSpc>
            </a:pPr>
            <a:endParaRPr lang="en-US" dirty="0" smtClean="0"/>
          </a:p>
          <a:p>
            <a:pPr marL="0">
              <a:lnSpc>
                <a:spcPct val="111666"/>
              </a:lnSpc>
            </a:pPr>
            <a:r>
              <a:rPr lang="en-US" altLang="zh-CN" sz="2400" dirty="0">
                <a:solidFill>
                  <a:srgbClr val="16365D"/>
                </a:solidFill>
                <a:latin typeface="Arial"/>
                <a:ea typeface="Arial"/>
              </a:rPr>
              <a:t>•</a:t>
            </a:r>
            <a:r>
              <a:rPr lang="en-US" altLang="zh-CN" sz="2400" spc="80" dirty="0">
                <a:solidFill>
                  <a:srgbClr val="16365D"/>
                </a:solidFill>
                <a:latin typeface="Arial"/>
                <a:cs typeface="Arial"/>
              </a:rPr>
              <a:t>  </a:t>
            </a:r>
            <a:r>
              <a:rPr lang="zh-CN" altLang="en-US" sz="2400" dirty="0">
                <a:solidFill>
                  <a:srgbClr val="16365D"/>
                </a:solidFill>
                <a:latin typeface="Arial Unicode MS"/>
                <a:ea typeface="Arial Unicode MS"/>
              </a:rPr>
              <a:t>Step3</a:t>
            </a:r>
            <a:r>
              <a:rPr lang="zh-CN" altLang="en-US" sz="2400" spc="89" dirty="0">
                <a:solidFill>
                  <a:srgbClr val="16365D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400" dirty="0">
                <a:solidFill>
                  <a:srgbClr val="16365D"/>
                </a:solidFill>
                <a:latin typeface="Arial Unicode MS"/>
                <a:ea typeface="Arial Unicode MS"/>
              </a:rPr>
              <a:t>:</a:t>
            </a:r>
            <a:r>
              <a:rPr lang="zh-CN" altLang="en-US" sz="2400" spc="80" dirty="0">
                <a:solidFill>
                  <a:srgbClr val="16365D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400" dirty="0">
                <a:solidFill>
                  <a:srgbClr val="16365D"/>
                </a:solidFill>
                <a:latin typeface="Arial Unicode MS"/>
                <a:ea typeface="Arial Unicode MS"/>
              </a:rPr>
              <a:t>Use</a:t>
            </a:r>
            <a:r>
              <a:rPr lang="zh-CN" altLang="en-US" sz="2400" spc="85" dirty="0">
                <a:solidFill>
                  <a:srgbClr val="16365D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400" dirty="0">
                <a:solidFill>
                  <a:srgbClr val="16365D"/>
                </a:solidFill>
                <a:latin typeface="Arial Unicode MS"/>
                <a:ea typeface="Arial Unicode MS"/>
              </a:rPr>
              <a:t>cross</a:t>
            </a:r>
            <a:r>
              <a:rPr lang="zh-CN" altLang="en-US" sz="2400" spc="85" dirty="0">
                <a:solidFill>
                  <a:srgbClr val="16365D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400" dirty="0">
                <a:solidFill>
                  <a:srgbClr val="16365D"/>
                </a:solidFill>
                <a:latin typeface="Arial Unicode MS"/>
                <a:ea typeface="Arial Unicode MS"/>
              </a:rPr>
              <a:t>product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10"/>
              </a:lnSpc>
            </a:pPr>
            <a:endParaRPr lang="en-US" dirty="0" smtClean="0"/>
          </a:p>
          <a:p>
            <a:pPr marL="0" indent="2828289">
              <a:lnSpc>
                <a:spcPct val="100000"/>
              </a:lnSpc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</a:p>
          <a:p>
            <a:pPr marL="0" indent="5916167">
              <a:lnSpc>
                <a:spcPct val="100000"/>
              </a:lnSpc>
              <a:spcBef>
                <a:spcPts val="175"/>
              </a:spcBef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7</a:t>
            </a:r>
          </a:p>
          <a:p>
            <a:pPr>
              <a:lnSpc>
                <a:spcPts val="1114"/>
              </a:lnSpc>
            </a:pPr>
            <a:endParaRPr lang="en-US" dirty="0" smtClean="0"/>
          </a:p>
          <a:p>
            <a:pPr marL="0" indent="4820411">
              <a:lnSpc>
                <a:spcPct val="100000"/>
              </a:lnSpc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5</a:t>
            </a:r>
          </a:p>
          <a:p>
            <a:pPr>
              <a:lnSpc>
                <a:spcPts val="405"/>
              </a:lnSpc>
            </a:pPr>
            <a:endParaRPr lang="en-US" dirty="0" smtClean="0"/>
          </a:p>
          <a:p>
            <a:pPr marL="0" indent="3511930">
              <a:lnSpc>
                <a:spcPct val="100000"/>
              </a:lnSpc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3</a:t>
            </a:r>
          </a:p>
          <a:p>
            <a:pPr>
              <a:lnSpc>
                <a:spcPts val="1729"/>
              </a:lnSpc>
            </a:pPr>
            <a:endParaRPr lang="en-US" dirty="0" smtClean="0"/>
          </a:p>
          <a:p>
            <a:pPr marL="0" indent="2071370">
              <a:lnSpc>
                <a:spcPct val="100000"/>
              </a:lnSpc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214"/>
              </a:lnSpc>
            </a:pPr>
            <a:endParaRPr lang="en-US" dirty="0" smtClean="0"/>
          </a:p>
          <a:p>
            <a:pPr marL="0" indent="4219320">
              <a:lnSpc>
                <a:spcPct val="100000"/>
              </a:lnSpc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4</a:t>
            </a:r>
          </a:p>
        </p:txBody>
      </p:sp>
      <p:sp>
        <p:nvSpPr>
          <p:cNvPr id="577" name="TextBox 577"/>
          <p:cNvSpPr txBox="1"/>
          <p:nvPr/>
        </p:nvSpPr>
        <p:spPr>
          <a:xfrm>
            <a:off x="3827653" y="5567224"/>
            <a:ext cx="2292756" cy="4960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80833"/>
              </a:lnSpc>
              <a:tabLst>
                <a:tab pos="2051303" algn="l"/>
              </a:tabLst>
            </a:pPr>
            <a:r>
              <a:rPr lang="en-US" altLang="zh-CN" sz="1800" dirty="0">
                <a:solidFill>
                  <a:srgbClr val="000000"/>
                </a:solidFill>
                <a:latin typeface="Times New Roman"/>
                <a:ea typeface="Times New Roman"/>
              </a:rPr>
              <a:t>2	</a:t>
            </a:r>
            <a:r>
              <a:rPr lang="en-US" altLang="zh-CN" sz="1800" spc="-40" dirty="0">
                <a:solidFill>
                  <a:srgbClr val="000000"/>
                </a:solidFill>
                <a:latin typeface="Times New Roman"/>
                <a:ea typeface="Times New Roman"/>
              </a:rPr>
              <a:t>6</a:t>
            </a:r>
          </a:p>
        </p:txBody>
      </p:sp>
      <p:sp>
        <p:nvSpPr>
          <p:cNvPr id="578" name="TextBox 578"/>
          <p:cNvSpPr txBox="1"/>
          <p:nvPr/>
        </p:nvSpPr>
        <p:spPr>
          <a:xfrm>
            <a:off x="6428232" y="6565925"/>
            <a:ext cx="1671075" cy="243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made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by</a:t>
            </a:r>
            <a:r>
              <a:rPr lang="en-US" altLang="zh-CN" sz="1600" b="1" i="1" spc="-4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ai281918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0" name="Picture 5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459" y="60960"/>
            <a:ext cx="1158240" cy="1097280"/>
          </a:xfrm>
          <a:prstGeom prst="rect">
            <a:avLst/>
          </a:prstGeom>
        </p:spPr>
      </p:pic>
      <p:sp>
        <p:nvSpPr>
          <p:cNvPr id="2" name="Freeform 580"/>
          <p:cNvSpPr/>
          <p:nvPr/>
        </p:nvSpPr>
        <p:spPr>
          <a:xfrm>
            <a:off x="298450" y="6483350"/>
            <a:ext cx="5721350" cy="6350"/>
          </a:xfrm>
          <a:custGeom>
            <a:avLst/>
            <a:gdLst>
              <a:gd name="connsiteX0" fmla="*/ 6350 w 5721350"/>
              <a:gd name="connsiteY0" fmla="*/ 18034 h 6350"/>
              <a:gd name="connsiteX1" fmla="*/ 5721350 w 5721350"/>
              <a:gd name="connsiteY1" fmla="*/ 18034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21350" h="6350">
                <a:moveTo>
                  <a:pt x="6350" y="18034"/>
                </a:moveTo>
                <a:lnTo>
                  <a:pt x="5721350" y="18034"/>
                </a:lnTo>
              </a:path>
            </a:pathLst>
          </a:custGeom>
          <a:ln w="609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2" name="Picture 58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880" y="5897880"/>
            <a:ext cx="937260" cy="899160"/>
          </a:xfrm>
          <a:prstGeom prst="rect">
            <a:avLst/>
          </a:prstGeom>
        </p:spPr>
      </p:pic>
      <p:pic>
        <p:nvPicPr>
          <p:cNvPr id="583" name="Picture 58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" y="1341120"/>
            <a:ext cx="8252459" cy="60960"/>
          </a:xfrm>
          <a:prstGeom prst="rect">
            <a:avLst/>
          </a:prstGeom>
        </p:spPr>
      </p:pic>
      <p:sp>
        <p:nvSpPr>
          <p:cNvPr id="3" name="Freeform 583"/>
          <p:cNvSpPr/>
          <p:nvPr/>
        </p:nvSpPr>
        <p:spPr>
          <a:xfrm>
            <a:off x="2813050" y="4425950"/>
            <a:ext cx="196850" cy="171450"/>
          </a:xfrm>
          <a:custGeom>
            <a:avLst/>
            <a:gdLst>
              <a:gd name="connsiteX0" fmla="*/ 16255 w 196850"/>
              <a:gd name="connsiteY0" fmla="*/ 96520 h 171450"/>
              <a:gd name="connsiteX1" fmla="*/ 109982 w 196850"/>
              <a:gd name="connsiteY1" fmla="*/ 12700 h 171450"/>
              <a:gd name="connsiteX2" fmla="*/ 203707 w 196850"/>
              <a:gd name="connsiteY2" fmla="*/ 96520 h 171450"/>
              <a:gd name="connsiteX3" fmla="*/ 109982 w 196850"/>
              <a:gd name="connsiteY3" fmla="*/ 180340 h 171450"/>
              <a:gd name="connsiteX4" fmla="*/ 16255 w 196850"/>
              <a:gd name="connsiteY4" fmla="*/ 96520 h 171450"/>
              <a:gd name="connsiteX5" fmla="*/ 16255 w 196850"/>
              <a:gd name="connsiteY5" fmla="*/ 9652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6850" h="171450">
                <a:moveTo>
                  <a:pt x="16255" y="96520"/>
                </a:moveTo>
                <a:cubicBezTo>
                  <a:pt x="16255" y="50165"/>
                  <a:pt x="58166" y="12700"/>
                  <a:pt x="109982" y="12700"/>
                </a:cubicBezTo>
                <a:cubicBezTo>
                  <a:pt x="161798" y="12700"/>
                  <a:pt x="203707" y="50165"/>
                  <a:pt x="203707" y="96520"/>
                </a:cubicBezTo>
                <a:cubicBezTo>
                  <a:pt x="203707" y="142875"/>
                  <a:pt x="161798" y="180340"/>
                  <a:pt x="109982" y="180340"/>
                </a:cubicBezTo>
                <a:cubicBezTo>
                  <a:pt x="58166" y="180340"/>
                  <a:pt x="16255" y="142875"/>
                  <a:pt x="16255" y="96520"/>
                </a:cubicBezTo>
                <a:lnTo>
                  <a:pt x="16255" y="96520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4" name="Freeform 584"/>
          <p:cNvSpPr/>
          <p:nvPr/>
        </p:nvSpPr>
        <p:spPr>
          <a:xfrm>
            <a:off x="2809494" y="4422394"/>
            <a:ext cx="200405" cy="175005"/>
          </a:xfrm>
          <a:custGeom>
            <a:avLst/>
            <a:gdLst>
              <a:gd name="connsiteX0" fmla="*/ 19811 w 200405"/>
              <a:gd name="connsiteY0" fmla="*/ 100076 h 175005"/>
              <a:gd name="connsiteX1" fmla="*/ 113538 w 200405"/>
              <a:gd name="connsiteY1" fmla="*/ 16256 h 175005"/>
              <a:gd name="connsiteX2" fmla="*/ 207263 w 200405"/>
              <a:gd name="connsiteY2" fmla="*/ 100076 h 175005"/>
              <a:gd name="connsiteX3" fmla="*/ 113538 w 200405"/>
              <a:gd name="connsiteY3" fmla="*/ 183896 h 175005"/>
              <a:gd name="connsiteX4" fmla="*/ 19811 w 200405"/>
              <a:gd name="connsiteY4" fmla="*/ 100076 h 175005"/>
              <a:gd name="connsiteX5" fmla="*/ 19811 w 200405"/>
              <a:gd name="connsiteY5" fmla="*/ 10007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9811" y="100076"/>
                </a:moveTo>
                <a:cubicBezTo>
                  <a:pt x="19811" y="53721"/>
                  <a:pt x="61722" y="16256"/>
                  <a:pt x="113538" y="16256"/>
                </a:cubicBezTo>
                <a:cubicBezTo>
                  <a:pt x="165354" y="16256"/>
                  <a:pt x="207263" y="53721"/>
                  <a:pt x="207263" y="100076"/>
                </a:cubicBezTo>
                <a:cubicBezTo>
                  <a:pt x="207263" y="146431"/>
                  <a:pt x="165354" y="183896"/>
                  <a:pt x="113538" y="183896"/>
                </a:cubicBezTo>
                <a:cubicBezTo>
                  <a:pt x="61722" y="183896"/>
                  <a:pt x="19811" y="146431"/>
                  <a:pt x="19811" y="100076"/>
                </a:cubicBezTo>
                <a:lnTo>
                  <a:pt x="19811" y="100076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5" name="Freeform 585"/>
          <p:cNvSpPr/>
          <p:nvPr/>
        </p:nvSpPr>
        <p:spPr>
          <a:xfrm>
            <a:off x="3533394" y="2834894"/>
            <a:ext cx="200405" cy="175005"/>
          </a:xfrm>
          <a:custGeom>
            <a:avLst/>
            <a:gdLst>
              <a:gd name="connsiteX0" fmla="*/ 15240 w 200405"/>
              <a:gd name="connsiteY0" fmla="*/ 102616 h 175005"/>
              <a:gd name="connsiteX1" fmla="*/ 108965 w 200405"/>
              <a:gd name="connsiteY1" fmla="*/ 18796 h 175005"/>
              <a:gd name="connsiteX2" fmla="*/ 202691 w 200405"/>
              <a:gd name="connsiteY2" fmla="*/ 102616 h 175005"/>
              <a:gd name="connsiteX3" fmla="*/ 108965 w 200405"/>
              <a:gd name="connsiteY3" fmla="*/ 186436 h 175005"/>
              <a:gd name="connsiteX4" fmla="*/ 15240 w 200405"/>
              <a:gd name="connsiteY4" fmla="*/ 102616 h 175005"/>
              <a:gd name="connsiteX5" fmla="*/ 15240 w 200405"/>
              <a:gd name="connsiteY5" fmla="*/ 10261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5240" y="102616"/>
                </a:moveTo>
                <a:cubicBezTo>
                  <a:pt x="15240" y="56261"/>
                  <a:pt x="57150" y="18796"/>
                  <a:pt x="108965" y="18796"/>
                </a:cubicBezTo>
                <a:cubicBezTo>
                  <a:pt x="160782" y="18796"/>
                  <a:pt x="202691" y="56261"/>
                  <a:pt x="202691" y="102616"/>
                </a:cubicBezTo>
                <a:cubicBezTo>
                  <a:pt x="202691" y="148971"/>
                  <a:pt x="160782" y="186436"/>
                  <a:pt x="108965" y="186436"/>
                </a:cubicBezTo>
                <a:cubicBezTo>
                  <a:pt x="57150" y="186436"/>
                  <a:pt x="15240" y="148971"/>
                  <a:pt x="15240" y="102616"/>
                </a:cubicBezTo>
                <a:lnTo>
                  <a:pt x="15240" y="102616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6" name="Freeform 586"/>
          <p:cNvSpPr/>
          <p:nvPr/>
        </p:nvSpPr>
        <p:spPr>
          <a:xfrm>
            <a:off x="3533394" y="2834894"/>
            <a:ext cx="200405" cy="175005"/>
          </a:xfrm>
          <a:custGeom>
            <a:avLst/>
            <a:gdLst>
              <a:gd name="connsiteX0" fmla="*/ 15240 w 200405"/>
              <a:gd name="connsiteY0" fmla="*/ 102616 h 175005"/>
              <a:gd name="connsiteX1" fmla="*/ 108965 w 200405"/>
              <a:gd name="connsiteY1" fmla="*/ 18796 h 175005"/>
              <a:gd name="connsiteX2" fmla="*/ 202691 w 200405"/>
              <a:gd name="connsiteY2" fmla="*/ 102616 h 175005"/>
              <a:gd name="connsiteX3" fmla="*/ 108965 w 200405"/>
              <a:gd name="connsiteY3" fmla="*/ 186436 h 175005"/>
              <a:gd name="connsiteX4" fmla="*/ 15240 w 200405"/>
              <a:gd name="connsiteY4" fmla="*/ 102616 h 175005"/>
              <a:gd name="connsiteX5" fmla="*/ 15240 w 200405"/>
              <a:gd name="connsiteY5" fmla="*/ 10261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5240" y="102616"/>
                </a:moveTo>
                <a:cubicBezTo>
                  <a:pt x="15240" y="56261"/>
                  <a:pt x="57150" y="18796"/>
                  <a:pt x="108965" y="18796"/>
                </a:cubicBezTo>
                <a:cubicBezTo>
                  <a:pt x="160782" y="18796"/>
                  <a:pt x="202691" y="56261"/>
                  <a:pt x="202691" y="102616"/>
                </a:cubicBezTo>
                <a:cubicBezTo>
                  <a:pt x="202691" y="148971"/>
                  <a:pt x="160782" y="186436"/>
                  <a:pt x="108965" y="186436"/>
                </a:cubicBezTo>
                <a:cubicBezTo>
                  <a:pt x="57150" y="186436"/>
                  <a:pt x="15240" y="148971"/>
                  <a:pt x="15240" y="102616"/>
                </a:cubicBezTo>
                <a:lnTo>
                  <a:pt x="15240" y="102616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 587"/>
          <p:cNvSpPr/>
          <p:nvPr/>
        </p:nvSpPr>
        <p:spPr>
          <a:xfrm>
            <a:off x="3965194" y="5641594"/>
            <a:ext cx="200405" cy="187705"/>
          </a:xfrm>
          <a:custGeom>
            <a:avLst/>
            <a:gdLst>
              <a:gd name="connsiteX0" fmla="*/ 16255 w 200405"/>
              <a:gd name="connsiteY0" fmla="*/ 104648 h 187705"/>
              <a:gd name="connsiteX1" fmla="*/ 109982 w 200405"/>
              <a:gd name="connsiteY1" fmla="*/ 20828 h 187705"/>
              <a:gd name="connsiteX2" fmla="*/ 203708 w 200405"/>
              <a:gd name="connsiteY2" fmla="*/ 104648 h 187705"/>
              <a:gd name="connsiteX3" fmla="*/ 109982 w 200405"/>
              <a:gd name="connsiteY3" fmla="*/ 188468 h 187705"/>
              <a:gd name="connsiteX4" fmla="*/ 16255 w 200405"/>
              <a:gd name="connsiteY4" fmla="*/ 104648 h 187705"/>
              <a:gd name="connsiteX5" fmla="*/ 16255 w 200405"/>
              <a:gd name="connsiteY5" fmla="*/ 104648 h 18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87705">
                <a:moveTo>
                  <a:pt x="16255" y="104648"/>
                </a:moveTo>
                <a:cubicBezTo>
                  <a:pt x="16255" y="58356"/>
                  <a:pt x="58165" y="20828"/>
                  <a:pt x="109982" y="20828"/>
                </a:cubicBezTo>
                <a:cubicBezTo>
                  <a:pt x="161797" y="20828"/>
                  <a:pt x="203708" y="58356"/>
                  <a:pt x="203708" y="104648"/>
                </a:cubicBezTo>
                <a:cubicBezTo>
                  <a:pt x="203708" y="150939"/>
                  <a:pt x="161797" y="188468"/>
                  <a:pt x="109982" y="188468"/>
                </a:cubicBezTo>
                <a:cubicBezTo>
                  <a:pt x="58165" y="188468"/>
                  <a:pt x="16255" y="150939"/>
                  <a:pt x="16255" y="104648"/>
                </a:cubicBezTo>
                <a:lnTo>
                  <a:pt x="16255" y="104648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8" name="Freeform 588"/>
          <p:cNvSpPr/>
          <p:nvPr/>
        </p:nvSpPr>
        <p:spPr>
          <a:xfrm>
            <a:off x="3965194" y="5641594"/>
            <a:ext cx="200405" cy="187705"/>
          </a:xfrm>
          <a:custGeom>
            <a:avLst/>
            <a:gdLst>
              <a:gd name="connsiteX0" fmla="*/ 16255 w 200405"/>
              <a:gd name="connsiteY0" fmla="*/ 104648 h 187705"/>
              <a:gd name="connsiteX1" fmla="*/ 109982 w 200405"/>
              <a:gd name="connsiteY1" fmla="*/ 20828 h 187705"/>
              <a:gd name="connsiteX2" fmla="*/ 203708 w 200405"/>
              <a:gd name="connsiteY2" fmla="*/ 104648 h 187705"/>
              <a:gd name="connsiteX3" fmla="*/ 109982 w 200405"/>
              <a:gd name="connsiteY3" fmla="*/ 188468 h 187705"/>
              <a:gd name="connsiteX4" fmla="*/ 16255 w 200405"/>
              <a:gd name="connsiteY4" fmla="*/ 104648 h 187705"/>
              <a:gd name="connsiteX5" fmla="*/ 16255 w 200405"/>
              <a:gd name="connsiteY5" fmla="*/ 104648 h 18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87705">
                <a:moveTo>
                  <a:pt x="16255" y="104648"/>
                </a:moveTo>
                <a:cubicBezTo>
                  <a:pt x="16255" y="58356"/>
                  <a:pt x="58165" y="20828"/>
                  <a:pt x="109982" y="20828"/>
                </a:cubicBezTo>
                <a:cubicBezTo>
                  <a:pt x="161797" y="20828"/>
                  <a:pt x="203708" y="58356"/>
                  <a:pt x="203708" y="104648"/>
                </a:cubicBezTo>
                <a:cubicBezTo>
                  <a:pt x="203708" y="150939"/>
                  <a:pt x="161797" y="188468"/>
                  <a:pt x="109982" y="188468"/>
                </a:cubicBezTo>
                <a:cubicBezTo>
                  <a:pt x="58165" y="188468"/>
                  <a:pt x="16255" y="150939"/>
                  <a:pt x="16255" y="104648"/>
                </a:cubicBezTo>
                <a:lnTo>
                  <a:pt x="16255" y="104648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9" name="Freeform 589"/>
          <p:cNvSpPr/>
          <p:nvPr/>
        </p:nvSpPr>
        <p:spPr>
          <a:xfrm>
            <a:off x="4257294" y="3914394"/>
            <a:ext cx="187705" cy="175005"/>
          </a:xfrm>
          <a:custGeom>
            <a:avLst/>
            <a:gdLst>
              <a:gd name="connsiteX0" fmla="*/ 12191 w 187705"/>
              <a:gd name="connsiteY0" fmla="*/ 103632 h 175005"/>
              <a:gd name="connsiteX1" fmla="*/ 105917 w 187705"/>
              <a:gd name="connsiteY1" fmla="*/ 19812 h 175005"/>
              <a:gd name="connsiteX2" fmla="*/ 199644 w 187705"/>
              <a:gd name="connsiteY2" fmla="*/ 103632 h 175005"/>
              <a:gd name="connsiteX3" fmla="*/ 105917 w 187705"/>
              <a:gd name="connsiteY3" fmla="*/ 187452 h 175005"/>
              <a:gd name="connsiteX4" fmla="*/ 12191 w 187705"/>
              <a:gd name="connsiteY4" fmla="*/ 103632 h 175005"/>
              <a:gd name="connsiteX5" fmla="*/ 12191 w 187705"/>
              <a:gd name="connsiteY5" fmla="*/ 10363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705" h="175005">
                <a:moveTo>
                  <a:pt x="12191" y="103632"/>
                </a:moveTo>
                <a:cubicBezTo>
                  <a:pt x="12191" y="57277"/>
                  <a:pt x="54102" y="19812"/>
                  <a:pt x="105917" y="19812"/>
                </a:cubicBezTo>
                <a:cubicBezTo>
                  <a:pt x="157734" y="19812"/>
                  <a:pt x="199644" y="57277"/>
                  <a:pt x="199644" y="103632"/>
                </a:cubicBezTo>
                <a:cubicBezTo>
                  <a:pt x="199644" y="149987"/>
                  <a:pt x="157734" y="187452"/>
                  <a:pt x="105917" y="187452"/>
                </a:cubicBezTo>
                <a:cubicBezTo>
                  <a:pt x="54102" y="187452"/>
                  <a:pt x="12191" y="149987"/>
                  <a:pt x="12191" y="103632"/>
                </a:cubicBezTo>
                <a:lnTo>
                  <a:pt x="12191" y="103632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0" name="Freeform 590"/>
          <p:cNvSpPr/>
          <p:nvPr/>
        </p:nvSpPr>
        <p:spPr>
          <a:xfrm>
            <a:off x="4257294" y="3914394"/>
            <a:ext cx="187705" cy="175005"/>
          </a:xfrm>
          <a:custGeom>
            <a:avLst/>
            <a:gdLst>
              <a:gd name="connsiteX0" fmla="*/ 12191 w 187705"/>
              <a:gd name="connsiteY0" fmla="*/ 103632 h 175005"/>
              <a:gd name="connsiteX1" fmla="*/ 105917 w 187705"/>
              <a:gd name="connsiteY1" fmla="*/ 19812 h 175005"/>
              <a:gd name="connsiteX2" fmla="*/ 199644 w 187705"/>
              <a:gd name="connsiteY2" fmla="*/ 103632 h 175005"/>
              <a:gd name="connsiteX3" fmla="*/ 105917 w 187705"/>
              <a:gd name="connsiteY3" fmla="*/ 187452 h 175005"/>
              <a:gd name="connsiteX4" fmla="*/ 12191 w 187705"/>
              <a:gd name="connsiteY4" fmla="*/ 103632 h 175005"/>
              <a:gd name="connsiteX5" fmla="*/ 12191 w 187705"/>
              <a:gd name="connsiteY5" fmla="*/ 10363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705" h="175005">
                <a:moveTo>
                  <a:pt x="12191" y="103632"/>
                </a:moveTo>
                <a:cubicBezTo>
                  <a:pt x="12191" y="57277"/>
                  <a:pt x="54102" y="19812"/>
                  <a:pt x="105917" y="19812"/>
                </a:cubicBezTo>
                <a:cubicBezTo>
                  <a:pt x="157734" y="19812"/>
                  <a:pt x="199644" y="57277"/>
                  <a:pt x="199644" y="103632"/>
                </a:cubicBezTo>
                <a:cubicBezTo>
                  <a:pt x="199644" y="149987"/>
                  <a:pt x="157734" y="187452"/>
                  <a:pt x="105917" y="187452"/>
                </a:cubicBezTo>
                <a:cubicBezTo>
                  <a:pt x="54102" y="187452"/>
                  <a:pt x="12191" y="149987"/>
                  <a:pt x="12191" y="103632"/>
                </a:cubicBezTo>
                <a:lnTo>
                  <a:pt x="12191" y="103632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1" name="Freeform 591"/>
          <p:cNvSpPr/>
          <p:nvPr/>
        </p:nvSpPr>
        <p:spPr>
          <a:xfrm>
            <a:off x="4904994" y="4930394"/>
            <a:ext cx="187705" cy="175005"/>
          </a:xfrm>
          <a:custGeom>
            <a:avLst/>
            <a:gdLst>
              <a:gd name="connsiteX0" fmla="*/ 12191 w 187705"/>
              <a:gd name="connsiteY0" fmla="*/ 94996 h 175005"/>
              <a:gd name="connsiteX1" fmla="*/ 105917 w 187705"/>
              <a:gd name="connsiteY1" fmla="*/ 11176 h 175005"/>
              <a:gd name="connsiteX2" fmla="*/ 199644 w 187705"/>
              <a:gd name="connsiteY2" fmla="*/ 94996 h 175005"/>
              <a:gd name="connsiteX3" fmla="*/ 105917 w 187705"/>
              <a:gd name="connsiteY3" fmla="*/ 178816 h 175005"/>
              <a:gd name="connsiteX4" fmla="*/ 12191 w 187705"/>
              <a:gd name="connsiteY4" fmla="*/ 94996 h 175005"/>
              <a:gd name="connsiteX5" fmla="*/ 12191 w 187705"/>
              <a:gd name="connsiteY5" fmla="*/ 9499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705" h="175005">
                <a:moveTo>
                  <a:pt x="12191" y="94996"/>
                </a:moveTo>
                <a:cubicBezTo>
                  <a:pt x="12191" y="48641"/>
                  <a:pt x="54102" y="11176"/>
                  <a:pt x="105917" y="11176"/>
                </a:cubicBezTo>
                <a:cubicBezTo>
                  <a:pt x="157734" y="11176"/>
                  <a:pt x="199644" y="48641"/>
                  <a:pt x="199644" y="94996"/>
                </a:cubicBezTo>
                <a:cubicBezTo>
                  <a:pt x="199644" y="141351"/>
                  <a:pt x="157734" y="178816"/>
                  <a:pt x="105917" y="178816"/>
                </a:cubicBezTo>
                <a:cubicBezTo>
                  <a:pt x="54102" y="178816"/>
                  <a:pt x="12191" y="141351"/>
                  <a:pt x="12191" y="94996"/>
                </a:cubicBezTo>
                <a:lnTo>
                  <a:pt x="12191" y="94996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2" name="Freeform 592"/>
          <p:cNvSpPr/>
          <p:nvPr/>
        </p:nvSpPr>
        <p:spPr>
          <a:xfrm>
            <a:off x="4904994" y="4930394"/>
            <a:ext cx="187705" cy="175005"/>
          </a:xfrm>
          <a:custGeom>
            <a:avLst/>
            <a:gdLst>
              <a:gd name="connsiteX0" fmla="*/ 12191 w 187705"/>
              <a:gd name="connsiteY0" fmla="*/ 94996 h 175005"/>
              <a:gd name="connsiteX1" fmla="*/ 105917 w 187705"/>
              <a:gd name="connsiteY1" fmla="*/ 11176 h 175005"/>
              <a:gd name="connsiteX2" fmla="*/ 199644 w 187705"/>
              <a:gd name="connsiteY2" fmla="*/ 94996 h 175005"/>
              <a:gd name="connsiteX3" fmla="*/ 105917 w 187705"/>
              <a:gd name="connsiteY3" fmla="*/ 178816 h 175005"/>
              <a:gd name="connsiteX4" fmla="*/ 12191 w 187705"/>
              <a:gd name="connsiteY4" fmla="*/ 94996 h 175005"/>
              <a:gd name="connsiteX5" fmla="*/ 12191 w 187705"/>
              <a:gd name="connsiteY5" fmla="*/ 9499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705" h="175005">
                <a:moveTo>
                  <a:pt x="12191" y="94996"/>
                </a:moveTo>
                <a:cubicBezTo>
                  <a:pt x="12191" y="48641"/>
                  <a:pt x="54102" y="11176"/>
                  <a:pt x="105917" y="11176"/>
                </a:cubicBezTo>
                <a:cubicBezTo>
                  <a:pt x="157734" y="11176"/>
                  <a:pt x="199644" y="48641"/>
                  <a:pt x="199644" y="94996"/>
                </a:cubicBezTo>
                <a:cubicBezTo>
                  <a:pt x="199644" y="141351"/>
                  <a:pt x="157734" y="178816"/>
                  <a:pt x="105917" y="178816"/>
                </a:cubicBezTo>
                <a:cubicBezTo>
                  <a:pt x="54102" y="178816"/>
                  <a:pt x="12191" y="141351"/>
                  <a:pt x="12191" y="94996"/>
                </a:cubicBezTo>
                <a:lnTo>
                  <a:pt x="12191" y="94996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3" name="Freeform 593"/>
          <p:cNvSpPr/>
          <p:nvPr/>
        </p:nvSpPr>
        <p:spPr>
          <a:xfrm>
            <a:off x="5539994" y="3596894"/>
            <a:ext cx="200405" cy="175005"/>
          </a:xfrm>
          <a:custGeom>
            <a:avLst/>
            <a:gdLst>
              <a:gd name="connsiteX0" fmla="*/ 15747 w 200405"/>
              <a:gd name="connsiteY0" fmla="*/ 94996 h 175005"/>
              <a:gd name="connsiteX1" fmla="*/ 109473 w 200405"/>
              <a:gd name="connsiteY1" fmla="*/ 11176 h 175005"/>
              <a:gd name="connsiteX2" fmla="*/ 203200 w 200405"/>
              <a:gd name="connsiteY2" fmla="*/ 94996 h 175005"/>
              <a:gd name="connsiteX3" fmla="*/ 109473 w 200405"/>
              <a:gd name="connsiteY3" fmla="*/ 178816 h 175005"/>
              <a:gd name="connsiteX4" fmla="*/ 15747 w 200405"/>
              <a:gd name="connsiteY4" fmla="*/ 94996 h 175005"/>
              <a:gd name="connsiteX5" fmla="*/ 15747 w 200405"/>
              <a:gd name="connsiteY5" fmla="*/ 9499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5747" y="94996"/>
                </a:moveTo>
                <a:cubicBezTo>
                  <a:pt x="15747" y="48641"/>
                  <a:pt x="57658" y="11176"/>
                  <a:pt x="109473" y="11176"/>
                </a:cubicBezTo>
                <a:cubicBezTo>
                  <a:pt x="161290" y="11176"/>
                  <a:pt x="203200" y="48641"/>
                  <a:pt x="203200" y="94996"/>
                </a:cubicBezTo>
                <a:cubicBezTo>
                  <a:pt x="203200" y="141351"/>
                  <a:pt x="161290" y="178816"/>
                  <a:pt x="109473" y="178816"/>
                </a:cubicBezTo>
                <a:cubicBezTo>
                  <a:pt x="57658" y="178816"/>
                  <a:pt x="15747" y="141351"/>
                  <a:pt x="15747" y="94996"/>
                </a:cubicBezTo>
                <a:lnTo>
                  <a:pt x="15747" y="94996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4" name="Freeform 594"/>
          <p:cNvSpPr/>
          <p:nvPr/>
        </p:nvSpPr>
        <p:spPr>
          <a:xfrm>
            <a:off x="5539994" y="3596894"/>
            <a:ext cx="200405" cy="175005"/>
          </a:xfrm>
          <a:custGeom>
            <a:avLst/>
            <a:gdLst>
              <a:gd name="connsiteX0" fmla="*/ 15747 w 200405"/>
              <a:gd name="connsiteY0" fmla="*/ 94996 h 175005"/>
              <a:gd name="connsiteX1" fmla="*/ 109473 w 200405"/>
              <a:gd name="connsiteY1" fmla="*/ 11176 h 175005"/>
              <a:gd name="connsiteX2" fmla="*/ 203200 w 200405"/>
              <a:gd name="connsiteY2" fmla="*/ 94996 h 175005"/>
              <a:gd name="connsiteX3" fmla="*/ 109473 w 200405"/>
              <a:gd name="connsiteY3" fmla="*/ 178816 h 175005"/>
              <a:gd name="connsiteX4" fmla="*/ 15747 w 200405"/>
              <a:gd name="connsiteY4" fmla="*/ 94996 h 175005"/>
              <a:gd name="connsiteX5" fmla="*/ 15747 w 200405"/>
              <a:gd name="connsiteY5" fmla="*/ 9499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5747" y="94996"/>
                </a:moveTo>
                <a:cubicBezTo>
                  <a:pt x="15747" y="48641"/>
                  <a:pt x="57658" y="11176"/>
                  <a:pt x="109473" y="11176"/>
                </a:cubicBezTo>
                <a:cubicBezTo>
                  <a:pt x="161290" y="11176"/>
                  <a:pt x="203200" y="48641"/>
                  <a:pt x="203200" y="94996"/>
                </a:cubicBezTo>
                <a:cubicBezTo>
                  <a:pt x="203200" y="141351"/>
                  <a:pt x="161290" y="178816"/>
                  <a:pt x="109473" y="178816"/>
                </a:cubicBezTo>
                <a:cubicBezTo>
                  <a:pt x="57658" y="178816"/>
                  <a:pt x="15747" y="141351"/>
                  <a:pt x="15747" y="94996"/>
                </a:cubicBezTo>
                <a:lnTo>
                  <a:pt x="15747" y="94996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5" name="Freeform 595"/>
          <p:cNvSpPr/>
          <p:nvPr/>
        </p:nvSpPr>
        <p:spPr>
          <a:xfrm>
            <a:off x="6047994" y="5412994"/>
            <a:ext cx="200405" cy="175005"/>
          </a:xfrm>
          <a:custGeom>
            <a:avLst/>
            <a:gdLst>
              <a:gd name="connsiteX0" fmla="*/ 21335 w 200405"/>
              <a:gd name="connsiteY0" fmla="*/ 98552 h 175005"/>
              <a:gd name="connsiteX1" fmla="*/ 115061 w 200405"/>
              <a:gd name="connsiteY1" fmla="*/ 14732 h 175005"/>
              <a:gd name="connsiteX2" fmla="*/ 208788 w 200405"/>
              <a:gd name="connsiteY2" fmla="*/ 98552 h 175005"/>
              <a:gd name="connsiteX3" fmla="*/ 115061 w 200405"/>
              <a:gd name="connsiteY3" fmla="*/ 182372 h 175005"/>
              <a:gd name="connsiteX4" fmla="*/ 21335 w 200405"/>
              <a:gd name="connsiteY4" fmla="*/ 98552 h 175005"/>
              <a:gd name="connsiteX5" fmla="*/ 21335 w 200405"/>
              <a:gd name="connsiteY5" fmla="*/ 9855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21335" y="98552"/>
                </a:moveTo>
                <a:cubicBezTo>
                  <a:pt x="21335" y="52197"/>
                  <a:pt x="63246" y="14732"/>
                  <a:pt x="115061" y="14732"/>
                </a:cubicBezTo>
                <a:cubicBezTo>
                  <a:pt x="166877" y="14732"/>
                  <a:pt x="208788" y="52197"/>
                  <a:pt x="208788" y="98552"/>
                </a:cubicBezTo>
                <a:cubicBezTo>
                  <a:pt x="208788" y="144907"/>
                  <a:pt x="166877" y="182372"/>
                  <a:pt x="115061" y="182372"/>
                </a:cubicBezTo>
                <a:cubicBezTo>
                  <a:pt x="63246" y="182372"/>
                  <a:pt x="21335" y="144907"/>
                  <a:pt x="21335" y="98552"/>
                </a:cubicBezTo>
                <a:lnTo>
                  <a:pt x="21335" y="98552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6" name="Freeform 596"/>
          <p:cNvSpPr/>
          <p:nvPr/>
        </p:nvSpPr>
        <p:spPr>
          <a:xfrm>
            <a:off x="6047994" y="5412994"/>
            <a:ext cx="200405" cy="175005"/>
          </a:xfrm>
          <a:custGeom>
            <a:avLst/>
            <a:gdLst>
              <a:gd name="connsiteX0" fmla="*/ 21335 w 200405"/>
              <a:gd name="connsiteY0" fmla="*/ 98552 h 175005"/>
              <a:gd name="connsiteX1" fmla="*/ 115061 w 200405"/>
              <a:gd name="connsiteY1" fmla="*/ 14732 h 175005"/>
              <a:gd name="connsiteX2" fmla="*/ 208788 w 200405"/>
              <a:gd name="connsiteY2" fmla="*/ 98552 h 175005"/>
              <a:gd name="connsiteX3" fmla="*/ 115061 w 200405"/>
              <a:gd name="connsiteY3" fmla="*/ 182372 h 175005"/>
              <a:gd name="connsiteX4" fmla="*/ 21335 w 200405"/>
              <a:gd name="connsiteY4" fmla="*/ 98552 h 175005"/>
              <a:gd name="connsiteX5" fmla="*/ 21335 w 200405"/>
              <a:gd name="connsiteY5" fmla="*/ 9855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21335" y="98552"/>
                </a:moveTo>
                <a:cubicBezTo>
                  <a:pt x="21335" y="52197"/>
                  <a:pt x="63246" y="14732"/>
                  <a:pt x="115061" y="14732"/>
                </a:cubicBezTo>
                <a:cubicBezTo>
                  <a:pt x="166877" y="14732"/>
                  <a:pt x="208788" y="52197"/>
                  <a:pt x="208788" y="98552"/>
                </a:cubicBezTo>
                <a:cubicBezTo>
                  <a:pt x="208788" y="144907"/>
                  <a:pt x="166877" y="182372"/>
                  <a:pt x="115061" y="182372"/>
                </a:cubicBezTo>
                <a:cubicBezTo>
                  <a:pt x="63246" y="182372"/>
                  <a:pt x="21335" y="144907"/>
                  <a:pt x="21335" y="98552"/>
                </a:cubicBezTo>
                <a:lnTo>
                  <a:pt x="21335" y="98552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7" name="Freeform 597"/>
          <p:cNvSpPr/>
          <p:nvPr/>
        </p:nvSpPr>
        <p:spPr>
          <a:xfrm>
            <a:off x="6555993" y="3126994"/>
            <a:ext cx="200405" cy="175005"/>
          </a:xfrm>
          <a:custGeom>
            <a:avLst/>
            <a:gdLst>
              <a:gd name="connsiteX0" fmla="*/ 17780 w 200405"/>
              <a:gd name="connsiteY0" fmla="*/ 98552 h 175005"/>
              <a:gd name="connsiteX1" fmla="*/ 111506 w 200405"/>
              <a:gd name="connsiteY1" fmla="*/ 14732 h 175005"/>
              <a:gd name="connsiteX2" fmla="*/ 205232 w 200405"/>
              <a:gd name="connsiteY2" fmla="*/ 98552 h 175005"/>
              <a:gd name="connsiteX3" fmla="*/ 111506 w 200405"/>
              <a:gd name="connsiteY3" fmla="*/ 182372 h 175005"/>
              <a:gd name="connsiteX4" fmla="*/ 17780 w 200405"/>
              <a:gd name="connsiteY4" fmla="*/ 98552 h 175005"/>
              <a:gd name="connsiteX5" fmla="*/ 17780 w 200405"/>
              <a:gd name="connsiteY5" fmla="*/ 9855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7780" y="98552"/>
                </a:moveTo>
                <a:cubicBezTo>
                  <a:pt x="17780" y="52197"/>
                  <a:pt x="59690" y="14732"/>
                  <a:pt x="111506" y="14732"/>
                </a:cubicBezTo>
                <a:cubicBezTo>
                  <a:pt x="163322" y="14732"/>
                  <a:pt x="205232" y="52197"/>
                  <a:pt x="205232" y="98552"/>
                </a:cubicBezTo>
                <a:cubicBezTo>
                  <a:pt x="205232" y="144907"/>
                  <a:pt x="163322" y="182372"/>
                  <a:pt x="111506" y="182372"/>
                </a:cubicBezTo>
                <a:cubicBezTo>
                  <a:pt x="59690" y="182372"/>
                  <a:pt x="17780" y="144907"/>
                  <a:pt x="17780" y="98552"/>
                </a:cubicBezTo>
                <a:lnTo>
                  <a:pt x="17780" y="98552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8" name="Freeform 598"/>
          <p:cNvSpPr/>
          <p:nvPr/>
        </p:nvSpPr>
        <p:spPr>
          <a:xfrm>
            <a:off x="6555993" y="3126994"/>
            <a:ext cx="200405" cy="175005"/>
          </a:xfrm>
          <a:custGeom>
            <a:avLst/>
            <a:gdLst>
              <a:gd name="connsiteX0" fmla="*/ 17780 w 200405"/>
              <a:gd name="connsiteY0" fmla="*/ 98552 h 175005"/>
              <a:gd name="connsiteX1" fmla="*/ 111506 w 200405"/>
              <a:gd name="connsiteY1" fmla="*/ 14732 h 175005"/>
              <a:gd name="connsiteX2" fmla="*/ 205232 w 200405"/>
              <a:gd name="connsiteY2" fmla="*/ 98552 h 175005"/>
              <a:gd name="connsiteX3" fmla="*/ 111506 w 200405"/>
              <a:gd name="connsiteY3" fmla="*/ 182372 h 175005"/>
              <a:gd name="connsiteX4" fmla="*/ 17780 w 200405"/>
              <a:gd name="connsiteY4" fmla="*/ 98552 h 175005"/>
              <a:gd name="connsiteX5" fmla="*/ 17780 w 200405"/>
              <a:gd name="connsiteY5" fmla="*/ 9855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7780" y="98552"/>
                </a:moveTo>
                <a:cubicBezTo>
                  <a:pt x="17780" y="52197"/>
                  <a:pt x="59690" y="14732"/>
                  <a:pt x="111506" y="14732"/>
                </a:cubicBezTo>
                <a:cubicBezTo>
                  <a:pt x="163322" y="14732"/>
                  <a:pt x="205232" y="52197"/>
                  <a:pt x="205232" y="98552"/>
                </a:cubicBezTo>
                <a:cubicBezTo>
                  <a:pt x="205232" y="144907"/>
                  <a:pt x="163322" y="182372"/>
                  <a:pt x="111506" y="182372"/>
                </a:cubicBezTo>
                <a:cubicBezTo>
                  <a:pt x="59690" y="182372"/>
                  <a:pt x="17780" y="144907"/>
                  <a:pt x="17780" y="98552"/>
                </a:cubicBezTo>
                <a:lnTo>
                  <a:pt x="17780" y="98552"/>
                </a:lnTo>
                <a:close/>
              </a:path>
            </a:pathLst>
          </a:custGeom>
          <a:solidFill>
            <a:srgbClr val="0000DE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9" name="Freeform 599"/>
          <p:cNvSpPr/>
          <p:nvPr/>
        </p:nvSpPr>
        <p:spPr>
          <a:xfrm>
            <a:off x="2970022" y="4557521"/>
            <a:ext cx="1030477" cy="1119377"/>
          </a:xfrm>
          <a:custGeom>
            <a:avLst/>
            <a:gdLst>
              <a:gd name="connsiteX0" fmla="*/ 19304 w 1030477"/>
              <a:gd name="connsiteY0" fmla="*/ 22860 h 1119377"/>
              <a:gd name="connsiteX1" fmla="*/ 1039113 w 1030477"/>
              <a:gd name="connsiteY1" fmla="*/ 1128687 h 111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0477" h="1119377">
                <a:moveTo>
                  <a:pt x="19304" y="22860"/>
                </a:moveTo>
                <a:lnTo>
                  <a:pt x="1039113" y="1128687"/>
                </a:lnTo>
              </a:path>
            </a:pathLst>
          </a:custGeom>
          <a:ln w="2895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0" name="Freeform 600"/>
          <p:cNvSpPr/>
          <p:nvPr/>
        </p:nvSpPr>
        <p:spPr>
          <a:xfrm>
            <a:off x="5078221" y="5002021"/>
            <a:ext cx="1017777" cy="446277"/>
          </a:xfrm>
          <a:custGeom>
            <a:avLst/>
            <a:gdLst>
              <a:gd name="connsiteX0" fmla="*/ 1018921 w 1017777"/>
              <a:gd name="connsiteY0" fmla="*/ 449707 h 446277"/>
              <a:gd name="connsiteX1" fmla="*/ 26416 w 1017777"/>
              <a:gd name="connsiteY1" fmla="*/ 23368 h 44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17777" h="446277">
                <a:moveTo>
                  <a:pt x="1018921" y="449707"/>
                </a:moveTo>
                <a:lnTo>
                  <a:pt x="26416" y="23368"/>
                </a:lnTo>
              </a:path>
            </a:pathLst>
          </a:custGeom>
          <a:ln w="28955">
            <a:solidFill>
              <a:srgbClr val="FE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1" name="Freeform 601"/>
          <p:cNvSpPr/>
          <p:nvPr/>
        </p:nvSpPr>
        <p:spPr>
          <a:xfrm>
            <a:off x="4125721" y="5065521"/>
            <a:ext cx="814577" cy="611377"/>
          </a:xfrm>
          <a:custGeom>
            <a:avLst/>
            <a:gdLst>
              <a:gd name="connsiteX0" fmla="*/ 819531 w 814577"/>
              <a:gd name="connsiteY0" fmla="*/ 19304 h 611377"/>
              <a:gd name="connsiteX1" fmla="*/ 15748 w 814577"/>
              <a:gd name="connsiteY1" fmla="*/ 621081 h 611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14577" h="611377">
                <a:moveTo>
                  <a:pt x="819531" y="19304"/>
                </a:moveTo>
                <a:lnTo>
                  <a:pt x="15748" y="621081"/>
                </a:lnTo>
              </a:path>
            </a:pathLst>
          </a:custGeom>
          <a:ln w="2895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2" name="TextBox 602"/>
          <p:cNvSpPr txBox="1"/>
          <p:nvPr/>
        </p:nvSpPr>
        <p:spPr>
          <a:xfrm>
            <a:off x="548640" y="605998"/>
            <a:ext cx="6808077" cy="47946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247520">
              <a:lnSpc>
                <a:spcPct val="100000"/>
              </a:lnSpc>
            </a:pPr>
            <a:r>
              <a:rPr lang="en-US" altLang="zh-CN" sz="3200" b="1" spc="290" dirty="0">
                <a:solidFill>
                  <a:srgbClr val="006EBF"/>
                </a:solidFill>
                <a:latin typeface="Times New Roman"/>
                <a:ea typeface="Times New Roman"/>
              </a:rPr>
              <a:t>Andrew’s</a:t>
            </a:r>
            <a:r>
              <a:rPr lang="en-US" altLang="zh-CN" sz="3200" b="1" spc="139" dirty="0">
                <a:solidFill>
                  <a:srgbClr val="006EB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b="1" spc="304" dirty="0">
                <a:solidFill>
                  <a:srgbClr val="006EBF"/>
                </a:solidFill>
                <a:latin typeface="Times New Roman"/>
                <a:ea typeface="Times New Roman"/>
              </a:rPr>
              <a:t>Monotone</a:t>
            </a:r>
            <a:r>
              <a:rPr lang="en-US" altLang="zh-CN" sz="3200" b="1" spc="139" dirty="0">
                <a:solidFill>
                  <a:srgbClr val="006EB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b="1" spc="295" dirty="0">
                <a:solidFill>
                  <a:srgbClr val="006EBF"/>
                </a:solidFill>
                <a:latin typeface="Times New Roman"/>
                <a:ea typeface="Times New Roman"/>
              </a:rPr>
              <a:t>Chain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69"/>
              </a:lnSpc>
            </a:pPr>
            <a:endParaRPr lang="en-US" dirty="0" smtClean="0"/>
          </a:p>
          <a:p>
            <a:pPr marL="0">
              <a:lnSpc>
                <a:spcPct val="111666"/>
              </a:lnSpc>
            </a:pPr>
            <a:r>
              <a:rPr lang="en-US" altLang="zh-CN" sz="2400" dirty="0">
                <a:solidFill>
                  <a:srgbClr val="16365D"/>
                </a:solidFill>
                <a:latin typeface="Arial"/>
                <a:ea typeface="Arial"/>
              </a:rPr>
              <a:t>•</a:t>
            </a:r>
            <a:r>
              <a:rPr lang="en-US" altLang="zh-CN" sz="2400" spc="80" dirty="0">
                <a:solidFill>
                  <a:srgbClr val="16365D"/>
                </a:solidFill>
                <a:latin typeface="Arial"/>
                <a:cs typeface="Arial"/>
              </a:rPr>
              <a:t>  </a:t>
            </a:r>
            <a:r>
              <a:rPr lang="zh-CN" altLang="en-US" sz="2400" dirty="0">
                <a:solidFill>
                  <a:srgbClr val="16365D"/>
                </a:solidFill>
                <a:latin typeface="Arial Unicode MS"/>
                <a:ea typeface="Arial Unicode MS"/>
              </a:rPr>
              <a:t>Step3</a:t>
            </a:r>
            <a:r>
              <a:rPr lang="zh-CN" altLang="en-US" sz="2400" spc="89" dirty="0">
                <a:solidFill>
                  <a:srgbClr val="16365D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400" dirty="0">
                <a:solidFill>
                  <a:srgbClr val="16365D"/>
                </a:solidFill>
                <a:latin typeface="Arial Unicode MS"/>
                <a:ea typeface="Arial Unicode MS"/>
              </a:rPr>
              <a:t>:</a:t>
            </a:r>
            <a:r>
              <a:rPr lang="zh-CN" altLang="en-US" sz="2400" spc="80" dirty="0">
                <a:solidFill>
                  <a:srgbClr val="16365D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400" dirty="0">
                <a:solidFill>
                  <a:srgbClr val="16365D"/>
                </a:solidFill>
                <a:latin typeface="Arial Unicode MS"/>
                <a:ea typeface="Arial Unicode MS"/>
              </a:rPr>
              <a:t>Use</a:t>
            </a:r>
            <a:r>
              <a:rPr lang="zh-CN" altLang="en-US" sz="2400" spc="85" dirty="0">
                <a:solidFill>
                  <a:srgbClr val="16365D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400" dirty="0">
                <a:solidFill>
                  <a:srgbClr val="16365D"/>
                </a:solidFill>
                <a:latin typeface="Arial Unicode MS"/>
                <a:ea typeface="Arial Unicode MS"/>
              </a:rPr>
              <a:t>cross</a:t>
            </a:r>
            <a:r>
              <a:rPr lang="zh-CN" altLang="en-US" sz="2400" spc="85" dirty="0">
                <a:solidFill>
                  <a:srgbClr val="16365D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400" dirty="0">
                <a:solidFill>
                  <a:srgbClr val="16365D"/>
                </a:solidFill>
                <a:latin typeface="Arial Unicode MS"/>
                <a:ea typeface="Arial Unicode MS"/>
              </a:rPr>
              <a:t>product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10"/>
              </a:lnSpc>
            </a:pPr>
            <a:endParaRPr lang="en-US" dirty="0" smtClean="0"/>
          </a:p>
          <a:p>
            <a:pPr marL="0" indent="2828289">
              <a:lnSpc>
                <a:spcPct val="100000"/>
              </a:lnSpc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</a:p>
          <a:p>
            <a:pPr marL="0" indent="5916167">
              <a:lnSpc>
                <a:spcPct val="100000"/>
              </a:lnSpc>
              <a:spcBef>
                <a:spcPts val="175"/>
              </a:spcBef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7</a:t>
            </a:r>
          </a:p>
          <a:p>
            <a:pPr>
              <a:lnSpc>
                <a:spcPts val="1114"/>
              </a:lnSpc>
            </a:pPr>
            <a:endParaRPr lang="en-US" dirty="0" smtClean="0"/>
          </a:p>
          <a:p>
            <a:pPr marL="0" indent="4820411">
              <a:lnSpc>
                <a:spcPct val="100000"/>
              </a:lnSpc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5</a:t>
            </a:r>
          </a:p>
          <a:p>
            <a:pPr>
              <a:lnSpc>
                <a:spcPts val="405"/>
              </a:lnSpc>
            </a:pPr>
            <a:endParaRPr lang="en-US" dirty="0" smtClean="0"/>
          </a:p>
          <a:p>
            <a:pPr marL="0" indent="3511930">
              <a:lnSpc>
                <a:spcPct val="100000"/>
              </a:lnSpc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3</a:t>
            </a:r>
          </a:p>
          <a:p>
            <a:pPr>
              <a:lnSpc>
                <a:spcPts val="1729"/>
              </a:lnSpc>
            </a:pPr>
            <a:endParaRPr lang="en-US" dirty="0" smtClean="0"/>
          </a:p>
          <a:p>
            <a:pPr marL="0" indent="2071370">
              <a:lnSpc>
                <a:spcPct val="100000"/>
              </a:lnSpc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214"/>
              </a:lnSpc>
            </a:pPr>
            <a:endParaRPr lang="en-US" dirty="0" smtClean="0"/>
          </a:p>
          <a:p>
            <a:pPr marL="0" indent="4219320">
              <a:lnSpc>
                <a:spcPct val="100000"/>
              </a:lnSpc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4</a:t>
            </a:r>
          </a:p>
        </p:txBody>
      </p:sp>
      <p:sp>
        <p:nvSpPr>
          <p:cNvPr id="603" name="TextBox 603"/>
          <p:cNvSpPr txBox="1"/>
          <p:nvPr/>
        </p:nvSpPr>
        <p:spPr>
          <a:xfrm>
            <a:off x="3827653" y="5567224"/>
            <a:ext cx="2292756" cy="4960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80833"/>
              </a:lnSpc>
              <a:tabLst>
                <a:tab pos="2051303" algn="l"/>
              </a:tabLst>
            </a:pPr>
            <a:r>
              <a:rPr lang="en-US" altLang="zh-CN" sz="1800" dirty="0">
                <a:solidFill>
                  <a:srgbClr val="000000"/>
                </a:solidFill>
                <a:latin typeface="Times New Roman"/>
                <a:ea typeface="Times New Roman"/>
              </a:rPr>
              <a:t>2	</a:t>
            </a:r>
            <a:r>
              <a:rPr lang="en-US" altLang="zh-CN" sz="1800" spc="-40" dirty="0">
                <a:solidFill>
                  <a:srgbClr val="000000"/>
                </a:solidFill>
                <a:latin typeface="Times New Roman"/>
                <a:ea typeface="Times New Roman"/>
              </a:rPr>
              <a:t>6</a:t>
            </a:r>
          </a:p>
        </p:txBody>
      </p:sp>
      <p:sp>
        <p:nvSpPr>
          <p:cNvPr id="604" name="TextBox 604"/>
          <p:cNvSpPr txBox="1"/>
          <p:nvPr/>
        </p:nvSpPr>
        <p:spPr>
          <a:xfrm>
            <a:off x="6428232" y="6565925"/>
            <a:ext cx="1671075" cy="243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made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by</a:t>
            </a:r>
            <a:r>
              <a:rPr lang="en-US" altLang="zh-CN" sz="1600" b="1" i="1" spc="-4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ai281918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6" name="Picture 6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459" y="60960"/>
            <a:ext cx="1158240" cy="1097280"/>
          </a:xfrm>
          <a:prstGeom prst="rect">
            <a:avLst/>
          </a:prstGeom>
        </p:spPr>
      </p:pic>
      <p:sp>
        <p:nvSpPr>
          <p:cNvPr id="2" name="Freeform 606"/>
          <p:cNvSpPr/>
          <p:nvPr/>
        </p:nvSpPr>
        <p:spPr>
          <a:xfrm>
            <a:off x="298450" y="6483350"/>
            <a:ext cx="5721350" cy="6350"/>
          </a:xfrm>
          <a:custGeom>
            <a:avLst/>
            <a:gdLst>
              <a:gd name="connsiteX0" fmla="*/ 6350 w 5721350"/>
              <a:gd name="connsiteY0" fmla="*/ 18034 h 6350"/>
              <a:gd name="connsiteX1" fmla="*/ 5721350 w 5721350"/>
              <a:gd name="connsiteY1" fmla="*/ 18034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21350" h="6350">
                <a:moveTo>
                  <a:pt x="6350" y="18034"/>
                </a:moveTo>
                <a:lnTo>
                  <a:pt x="5721350" y="18034"/>
                </a:lnTo>
              </a:path>
            </a:pathLst>
          </a:custGeom>
          <a:ln w="609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8" name="Picture 6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880" y="5897880"/>
            <a:ext cx="937260" cy="899160"/>
          </a:xfrm>
          <a:prstGeom prst="rect">
            <a:avLst/>
          </a:prstGeom>
        </p:spPr>
      </p:pic>
      <p:pic>
        <p:nvPicPr>
          <p:cNvPr id="609" name="Picture 6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" y="1341120"/>
            <a:ext cx="8252459" cy="60960"/>
          </a:xfrm>
          <a:prstGeom prst="rect">
            <a:avLst/>
          </a:prstGeom>
        </p:spPr>
      </p:pic>
      <p:sp>
        <p:nvSpPr>
          <p:cNvPr id="3" name="Freeform 609"/>
          <p:cNvSpPr/>
          <p:nvPr/>
        </p:nvSpPr>
        <p:spPr>
          <a:xfrm>
            <a:off x="2813050" y="4425950"/>
            <a:ext cx="196850" cy="171450"/>
          </a:xfrm>
          <a:custGeom>
            <a:avLst/>
            <a:gdLst>
              <a:gd name="connsiteX0" fmla="*/ 16255 w 196850"/>
              <a:gd name="connsiteY0" fmla="*/ 96520 h 171450"/>
              <a:gd name="connsiteX1" fmla="*/ 109982 w 196850"/>
              <a:gd name="connsiteY1" fmla="*/ 12700 h 171450"/>
              <a:gd name="connsiteX2" fmla="*/ 203707 w 196850"/>
              <a:gd name="connsiteY2" fmla="*/ 96520 h 171450"/>
              <a:gd name="connsiteX3" fmla="*/ 109982 w 196850"/>
              <a:gd name="connsiteY3" fmla="*/ 180340 h 171450"/>
              <a:gd name="connsiteX4" fmla="*/ 16255 w 196850"/>
              <a:gd name="connsiteY4" fmla="*/ 96520 h 171450"/>
              <a:gd name="connsiteX5" fmla="*/ 16255 w 196850"/>
              <a:gd name="connsiteY5" fmla="*/ 9652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6850" h="171450">
                <a:moveTo>
                  <a:pt x="16255" y="96520"/>
                </a:moveTo>
                <a:cubicBezTo>
                  <a:pt x="16255" y="50165"/>
                  <a:pt x="58166" y="12700"/>
                  <a:pt x="109982" y="12700"/>
                </a:cubicBezTo>
                <a:cubicBezTo>
                  <a:pt x="161798" y="12700"/>
                  <a:pt x="203707" y="50165"/>
                  <a:pt x="203707" y="96520"/>
                </a:cubicBezTo>
                <a:cubicBezTo>
                  <a:pt x="203707" y="142875"/>
                  <a:pt x="161798" y="180340"/>
                  <a:pt x="109982" y="180340"/>
                </a:cubicBezTo>
                <a:cubicBezTo>
                  <a:pt x="58166" y="180340"/>
                  <a:pt x="16255" y="142875"/>
                  <a:pt x="16255" y="96520"/>
                </a:cubicBezTo>
                <a:lnTo>
                  <a:pt x="16255" y="96520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0" name="Freeform 610"/>
          <p:cNvSpPr/>
          <p:nvPr/>
        </p:nvSpPr>
        <p:spPr>
          <a:xfrm>
            <a:off x="2809494" y="4422394"/>
            <a:ext cx="200405" cy="175005"/>
          </a:xfrm>
          <a:custGeom>
            <a:avLst/>
            <a:gdLst>
              <a:gd name="connsiteX0" fmla="*/ 19811 w 200405"/>
              <a:gd name="connsiteY0" fmla="*/ 100076 h 175005"/>
              <a:gd name="connsiteX1" fmla="*/ 113538 w 200405"/>
              <a:gd name="connsiteY1" fmla="*/ 16256 h 175005"/>
              <a:gd name="connsiteX2" fmla="*/ 207263 w 200405"/>
              <a:gd name="connsiteY2" fmla="*/ 100076 h 175005"/>
              <a:gd name="connsiteX3" fmla="*/ 113538 w 200405"/>
              <a:gd name="connsiteY3" fmla="*/ 183896 h 175005"/>
              <a:gd name="connsiteX4" fmla="*/ 19811 w 200405"/>
              <a:gd name="connsiteY4" fmla="*/ 100076 h 175005"/>
              <a:gd name="connsiteX5" fmla="*/ 19811 w 200405"/>
              <a:gd name="connsiteY5" fmla="*/ 10007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9811" y="100076"/>
                </a:moveTo>
                <a:cubicBezTo>
                  <a:pt x="19811" y="53721"/>
                  <a:pt x="61722" y="16256"/>
                  <a:pt x="113538" y="16256"/>
                </a:cubicBezTo>
                <a:cubicBezTo>
                  <a:pt x="165354" y="16256"/>
                  <a:pt x="207263" y="53721"/>
                  <a:pt x="207263" y="100076"/>
                </a:cubicBezTo>
                <a:cubicBezTo>
                  <a:pt x="207263" y="146431"/>
                  <a:pt x="165354" y="183896"/>
                  <a:pt x="113538" y="183896"/>
                </a:cubicBezTo>
                <a:cubicBezTo>
                  <a:pt x="61722" y="183896"/>
                  <a:pt x="19811" y="146431"/>
                  <a:pt x="19811" y="100076"/>
                </a:cubicBezTo>
                <a:lnTo>
                  <a:pt x="19811" y="100076"/>
                </a:lnTo>
                <a:close/>
              </a:path>
            </a:pathLst>
          </a:custGeom>
          <a:solidFill>
            <a:srgbClr val="0000BB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1" name="Freeform 611"/>
          <p:cNvSpPr/>
          <p:nvPr/>
        </p:nvSpPr>
        <p:spPr>
          <a:xfrm>
            <a:off x="3533394" y="2834894"/>
            <a:ext cx="200405" cy="175005"/>
          </a:xfrm>
          <a:custGeom>
            <a:avLst/>
            <a:gdLst>
              <a:gd name="connsiteX0" fmla="*/ 15240 w 200405"/>
              <a:gd name="connsiteY0" fmla="*/ 102616 h 175005"/>
              <a:gd name="connsiteX1" fmla="*/ 108965 w 200405"/>
              <a:gd name="connsiteY1" fmla="*/ 18796 h 175005"/>
              <a:gd name="connsiteX2" fmla="*/ 202691 w 200405"/>
              <a:gd name="connsiteY2" fmla="*/ 102616 h 175005"/>
              <a:gd name="connsiteX3" fmla="*/ 108965 w 200405"/>
              <a:gd name="connsiteY3" fmla="*/ 186436 h 175005"/>
              <a:gd name="connsiteX4" fmla="*/ 15240 w 200405"/>
              <a:gd name="connsiteY4" fmla="*/ 102616 h 175005"/>
              <a:gd name="connsiteX5" fmla="*/ 15240 w 200405"/>
              <a:gd name="connsiteY5" fmla="*/ 10261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5240" y="102616"/>
                </a:moveTo>
                <a:cubicBezTo>
                  <a:pt x="15240" y="56261"/>
                  <a:pt x="57150" y="18796"/>
                  <a:pt x="108965" y="18796"/>
                </a:cubicBezTo>
                <a:cubicBezTo>
                  <a:pt x="160782" y="18796"/>
                  <a:pt x="202691" y="56261"/>
                  <a:pt x="202691" y="102616"/>
                </a:cubicBezTo>
                <a:cubicBezTo>
                  <a:pt x="202691" y="148971"/>
                  <a:pt x="160782" y="186436"/>
                  <a:pt x="108965" y="186436"/>
                </a:cubicBezTo>
                <a:cubicBezTo>
                  <a:pt x="57150" y="186436"/>
                  <a:pt x="15240" y="148971"/>
                  <a:pt x="15240" y="102616"/>
                </a:cubicBezTo>
                <a:lnTo>
                  <a:pt x="15240" y="102616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2" name="Freeform 612"/>
          <p:cNvSpPr/>
          <p:nvPr/>
        </p:nvSpPr>
        <p:spPr>
          <a:xfrm>
            <a:off x="3533394" y="2834894"/>
            <a:ext cx="200405" cy="175005"/>
          </a:xfrm>
          <a:custGeom>
            <a:avLst/>
            <a:gdLst>
              <a:gd name="connsiteX0" fmla="*/ 15240 w 200405"/>
              <a:gd name="connsiteY0" fmla="*/ 102616 h 175005"/>
              <a:gd name="connsiteX1" fmla="*/ 108965 w 200405"/>
              <a:gd name="connsiteY1" fmla="*/ 18796 h 175005"/>
              <a:gd name="connsiteX2" fmla="*/ 202691 w 200405"/>
              <a:gd name="connsiteY2" fmla="*/ 102616 h 175005"/>
              <a:gd name="connsiteX3" fmla="*/ 108965 w 200405"/>
              <a:gd name="connsiteY3" fmla="*/ 186436 h 175005"/>
              <a:gd name="connsiteX4" fmla="*/ 15240 w 200405"/>
              <a:gd name="connsiteY4" fmla="*/ 102616 h 175005"/>
              <a:gd name="connsiteX5" fmla="*/ 15240 w 200405"/>
              <a:gd name="connsiteY5" fmla="*/ 10261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5240" y="102616"/>
                </a:moveTo>
                <a:cubicBezTo>
                  <a:pt x="15240" y="56261"/>
                  <a:pt x="57150" y="18796"/>
                  <a:pt x="108965" y="18796"/>
                </a:cubicBezTo>
                <a:cubicBezTo>
                  <a:pt x="160782" y="18796"/>
                  <a:pt x="202691" y="56261"/>
                  <a:pt x="202691" y="102616"/>
                </a:cubicBezTo>
                <a:cubicBezTo>
                  <a:pt x="202691" y="148971"/>
                  <a:pt x="160782" y="186436"/>
                  <a:pt x="108965" y="186436"/>
                </a:cubicBezTo>
                <a:cubicBezTo>
                  <a:pt x="57150" y="186436"/>
                  <a:pt x="15240" y="148971"/>
                  <a:pt x="15240" y="102616"/>
                </a:cubicBezTo>
                <a:lnTo>
                  <a:pt x="15240" y="102616"/>
                </a:lnTo>
                <a:close/>
              </a:path>
            </a:pathLst>
          </a:custGeom>
          <a:solidFill>
            <a:srgbClr val="0000BB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3" name="Freeform 613"/>
          <p:cNvSpPr/>
          <p:nvPr/>
        </p:nvSpPr>
        <p:spPr>
          <a:xfrm>
            <a:off x="3965194" y="5641594"/>
            <a:ext cx="200405" cy="187705"/>
          </a:xfrm>
          <a:custGeom>
            <a:avLst/>
            <a:gdLst>
              <a:gd name="connsiteX0" fmla="*/ 16255 w 200405"/>
              <a:gd name="connsiteY0" fmla="*/ 104648 h 187705"/>
              <a:gd name="connsiteX1" fmla="*/ 109982 w 200405"/>
              <a:gd name="connsiteY1" fmla="*/ 20828 h 187705"/>
              <a:gd name="connsiteX2" fmla="*/ 203708 w 200405"/>
              <a:gd name="connsiteY2" fmla="*/ 104648 h 187705"/>
              <a:gd name="connsiteX3" fmla="*/ 109982 w 200405"/>
              <a:gd name="connsiteY3" fmla="*/ 188468 h 187705"/>
              <a:gd name="connsiteX4" fmla="*/ 16255 w 200405"/>
              <a:gd name="connsiteY4" fmla="*/ 104648 h 187705"/>
              <a:gd name="connsiteX5" fmla="*/ 16255 w 200405"/>
              <a:gd name="connsiteY5" fmla="*/ 104648 h 18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87705">
                <a:moveTo>
                  <a:pt x="16255" y="104648"/>
                </a:moveTo>
                <a:cubicBezTo>
                  <a:pt x="16255" y="58356"/>
                  <a:pt x="58165" y="20828"/>
                  <a:pt x="109982" y="20828"/>
                </a:cubicBezTo>
                <a:cubicBezTo>
                  <a:pt x="161797" y="20828"/>
                  <a:pt x="203708" y="58356"/>
                  <a:pt x="203708" y="104648"/>
                </a:cubicBezTo>
                <a:cubicBezTo>
                  <a:pt x="203708" y="150939"/>
                  <a:pt x="161797" y="188468"/>
                  <a:pt x="109982" y="188468"/>
                </a:cubicBezTo>
                <a:cubicBezTo>
                  <a:pt x="58165" y="188468"/>
                  <a:pt x="16255" y="150939"/>
                  <a:pt x="16255" y="104648"/>
                </a:cubicBezTo>
                <a:lnTo>
                  <a:pt x="16255" y="104648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" name="Freeform 614"/>
          <p:cNvSpPr/>
          <p:nvPr/>
        </p:nvSpPr>
        <p:spPr>
          <a:xfrm>
            <a:off x="3965194" y="5641594"/>
            <a:ext cx="200405" cy="187705"/>
          </a:xfrm>
          <a:custGeom>
            <a:avLst/>
            <a:gdLst>
              <a:gd name="connsiteX0" fmla="*/ 16255 w 200405"/>
              <a:gd name="connsiteY0" fmla="*/ 104648 h 187705"/>
              <a:gd name="connsiteX1" fmla="*/ 109982 w 200405"/>
              <a:gd name="connsiteY1" fmla="*/ 20828 h 187705"/>
              <a:gd name="connsiteX2" fmla="*/ 203708 w 200405"/>
              <a:gd name="connsiteY2" fmla="*/ 104648 h 187705"/>
              <a:gd name="connsiteX3" fmla="*/ 109982 w 200405"/>
              <a:gd name="connsiteY3" fmla="*/ 188468 h 187705"/>
              <a:gd name="connsiteX4" fmla="*/ 16255 w 200405"/>
              <a:gd name="connsiteY4" fmla="*/ 104648 h 187705"/>
              <a:gd name="connsiteX5" fmla="*/ 16255 w 200405"/>
              <a:gd name="connsiteY5" fmla="*/ 104648 h 18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87705">
                <a:moveTo>
                  <a:pt x="16255" y="104648"/>
                </a:moveTo>
                <a:cubicBezTo>
                  <a:pt x="16255" y="58356"/>
                  <a:pt x="58165" y="20828"/>
                  <a:pt x="109982" y="20828"/>
                </a:cubicBezTo>
                <a:cubicBezTo>
                  <a:pt x="161797" y="20828"/>
                  <a:pt x="203708" y="58356"/>
                  <a:pt x="203708" y="104648"/>
                </a:cubicBezTo>
                <a:cubicBezTo>
                  <a:pt x="203708" y="150939"/>
                  <a:pt x="161797" y="188468"/>
                  <a:pt x="109982" y="188468"/>
                </a:cubicBezTo>
                <a:cubicBezTo>
                  <a:pt x="58165" y="188468"/>
                  <a:pt x="16255" y="150939"/>
                  <a:pt x="16255" y="104648"/>
                </a:cubicBezTo>
                <a:lnTo>
                  <a:pt x="16255" y="104648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" name="Freeform 615"/>
          <p:cNvSpPr/>
          <p:nvPr/>
        </p:nvSpPr>
        <p:spPr>
          <a:xfrm>
            <a:off x="4257294" y="3914394"/>
            <a:ext cx="187705" cy="175005"/>
          </a:xfrm>
          <a:custGeom>
            <a:avLst/>
            <a:gdLst>
              <a:gd name="connsiteX0" fmla="*/ 12191 w 187705"/>
              <a:gd name="connsiteY0" fmla="*/ 103632 h 175005"/>
              <a:gd name="connsiteX1" fmla="*/ 105917 w 187705"/>
              <a:gd name="connsiteY1" fmla="*/ 19812 h 175005"/>
              <a:gd name="connsiteX2" fmla="*/ 199644 w 187705"/>
              <a:gd name="connsiteY2" fmla="*/ 103632 h 175005"/>
              <a:gd name="connsiteX3" fmla="*/ 105917 w 187705"/>
              <a:gd name="connsiteY3" fmla="*/ 187452 h 175005"/>
              <a:gd name="connsiteX4" fmla="*/ 12191 w 187705"/>
              <a:gd name="connsiteY4" fmla="*/ 103632 h 175005"/>
              <a:gd name="connsiteX5" fmla="*/ 12191 w 187705"/>
              <a:gd name="connsiteY5" fmla="*/ 10363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705" h="175005">
                <a:moveTo>
                  <a:pt x="12191" y="103632"/>
                </a:moveTo>
                <a:cubicBezTo>
                  <a:pt x="12191" y="57277"/>
                  <a:pt x="54102" y="19812"/>
                  <a:pt x="105917" y="19812"/>
                </a:cubicBezTo>
                <a:cubicBezTo>
                  <a:pt x="157734" y="19812"/>
                  <a:pt x="199644" y="57277"/>
                  <a:pt x="199644" y="103632"/>
                </a:cubicBezTo>
                <a:cubicBezTo>
                  <a:pt x="199644" y="149987"/>
                  <a:pt x="157734" y="187452"/>
                  <a:pt x="105917" y="187452"/>
                </a:cubicBezTo>
                <a:cubicBezTo>
                  <a:pt x="54102" y="187452"/>
                  <a:pt x="12191" y="149987"/>
                  <a:pt x="12191" y="103632"/>
                </a:cubicBezTo>
                <a:lnTo>
                  <a:pt x="12191" y="103632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" name="Freeform 616"/>
          <p:cNvSpPr/>
          <p:nvPr/>
        </p:nvSpPr>
        <p:spPr>
          <a:xfrm>
            <a:off x="4257294" y="3914394"/>
            <a:ext cx="187705" cy="175005"/>
          </a:xfrm>
          <a:custGeom>
            <a:avLst/>
            <a:gdLst>
              <a:gd name="connsiteX0" fmla="*/ 12191 w 187705"/>
              <a:gd name="connsiteY0" fmla="*/ 103632 h 175005"/>
              <a:gd name="connsiteX1" fmla="*/ 105917 w 187705"/>
              <a:gd name="connsiteY1" fmla="*/ 19812 h 175005"/>
              <a:gd name="connsiteX2" fmla="*/ 199644 w 187705"/>
              <a:gd name="connsiteY2" fmla="*/ 103632 h 175005"/>
              <a:gd name="connsiteX3" fmla="*/ 105917 w 187705"/>
              <a:gd name="connsiteY3" fmla="*/ 187452 h 175005"/>
              <a:gd name="connsiteX4" fmla="*/ 12191 w 187705"/>
              <a:gd name="connsiteY4" fmla="*/ 103632 h 175005"/>
              <a:gd name="connsiteX5" fmla="*/ 12191 w 187705"/>
              <a:gd name="connsiteY5" fmla="*/ 10363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705" h="175005">
                <a:moveTo>
                  <a:pt x="12191" y="103632"/>
                </a:moveTo>
                <a:cubicBezTo>
                  <a:pt x="12191" y="57277"/>
                  <a:pt x="54102" y="19812"/>
                  <a:pt x="105917" y="19812"/>
                </a:cubicBezTo>
                <a:cubicBezTo>
                  <a:pt x="157734" y="19812"/>
                  <a:pt x="199644" y="57277"/>
                  <a:pt x="199644" y="103632"/>
                </a:cubicBezTo>
                <a:cubicBezTo>
                  <a:pt x="199644" y="149987"/>
                  <a:pt x="157734" y="187452"/>
                  <a:pt x="105917" y="187452"/>
                </a:cubicBezTo>
                <a:cubicBezTo>
                  <a:pt x="54102" y="187452"/>
                  <a:pt x="12191" y="149987"/>
                  <a:pt x="12191" y="103632"/>
                </a:cubicBezTo>
                <a:lnTo>
                  <a:pt x="12191" y="103632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7" name="Freeform 617"/>
          <p:cNvSpPr/>
          <p:nvPr/>
        </p:nvSpPr>
        <p:spPr>
          <a:xfrm>
            <a:off x="4904994" y="4930394"/>
            <a:ext cx="187705" cy="175005"/>
          </a:xfrm>
          <a:custGeom>
            <a:avLst/>
            <a:gdLst>
              <a:gd name="connsiteX0" fmla="*/ 12191 w 187705"/>
              <a:gd name="connsiteY0" fmla="*/ 94996 h 175005"/>
              <a:gd name="connsiteX1" fmla="*/ 105917 w 187705"/>
              <a:gd name="connsiteY1" fmla="*/ 11176 h 175005"/>
              <a:gd name="connsiteX2" fmla="*/ 199644 w 187705"/>
              <a:gd name="connsiteY2" fmla="*/ 94996 h 175005"/>
              <a:gd name="connsiteX3" fmla="*/ 105917 w 187705"/>
              <a:gd name="connsiteY3" fmla="*/ 178816 h 175005"/>
              <a:gd name="connsiteX4" fmla="*/ 12191 w 187705"/>
              <a:gd name="connsiteY4" fmla="*/ 94996 h 175005"/>
              <a:gd name="connsiteX5" fmla="*/ 12191 w 187705"/>
              <a:gd name="connsiteY5" fmla="*/ 9499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705" h="175005">
                <a:moveTo>
                  <a:pt x="12191" y="94996"/>
                </a:moveTo>
                <a:cubicBezTo>
                  <a:pt x="12191" y="48641"/>
                  <a:pt x="54102" y="11176"/>
                  <a:pt x="105917" y="11176"/>
                </a:cubicBezTo>
                <a:cubicBezTo>
                  <a:pt x="157734" y="11176"/>
                  <a:pt x="199644" y="48641"/>
                  <a:pt x="199644" y="94996"/>
                </a:cubicBezTo>
                <a:cubicBezTo>
                  <a:pt x="199644" y="141351"/>
                  <a:pt x="157734" y="178816"/>
                  <a:pt x="105917" y="178816"/>
                </a:cubicBezTo>
                <a:cubicBezTo>
                  <a:pt x="54102" y="178816"/>
                  <a:pt x="12191" y="141351"/>
                  <a:pt x="12191" y="94996"/>
                </a:cubicBezTo>
                <a:lnTo>
                  <a:pt x="12191" y="94996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8" name="Freeform 618"/>
          <p:cNvSpPr/>
          <p:nvPr/>
        </p:nvSpPr>
        <p:spPr>
          <a:xfrm>
            <a:off x="4904994" y="4930394"/>
            <a:ext cx="187705" cy="175005"/>
          </a:xfrm>
          <a:custGeom>
            <a:avLst/>
            <a:gdLst>
              <a:gd name="connsiteX0" fmla="*/ 12191 w 187705"/>
              <a:gd name="connsiteY0" fmla="*/ 94996 h 175005"/>
              <a:gd name="connsiteX1" fmla="*/ 105917 w 187705"/>
              <a:gd name="connsiteY1" fmla="*/ 11176 h 175005"/>
              <a:gd name="connsiteX2" fmla="*/ 199644 w 187705"/>
              <a:gd name="connsiteY2" fmla="*/ 94996 h 175005"/>
              <a:gd name="connsiteX3" fmla="*/ 105917 w 187705"/>
              <a:gd name="connsiteY3" fmla="*/ 178816 h 175005"/>
              <a:gd name="connsiteX4" fmla="*/ 12191 w 187705"/>
              <a:gd name="connsiteY4" fmla="*/ 94996 h 175005"/>
              <a:gd name="connsiteX5" fmla="*/ 12191 w 187705"/>
              <a:gd name="connsiteY5" fmla="*/ 9499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705" h="175005">
                <a:moveTo>
                  <a:pt x="12191" y="94996"/>
                </a:moveTo>
                <a:cubicBezTo>
                  <a:pt x="12191" y="48641"/>
                  <a:pt x="54102" y="11176"/>
                  <a:pt x="105917" y="11176"/>
                </a:cubicBezTo>
                <a:cubicBezTo>
                  <a:pt x="157734" y="11176"/>
                  <a:pt x="199644" y="48641"/>
                  <a:pt x="199644" y="94996"/>
                </a:cubicBezTo>
                <a:cubicBezTo>
                  <a:pt x="199644" y="141351"/>
                  <a:pt x="157734" y="178816"/>
                  <a:pt x="105917" y="178816"/>
                </a:cubicBezTo>
                <a:cubicBezTo>
                  <a:pt x="54102" y="178816"/>
                  <a:pt x="12191" y="141351"/>
                  <a:pt x="12191" y="94996"/>
                </a:cubicBezTo>
                <a:lnTo>
                  <a:pt x="12191" y="94996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9" name="Freeform 619"/>
          <p:cNvSpPr/>
          <p:nvPr/>
        </p:nvSpPr>
        <p:spPr>
          <a:xfrm>
            <a:off x="5539994" y="3596894"/>
            <a:ext cx="200405" cy="175005"/>
          </a:xfrm>
          <a:custGeom>
            <a:avLst/>
            <a:gdLst>
              <a:gd name="connsiteX0" fmla="*/ 15747 w 200405"/>
              <a:gd name="connsiteY0" fmla="*/ 94996 h 175005"/>
              <a:gd name="connsiteX1" fmla="*/ 109473 w 200405"/>
              <a:gd name="connsiteY1" fmla="*/ 11176 h 175005"/>
              <a:gd name="connsiteX2" fmla="*/ 203200 w 200405"/>
              <a:gd name="connsiteY2" fmla="*/ 94996 h 175005"/>
              <a:gd name="connsiteX3" fmla="*/ 109473 w 200405"/>
              <a:gd name="connsiteY3" fmla="*/ 178816 h 175005"/>
              <a:gd name="connsiteX4" fmla="*/ 15747 w 200405"/>
              <a:gd name="connsiteY4" fmla="*/ 94996 h 175005"/>
              <a:gd name="connsiteX5" fmla="*/ 15747 w 200405"/>
              <a:gd name="connsiteY5" fmla="*/ 9499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5747" y="94996"/>
                </a:moveTo>
                <a:cubicBezTo>
                  <a:pt x="15747" y="48641"/>
                  <a:pt x="57658" y="11176"/>
                  <a:pt x="109473" y="11176"/>
                </a:cubicBezTo>
                <a:cubicBezTo>
                  <a:pt x="161290" y="11176"/>
                  <a:pt x="203200" y="48641"/>
                  <a:pt x="203200" y="94996"/>
                </a:cubicBezTo>
                <a:cubicBezTo>
                  <a:pt x="203200" y="141351"/>
                  <a:pt x="161290" y="178816"/>
                  <a:pt x="109473" y="178816"/>
                </a:cubicBezTo>
                <a:cubicBezTo>
                  <a:pt x="57658" y="178816"/>
                  <a:pt x="15747" y="141351"/>
                  <a:pt x="15747" y="94996"/>
                </a:cubicBezTo>
                <a:lnTo>
                  <a:pt x="15747" y="94996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0" name="Freeform 620"/>
          <p:cNvSpPr/>
          <p:nvPr/>
        </p:nvSpPr>
        <p:spPr>
          <a:xfrm>
            <a:off x="5539994" y="3596894"/>
            <a:ext cx="200405" cy="175005"/>
          </a:xfrm>
          <a:custGeom>
            <a:avLst/>
            <a:gdLst>
              <a:gd name="connsiteX0" fmla="*/ 15747 w 200405"/>
              <a:gd name="connsiteY0" fmla="*/ 94996 h 175005"/>
              <a:gd name="connsiteX1" fmla="*/ 109473 w 200405"/>
              <a:gd name="connsiteY1" fmla="*/ 11176 h 175005"/>
              <a:gd name="connsiteX2" fmla="*/ 203200 w 200405"/>
              <a:gd name="connsiteY2" fmla="*/ 94996 h 175005"/>
              <a:gd name="connsiteX3" fmla="*/ 109473 w 200405"/>
              <a:gd name="connsiteY3" fmla="*/ 178816 h 175005"/>
              <a:gd name="connsiteX4" fmla="*/ 15747 w 200405"/>
              <a:gd name="connsiteY4" fmla="*/ 94996 h 175005"/>
              <a:gd name="connsiteX5" fmla="*/ 15747 w 200405"/>
              <a:gd name="connsiteY5" fmla="*/ 9499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5747" y="94996"/>
                </a:moveTo>
                <a:cubicBezTo>
                  <a:pt x="15747" y="48641"/>
                  <a:pt x="57658" y="11176"/>
                  <a:pt x="109473" y="11176"/>
                </a:cubicBezTo>
                <a:cubicBezTo>
                  <a:pt x="161290" y="11176"/>
                  <a:pt x="203200" y="48641"/>
                  <a:pt x="203200" y="94996"/>
                </a:cubicBezTo>
                <a:cubicBezTo>
                  <a:pt x="203200" y="141351"/>
                  <a:pt x="161290" y="178816"/>
                  <a:pt x="109473" y="178816"/>
                </a:cubicBezTo>
                <a:cubicBezTo>
                  <a:pt x="57658" y="178816"/>
                  <a:pt x="15747" y="141351"/>
                  <a:pt x="15747" y="94996"/>
                </a:cubicBezTo>
                <a:lnTo>
                  <a:pt x="15747" y="94996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1" name="Freeform 621"/>
          <p:cNvSpPr/>
          <p:nvPr/>
        </p:nvSpPr>
        <p:spPr>
          <a:xfrm>
            <a:off x="6047994" y="5412994"/>
            <a:ext cx="200405" cy="175005"/>
          </a:xfrm>
          <a:custGeom>
            <a:avLst/>
            <a:gdLst>
              <a:gd name="connsiteX0" fmla="*/ 21335 w 200405"/>
              <a:gd name="connsiteY0" fmla="*/ 98552 h 175005"/>
              <a:gd name="connsiteX1" fmla="*/ 115061 w 200405"/>
              <a:gd name="connsiteY1" fmla="*/ 14732 h 175005"/>
              <a:gd name="connsiteX2" fmla="*/ 208788 w 200405"/>
              <a:gd name="connsiteY2" fmla="*/ 98552 h 175005"/>
              <a:gd name="connsiteX3" fmla="*/ 115061 w 200405"/>
              <a:gd name="connsiteY3" fmla="*/ 182372 h 175005"/>
              <a:gd name="connsiteX4" fmla="*/ 21335 w 200405"/>
              <a:gd name="connsiteY4" fmla="*/ 98552 h 175005"/>
              <a:gd name="connsiteX5" fmla="*/ 21335 w 200405"/>
              <a:gd name="connsiteY5" fmla="*/ 9855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21335" y="98552"/>
                </a:moveTo>
                <a:cubicBezTo>
                  <a:pt x="21335" y="52197"/>
                  <a:pt x="63246" y="14732"/>
                  <a:pt x="115061" y="14732"/>
                </a:cubicBezTo>
                <a:cubicBezTo>
                  <a:pt x="166877" y="14732"/>
                  <a:pt x="208788" y="52197"/>
                  <a:pt x="208788" y="98552"/>
                </a:cubicBezTo>
                <a:cubicBezTo>
                  <a:pt x="208788" y="144907"/>
                  <a:pt x="166877" y="182372"/>
                  <a:pt x="115061" y="182372"/>
                </a:cubicBezTo>
                <a:cubicBezTo>
                  <a:pt x="63246" y="182372"/>
                  <a:pt x="21335" y="144907"/>
                  <a:pt x="21335" y="98552"/>
                </a:cubicBezTo>
                <a:lnTo>
                  <a:pt x="21335" y="98552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2" name="Freeform 622"/>
          <p:cNvSpPr/>
          <p:nvPr/>
        </p:nvSpPr>
        <p:spPr>
          <a:xfrm>
            <a:off x="6047994" y="5412994"/>
            <a:ext cx="200405" cy="175005"/>
          </a:xfrm>
          <a:custGeom>
            <a:avLst/>
            <a:gdLst>
              <a:gd name="connsiteX0" fmla="*/ 21335 w 200405"/>
              <a:gd name="connsiteY0" fmla="*/ 98552 h 175005"/>
              <a:gd name="connsiteX1" fmla="*/ 115061 w 200405"/>
              <a:gd name="connsiteY1" fmla="*/ 14732 h 175005"/>
              <a:gd name="connsiteX2" fmla="*/ 208788 w 200405"/>
              <a:gd name="connsiteY2" fmla="*/ 98552 h 175005"/>
              <a:gd name="connsiteX3" fmla="*/ 115061 w 200405"/>
              <a:gd name="connsiteY3" fmla="*/ 182372 h 175005"/>
              <a:gd name="connsiteX4" fmla="*/ 21335 w 200405"/>
              <a:gd name="connsiteY4" fmla="*/ 98552 h 175005"/>
              <a:gd name="connsiteX5" fmla="*/ 21335 w 200405"/>
              <a:gd name="connsiteY5" fmla="*/ 9855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21335" y="98552"/>
                </a:moveTo>
                <a:cubicBezTo>
                  <a:pt x="21335" y="52197"/>
                  <a:pt x="63246" y="14732"/>
                  <a:pt x="115061" y="14732"/>
                </a:cubicBezTo>
                <a:cubicBezTo>
                  <a:pt x="166877" y="14732"/>
                  <a:pt x="208788" y="52197"/>
                  <a:pt x="208788" y="98552"/>
                </a:cubicBezTo>
                <a:cubicBezTo>
                  <a:pt x="208788" y="144907"/>
                  <a:pt x="166877" y="182372"/>
                  <a:pt x="115061" y="182372"/>
                </a:cubicBezTo>
                <a:cubicBezTo>
                  <a:pt x="63246" y="182372"/>
                  <a:pt x="21335" y="144907"/>
                  <a:pt x="21335" y="98552"/>
                </a:cubicBezTo>
                <a:lnTo>
                  <a:pt x="21335" y="98552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3" name="Freeform 623"/>
          <p:cNvSpPr/>
          <p:nvPr/>
        </p:nvSpPr>
        <p:spPr>
          <a:xfrm>
            <a:off x="6555993" y="3126994"/>
            <a:ext cx="200405" cy="175005"/>
          </a:xfrm>
          <a:custGeom>
            <a:avLst/>
            <a:gdLst>
              <a:gd name="connsiteX0" fmla="*/ 17780 w 200405"/>
              <a:gd name="connsiteY0" fmla="*/ 98552 h 175005"/>
              <a:gd name="connsiteX1" fmla="*/ 111506 w 200405"/>
              <a:gd name="connsiteY1" fmla="*/ 14732 h 175005"/>
              <a:gd name="connsiteX2" fmla="*/ 205232 w 200405"/>
              <a:gd name="connsiteY2" fmla="*/ 98552 h 175005"/>
              <a:gd name="connsiteX3" fmla="*/ 111506 w 200405"/>
              <a:gd name="connsiteY3" fmla="*/ 182372 h 175005"/>
              <a:gd name="connsiteX4" fmla="*/ 17780 w 200405"/>
              <a:gd name="connsiteY4" fmla="*/ 98552 h 175005"/>
              <a:gd name="connsiteX5" fmla="*/ 17780 w 200405"/>
              <a:gd name="connsiteY5" fmla="*/ 9855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7780" y="98552"/>
                </a:moveTo>
                <a:cubicBezTo>
                  <a:pt x="17780" y="52197"/>
                  <a:pt x="59690" y="14732"/>
                  <a:pt x="111506" y="14732"/>
                </a:cubicBezTo>
                <a:cubicBezTo>
                  <a:pt x="163322" y="14732"/>
                  <a:pt x="205232" y="52197"/>
                  <a:pt x="205232" y="98552"/>
                </a:cubicBezTo>
                <a:cubicBezTo>
                  <a:pt x="205232" y="144907"/>
                  <a:pt x="163322" y="182372"/>
                  <a:pt x="111506" y="182372"/>
                </a:cubicBezTo>
                <a:cubicBezTo>
                  <a:pt x="59690" y="182372"/>
                  <a:pt x="17780" y="144907"/>
                  <a:pt x="17780" y="98552"/>
                </a:cubicBezTo>
                <a:lnTo>
                  <a:pt x="17780" y="98552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4" name="Freeform 624"/>
          <p:cNvSpPr/>
          <p:nvPr/>
        </p:nvSpPr>
        <p:spPr>
          <a:xfrm>
            <a:off x="6555993" y="3126994"/>
            <a:ext cx="200405" cy="175005"/>
          </a:xfrm>
          <a:custGeom>
            <a:avLst/>
            <a:gdLst>
              <a:gd name="connsiteX0" fmla="*/ 17780 w 200405"/>
              <a:gd name="connsiteY0" fmla="*/ 98552 h 175005"/>
              <a:gd name="connsiteX1" fmla="*/ 111506 w 200405"/>
              <a:gd name="connsiteY1" fmla="*/ 14732 h 175005"/>
              <a:gd name="connsiteX2" fmla="*/ 205232 w 200405"/>
              <a:gd name="connsiteY2" fmla="*/ 98552 h 175005"/>
              <a:gd name="connsiteX3" fmla="*/ 111506 w 200405"/>
              <a:gd name="connsiteY3" fmla="*/ 182372 h 175005"/>
              <a:gd name="connsiteX4" fmla="*/ 17780 w 200405"/>
              <a:gd name="connsiteY4" fmla="*/ 98552 h 175005"/>
              <a:gd name="connsiteX5" fmla="*/ 17780 w 200405"/>
              <a:gd name="connsiteY5" fmla="*/ 9855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7780" y="98552"/>
                </a:moveTo>
                <a:cubicBezTo>
                  <a:pt x="17780" y="52197"/>
                  <a:pt x="59690" y="14732"/>
                  <a:pt x="111506" y="14732"/>
                </a:cubicBezTo>
                <a:cubicBezTo>
                  <a:pt x="163322" y="14732"/>
                  <a:pt x="205232" y="52197"/>
                  <a:pt x="205232" y="98552"/>
                </a:cubicBezTo>
                <a:cubicBezTo>
                  <a:pt x="205232" y="144907"/>
                  <a:pt x="163322" y="182372"/>
                  <a:pt x="111506" y="182372"/>
                </a:cubicBezTo>
                <a:cubicBezTo>
                  <a:pt x="59690" y="182372"/>
                  <a:pt x="17780" y="144907"/>
                  <a:pt x="17780" y="98552"/>
                </a:cubicBezTo>
                <a:lnTo>
                  <a:pt x="17780" y="98552"/>
                </a:lnTo>
                <a:close/>
              </a:path>
            </a:pathLst>
          </a:custGeom>
          <a:solidFill>
            <a:srgbClr val="0000DE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5" name="Freeform 625"/>
          <p:cNvSpPr/>
          <p:nvPr/>
        </p:nvSpPr>
        <p:spPr>
          <a:xfrm>
            <a:off x="2970022" y="4557521"/>
            <a:ext cx="1030477" cy="1119377"/>
          </a:xfrm>
          <a:custGeom>
            <a:avLst/>
            <a:gdLst>
              <a:gd name="connsiteX0" fmla="*/ 19304 w 1030477"/>
              <a:gd name="connsiteY0" fmla="*/ 22860 h 1119377"/>
              <a:gd name="connsiteX1" fmla="*/ 1039113 w 1030477"/>
              <a:gd name="connsiteY1" fmla="*/ 1128687 h 111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0477" h="1119377">
                <a:moveTo>
                  <a:pt x="19304" y="22860"/>
                </a:moveTo>
                <a:lnTo>
                  <a:pt x="1039113" y="1128687"/>
                </a:lnTo>
              </a:path>
            </a:pathLst>
          </a:custGeom>
          <a:ln w="2895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6" name="Freeform 626"/>
          <p:cNvSpPr/>
          <p:nvPr/>
        </p:nvSpPr>
        <p:spPr>
          <a:xfrm>
            <a:off x="4151121" y="5484621"/>
            <a:ext cx="1906777" cy="255777"/>
          </a:xfrm>
          <a:custGeom>
            <a:avLst/>
            <a:gdLst>
              <a:gd name="connsiteX0" fmla="*/ 1918970 w 1906777"/>
              <a:gd name="connsiteY0" fmla="*/ 26924 h 255777"/>
              <a:gd name="connsiteX1" fmla="*/ 17780 w 1906777"/>
              <a:gd name="connsiteY1" fmla="*/ 261468 h 255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6777" h="255777">
                <a:moveTo>
                  <a:pt x="1918970" y="26924"/>
                </a:moveTo>
                <a:lnTo>
                  <a:pt x="17780" y="261468"/>
                </a:lnTo>
              </a:path>
            </a:pathLst>
          </a:custGeom>
          <a:ln w="28955">
            <a:solidFill>
              <a:srgbClr val="FE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7" name="TextBox 627"/>
          <p:cNvSpPr txBox="1"/>
          <p:nvPr/>
        </p:nvSpPr>
        <p:spPr>
          <a:xfrm>
            <a:off x="548640" y="605998"/>
            <a:ext cx="6808077" cy="47946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247520">
              <a:lnSpc>
                <a:spcPct val="100000"/>
              </a:lnSpc>
            </a:pPr>
            <a:r>
              <a:rPr lang="en-US" altLang="zh-CN" sz="3200" b="1" spc="290" dirty="0">
                <a:solidFill>
                  <a:srgbClr val="006EBF"/>
                </a:solidFill>
                <a:latin typeface="Times New Roman"/>
                <a:ea typeface="Times New Roman"/>
              </a:rPr>
              <a:t>Andrew’s</a:t>
            </a:r>
            <a:r>
              <a:rPr lang="en-US" altLang="zh-CN" sz="3200" b="1" spc="139" dirty="0">
                <a:solidFill>
                  <a:srgbClr val="006EB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b="1" spc="304" dirty="0">
                <a:solidFill>
                  <a:srgbClr val="006EBF"/>
                </a:solidFill>
                <a:latin typeface="Times New Roman"/>
                <a:ea typeface="Times New Roman"/>
              </a:rPr>
              <a:t>Monotone</a:t>
            </a:r>
            <a:r>
              <a:rPr lang="en-US" altLang="zh-CN" sz="3200" b="1" spc="139" dirty="0">
                <a:solidFill>
                  <a:srgbClr val="006EB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b="1" spc="295" dirty="0">
                <a:solidFill>
                  <a:srgbClr val="006EBF"/>
                </a:solidFill>
                <a:latin typeface="Times New Roman"/>
                <a:ea typeface="Times New Roman"/>
              </a:rPr>
              <a:t>Chain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69"/>
              </a:lnSpc>
            </a:pPr>
            <a:endParaRPr lang="en-US" dirty="0" smtClean="0"/>
          </a:p>
          <a:p>
            <a:pPr marL="0">
              <a:lnSpc>
                <a:spcPct val="111666"/>
              </a:lnSpc>
            </a:pPr>
            <a:r>
              <a:rPr lang="en-US" altLang="zh-CN" sz="2400" dirty="0">
                <a:solidFill>
                  <a:srgbClr val="16365D"/>
                </a:solidFill>
                <a:latin typeface="Arial"/>
                <a:ea typeface="Arial"/>
              </a:rPr>
              <a:t>•</a:t>
            </a:r>
            <a:r>
              <a:rPr lang="en-US" altLang="zh-CN" sz="2400" spc="80" dirty="0">
                <a:solidFill>
                  <a:srgbClr val="16365D"/>
                </a:solidFill>
                <a:latin typeface="Arial"/>
                <a:cs typeface="Arial"/>
              </a:rPr>
              <a:t>  </a:t>
            </a:r>
            <a:r>
              <a:rPr lang="zh-CN" altLang="en-US" sz="2400" dirty="0">
                <a:solidFill>
                  <a:srgbClr val="16365D"/>
                </a:solidFill>
                <a:latin typeface="Arial Unicode MS"/>
                <a:ea typeface="Arial Unicode MS"/>
              </a:rPr>
              <a:t>Step3</a:t>
            </a:r>
            <a:r>
              <a:rPr lang="zh-CN" altLang="en-US" sz="2400" spc="89" dirty="0">
                <a:solidFill>
                  <a:srgbClr val="16365D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400" dirty="0">
                <a:solidFill>
                  <a:srgbClr val="16365D"/>
                </a:solidFill>
                <a:latin typeface="Arial Unicode MS"/>
                <a:ea typeface="Arial Unicode MS"/>
              </a:rPr>
              <a:t>:</a:t>
            </a:r>
            <a:r>
              <a:rPr lang="zh-CN" altLang="en-US" sz="2400" spc="80" dirty="0">
                <a:solidFill>
                  <a:srgbClr val="16365D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400" dirty="0">
                <a:solidFill>
                  <a:srgbClr val="16365D"/>
                </a:solidFill>
                <a:latin typeface="Arial Unicode MS"/>
                <a:ea typeface="Arial Unicode MS"/>
              </a:rPr>
              <a:t>Use</a:t>
            </a:r>
            <a:r>
              <a:rPr lang="zh-CN" altLang="en-US" sz="2400" spc="85" dirty="0">
                <a:solidFill>
                  <a:srgbClr val="16365D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400" dirty="0">
                <a:solidFill>
                  <a:srgbClr val="16365D"/>
                </a:solidFill>
                <a:latin typeface="Arial Unicode MS"/>
                <a:ea typeface="Arial Unicode MS"/>
              </a:rPr>
              <a:t>cross</a:t>
            </a:r>
            <a:r>
              <a:rPr lang="zh-CN" altLang="en-US" sz="2400" spc="85" dirty="0">
                <a:solidFill>
                  <a:srgbClr val="16365D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400" dirty="0">
                <a:solidFill>
                  <a:srgbClr val="16365D"/>
                </a:solidFill>
                <a:latin typeface="Arial Unicode MS"/>
                <a:ea typeface="Arial Unicode MS"/>
              </a:rPr>
              <a:t>product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10"/>
              </a:lnSpc>
            </a:pPr>
            <a:endParaRPr lang="en-US" dirty="0" smtClean="0"/>
          </a:p>
          <a:p>
            <a:pPr marL="0" indent="2828289">
              <a:lnSpc>
                <a:spcPct val="100000"/>
              </a:lnSpc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</a:p>
          <a:p>
            <a:pPr marL="0" indent="5916167">
              <a:lnSpc>
                <a:spcPct val="100000"/>
              </a:lnSpc>
              <a:spcBef>
                <a:spcPts val="175"/>
              </a:spcBef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7</a:t>
            </a:r>
          </a:p>
          <a:p>
            <a:pPr>
              <a:lnSpc>
                <a:spcPts val="1114"/>
              </a:lnSpc>
            </a:pPr>
            <a:endParaRPr lang="en-US" dirty="0" smtClean="0"/>
          </a:p>
          <a:p>
            <a:pPr marL="0" indent="4820411">
              <a:lnSpc>
                <a:spcPct val="100000"/>
              </a:lnSpc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5</a:t>
            </a:r>
          </a:p>
          <a:p>
            <a:pPr>
              <a:lnSpc>
                <a:spcPts val="405"/>
              </a:lnSpc>
            </a:pPr>
            <a:endParaRPr lang="en-US" dirty="0" smtClean="0"/>
          </a:p>
          <a:p>
            <a:pPr marL="0" indent="3511930">
              <a:lnSpc>
                <a:spcPct val="100000"/>
              </a:lnSpc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3</a:t>
            </a:r>
          </a:p>
          <a:p>
            <a:pPr>
              <a:lnSpc>
                <a:spcPts val="1729"/>
              </a:lnSpc>
            </a:pPr>
            <a:endParaRPr lang="en-US" dirty="0" smtClean="0"/>
          </a:p>
          <a:p>
            <a:pPr marL="0" indent="2071370">
              <a:lnSpc>
                <a:spcPct val="100000"/>
              </a:lnSpc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214"/>
              </a:lnSpc>
            </a:pPr>
            <a:endParaRPr lang="en-US" dirty="0" smtClean="0"/>
          </a:p>
          <a:p>
            <a:pPr marL="0" indent="4219320">
              <a:lnSpc>
                <a:spcPct val="100000"/>
              </a:lnSpc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4</a:t>
            </a:r>
          </a:p>
        </p:txBody>
      </p:sp>
      <p:sp>
        <p:nvSpPr>
          <p:cNvPr id="628" name="TextBox 628"/>
          <p:cNvSpPr txBox="1"/>
          <p:nvPr/>
        </p:nvSpPr>
        <p:spPr>
          <a:xfrm>
            <a:off x="3827653" y="5567224"/>
            <a:ext cx="2292756" cy="4960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80833"/>
              </a:lnSpc>
              <a:tabLst>
                <a:tab pos="2051303" algn="l"/>
              </a:tabLst>
            </a:pPr>
            <a:r>
              <a:rPr lang="en-US" altLang="zh-CN" sz="1800" dirty="0">
                <a:solidFill>
                  <a:srgbClr val="000000"/>
                </a:solidFill>
                <a:latin typeface="Times New Roman"/>
                <a:ea typeface="Times New Roman"/>
              </a:rPr>
              <a:t>2	</a:t>
            </a:r>
            <a:r>
              <a:rPr lang="en-US" altLang="zh-CN" sz="1800" spc="-40" dirty="0">
                <a:solidFill>
                  <a:srgbClr val="000000"/>
                </a:solidFill>
                <a:latin typeface="Times New Roman"/>
                <a:ea typeface="Times New Roman"/>
              </a:rPr>
              <a:t>6</a:t>
            </a:r>
          </a:p>
        </p:txBody>
      </p:sp>
      <p:sp>
        <p:nvSpPr>
          <p:cNvPr id="629" name="TextBox 629"/>
          <p:cNvSpPr txBox="1"/>
          <p:nvPr/>
        </p:nvSpPr>
        <p:spPr>
          <a:xfrm>
            <a:off x="6428232" y="6565925"/>
            <a:ext cx="1671075" cy="243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made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by</a:t>
            </a:r>
            <a:r>
              <a:rPr lang="en-US" altLang="zh-CN" sz="1600" b="1" i="1" spc="-4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ai281918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459" y="60960"/>
            <a:ext cx="1158240" cy="1097280"/>
          </a:xfrm>
          <a:prstGeom prst="rect">
            <a:avLst/>
          </a:prstGeom>
        </p:spPr>
      </p:pic>
      <p:sp>
        <p:nvSpPr>
          <p:cNvPr id="2" name="Freeform 24"/>
          <p:cNvSpPr/>
          <p:nvPr/>
        </p:nvSpPr>
        <p:spPr>
          <a:xfrm>
            <a:off x="298450" y="6483350"/>
            <a:ext cx="5721350" cy="6350"/>
          </a:xfrm>
          <a:custGeom>
            <a:avLst/>
            <a:gdLst>
              <a:gd name="connsiteX0" fmla="*/ 6350 w 5721350"/>
              <a:gd name="connsiteY0" fmla="*/ 18034 h 6350"/>
              <a:gd name="connsiteX1" fmla="*/ 5721350 w 5721350"/>
              <a:gd name="connsiteY1" fmla="*/ 18034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21350" h="6350">
                <a:moveTo>
                  <a:pt x="6350" y="18034"/>
                </a:moveTo>
                <a:lnTo>
                  <a:pt x="5721350" y="18034"/>
                </a:lnTo>
              </a:path>
            </a:pathLst>
          </a:custGeom>
          <a:ln w="609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880" y="5897880"/>
            <a:ext cx="937260" cy="89916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" y="1341120"/>
            <a:ext cx="8252459" cy="60960"/>
          </a:xfrm>
          <a:prstGeom prst="rect">
            <a:avLst/>
          </a:prstGeom>
        </p:spPr>
      </p:pic>
      <p:sp>
        <p:nvSpPr>
          <p:cNvPr id="3" name="Freeform 27"/>
          <p:cNvSpPr/>
          <p:nvPr/>
        </p:nvSpPr>
        <p:spPr>
          <a:xfrm>
            <a:off x="5772150" y="5302250"/>
            <a:ext cx="222250" cy="196850"/>
          </a:xfrm>
          <a:custGeom>
            <a:avLst/>
            <a:gdLst>
              <a:gd name="connsiteX0" fmla="*/ 13715 w 222250"/>
              <a:gd name="connsiteY0" fmla="*/ 112522 h 196850"/>
              <a:gd name="connsiteX1" fmla="*/ 121158 w 222250"/>
              <a:gd name="connsiteY1" fmla="*/ 15748 h 196850"/>
              <a:gd name="connsiteX2" fmla="*/ 228600 w 222250"/>
              <a:gd name="connsiteY2" fmla="*/ 112522 h 196850"/>
              <a:gd name="connsiteX3" fmla="*/ 121158 w 222250"/>
              <a:gd name="connsiteY3" fmla="*/ 209296 h 196850"/>
              <a:gd name="connsiteX4" fmla="*/ 13715 w 222250"/>
              <a:gd name="connsiteY4" fmla="*/ 112522 h 196850"/>
              <a:gd name="connsiteX5" fmla="*/ 13715 w 222250"/>
              <a:gd name="connsiteY5" fmla="*/ 112522 h 19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2250" h="196850">
                <a:moveTo>
                  <a:pt x="13715" y="112522"/>
                </a:moveTo>
                <a:cubicBezTo>
                  <a:pt x="13715" y="59055"/>
                  <a:pt x="61848" y="15748"/>
                  <a:pt x="121158" y="15748"/>
                </a:cubicBezTo>
                <a:cubicBezTo>
                  <a:pt x="180466" y="15748"/>
                  <a:pt x="228600" y="59055"/>
                  <a:pt x="228600" y="112522"/>
                </a:cubicBezTo>
                <a:cubicBezTo>
                  <a:pt x="228600" y="165989"/>
                  <a:pt x="180466" y="209296"/>
                  <a:pt x="121158" y="209296"/>
                </a:cubicBezTo>
                <a:cubicBezTo>
                  <a:pt x="61848" y="209296"/>
                  <a:pt x="13715" y="165989"/>
                  <a:pt x="13715" y="112522"/>
                </a:cubicBezTo>
                <a:lnTo>
                  <a:pt x="13715" y="112522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8"/>
          <p:cNvSpPr/>
          <p:nvPr/>
        </p:nvSpPr>
        <p:spPr>
          <a:xfrm>
            <a:off x="5768594" y="5298694"/>
            <a:ext cx="225806" cy="200405"/>
          </a:xfrm>
          <a:custGeom>
            <a:avLst/>
            <a:gdLst>
              <a:gd name="connsiteX0" fmla="*/ 17271 w 225806"/>
              <a:gd name="connsiteY0" fmla="*/ 116078 h 200405"/>
              <a:gd name="connsiteX1" fmla="*/ 124714 w 225806"/>
              <a:gd name="connsiteY1" fmla="*/ 19304 h 200405"/>
              <a:gd name="connsiteX2" fmla="*/ 232155 w 225806"/>
              <a:gd name="connsiteY2" fmla="*/ 116078 h 200405"/>
              <a:gd name="connsiteX3" fmla="*/ 124714 w 225806"/>
              <a:gd name="connsiteY3" fmla="*/ 212852 h 200405"/>
              <a:gd name="connsiteX4" fmla="*/ 17271 w 225806"/>
              <a:gd name="connsiteY4" fmla="*/ 116078 h 200405"/>
              <a:gd name="connsiteX5" fmla="*/ 17271 w 225806"/>
              <a:gd name="connsiteY5" fmla="*/ 116078 h 200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806" h="200405">
                <a:moveTo>
                  <a:pt x="17271" y="116078"/>
                </a:moveTo>
                <a:cubicBezTo>
                  <a:pt x="17271" y="62611"/>
                  <a:pt x="65404" y="19304"/>
                  <a:pt x="124714" y="19304"/>
                </a:cubicBezTo>
                <a:cubicBezTo>
                  <a:pt x="184022" y="19304"/>
                  <a:pt x="232155" y="62611"/>
                  <a:pt x="232155" y="116078"/>
                </a:cubicBezTo>
                <a:cubicBezTo>
                  <a:pt x="232155" y="169545"/>
                  <a:pt x="184022" y="212852"/>
                  <a:pt x="124714" y="212852"/>
                </a:cubicBezTo>
                <a:cubicBezTo>
                  <a:pt x="65404" y="212852"/>
                  <a:pt x="17271" y="169545"/>
                  <a:pt x="17271" y="116078"/>
                </a:cubicBezTo>
                <a:lnTo>
                  <a:pt x="17271" y="116078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9"/>
          <p:cNvSpPr/>
          <p:nvPr/>
        </p:nvSpPr>
        <p:spPr>
          <a:xfrm>
            <a:off x="7495793" y="4079494"/>
            <a:ext cx="225806" cy="200405"/>
          </a:xfrm>
          <a:custGeom>
            <a:avLst/>
            <a:gdLst>
              <a:gd name="connsiteX0" fmla="*/ 18288 w 225806"/>
              <a:gd name="connsiteY0" fmla="*/ 110744 h 200405"/>
              <a:gd name="connsiteX1" fmla="*/ 125730 w 225806"/>
              <a:gd name="connsiteY1" fmla="*/ 13208 h 200405"/>
              <a:gd name="connsiteX2" fmla="*/ 233172 w 225806"/>
              <a:gd name="connsiteY2" fmla="*/ 110744 h 200405"/>
              <a:gd name="connsiteX3" fmla="*/ 125730 w 225806"/>
              <a:gd name="connsiteY3" fmla="*/ 208280 h 200405"/>
              <a:gd name="connsiteX4" fmla="*/ 18288 w 225806"/>
              <a:gd name="connsiteY4" fmla="*/ 110744 h 200405"/>
              <a:gd name="connsiteX5" fmla="*/ 18288 w 225806"/>
              <a:gd name="connsiteY5" fmla="*/ 110744 h 200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806" h="200405">
                <a:moveTo>
                  <a:pt x="18288" y="110744"/>
                </a:moveTo>
                <a:cubicBezTo>
                  <a:pt x="18288" y="56896"/>
                  <a:pt x="66421" y="13208"/>
                  <a:pt x="125730" y="13208"/>
                </a:cubicBezTo>
                <a:cubicBezTo>
                  <a:pt x="185039" y="13208"/>
                  <a:pt x="233172" y="56896"/>
                  <a:pt x="233172" y="110744"/>
                </a:cubicBezTo>
                <a:cubicBezTo>
                  <a:pt x="233172" y="164592"/>
                  <a:pt x="185039" y="208280"/>
                  <a:pt x="125730" y="208280"/>
                </a:cubicBezTo>
                <a:cubicBezTo>
                  <a:pt x="66421" y="208280"/>
                  <a:pt x="18288" y="164592"/>
                  <a:pt x="18288" y="110744"/>
                </a:cubicBezTo>
                <a:lnTo>
                  <a:pt x="18288" y="110744"/>
                </a:lnTo>
                <a:close/>
              </a:path>
            </a:pathLst>
          </a:custGeom>
          <a:solidFill>
            <a:srgbClr val="9AB95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30"/>
          <p:cNvSpPr/>
          <p:nvPr/>
        </p:nvSpPr>
        <p:spPr>
          <a:xfrm>
            <a:off x="7495793" y="4079494"/>
            <a:ext cx="225806" cy="200405"/>
          </a:xfrm>
          <a:custGeom>
            <a:avLst/>
            <a:gdLst>
              <a:gd name="connsiteX0" fmla="*/ 18288 w 225806"/>
              <a:gd name="connsiteY0" fmla="*/ 110744 h 200405"/>
              <a:gd name="connsiteX1" fmla="*/ 125730 w 225806"/>
              <a:gd name="connsiteY1" fmla="*/ 13208 h 200405"/>
              <a:gd name="connsiteX2" fmla="*/ 233172 w 225806"/>
              <a:gd name="connsiteY2" fmla="*/ 110744 h 200405"/>
              <a:gd name="connsiteX3" fmla="*/ 125730 w 225806"/>
              <a:gd name="connsiteY3" fmla="*/ 208280 h 200405"/>
              <a:gd name="connsiteX4" fmla="*/ 18288 w 225806"/>
              <a:gd name="connsiteY4" fmla="*/ 110744 h 200405"/>
              <a:gd name="connsiteX5" fmla="*/ 18288 w 225806"/>
              <a:gd name="connsiteY5" fmla="*/ 110744 h 200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806" h="200405">
                <a:moveTo>
                  <a:pt x="18288" y="110744"/>
                </a:moveTo>
                <a:cubicBezTo>
                  <a:pt x="18288" y="56896"/>
                  <a:pt x="66421" y="13208"/>
                  <a:pt x="125730" y="13208"/>
                </a:cubicBezTo>
                <a:cubicBezTo>
                  <a:pt x="185039" y="13208"/>
                  <a:pt x="233172" y="56896"/>
                  <a:pt x="233172" y="110744"/>
                </a:cubicBezTo>
                <a:cubicBezTo>
                  <a:pt x="233172" y="164592"/>
                  <a:pt x="185039" y="208280"/>
                  <a:pt x="125730" y="208280"/>
                </a:cubicBezTo>
                <a:cubicBezTo>
                  <a:pt x="66421" y="208280"/>
                  <a:pt x="18288" y="164592"/>
                  <a:pt x="18288" y="110744"/>
                </a:cubicBezTo>
                <a:lnTo>
                  <a:pt x="18288" y="110744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6F873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1"/>
          <p:cNvSpPr/>
          <p:nvPr/>
        </p:nvSpPr>
        <p:spPr>
          <a:xfrm>
            <a:off x="5984494" y="3444494"/>
            <a:ext cx="225806" cy="213106"/>
          </a:xfrm>
          <a:custGeom>
            <a:avLst/>
            <a:gdLst>
              <a:gd name="connsiteX0" fmla="*/ 16255 w 225806"/>
              <a:gd name="connsiteY0" fmla="*/ 116332 h 213106"/>
              <a:gd name="connsiteX1" fmla="*/ 124459 w 225806"/>
              <a:gd name="connsiteY1" fmla="*/ 18796 h 213106"/>
              <a:gd name="connsiteX2" fmla="*/ 232664 w 225806"/>
              <a:gd name="connsiteY2" fmla="*/ 116332 h 213106"/>
              <a:gd name="connsiteX3" fmla="*/ 124459 w 225806"/>
              <a:gd name="connsiteY3" fmla="*/ 213868 h 213106"/>
              <a:gd name="connsiteX4" fmla="*/ 16255 w 225806"/>
              <a:gd name="connsiteY4" fmla="*/ 116332 h 213106"/>
              <a:gd name="connsiteX5" fmla="*/ 16255 w 225806"/>
              <a:gd name="connsiteY5" fmla="*/ 116332 h 2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806" h="213106">
                <a:moveTo>
                  <a:pt x="16255" y="116332"/>
                </a:moveTo>
                <a:cubicBezTo>
                  <a:pt x="16255" y="62484"/>
                  <a:pt x="64642" y="18796"/>
                  <a:pt x="124459" y="18796"/>
                </a:cubicBezTo>
                <a:cubicBezTo>
                  <a:pt x="184277" y="18796"/>
                  <a:pt x="232664" y="62484"/>
                  <a:pt x="232664" y="116332"/>
                </a:cubicBezTo>
                <a:cubicBezTo>
                  <a:pt x="232664" y="170180"/>
                  <a:pt x="184277" y="213868"/>
                  <a:pt x="124459" y="213868"/>
                </a:cubicBezTo>
                <a:cubicBezTo>
                  <a:pt x="64642" y="213868"/>
                  <a:pt x="16255" y="170180"/>
                  <a:pt x="16255" y="116332"/>
                </a:cubicBezTo>
                <a:lnTo>
                  <a:pt x="16255" y="116332"/>
                </a:lnTo>
                <a:close/>
              </a:path>
            </a:pathLst>
          </a:custGeom>
          <a:solidFill>
            <a:srgbClr val="9AB95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2"/>
          <p:cNvSpPr/>
          <p:nvPr/>
        </p:nvSpPr>
        <p:spPr>
          <a:xfrm>
            <a:off x="5984494" y="3444494"/>
            <a:ext cx="225806" cy="213106"/>
          </a:xfrm>
          <a:custGeom>
            <a:avLst/>
            <a:gdLst>
              <a:gd name="connsiteX0" fmla="*/ 16255 w 225806"/>
              <a:gd name="connsiteY0" fmla="*/ 116332 h 213106"/>
              <a:gd name="connsiteX1" fmla="*/ 124459 w 225806"/>
              <a:gd name="connsiteY1" fmla="*/ 18796 h 213106"/>
              <a:gd name="connsiteX2" fmla="*/ 232664 w 225806"/>
              <a:gd name="connsiteY2" fmla="*/ 116332 h 213106"/>
              <a:gd name="connsiteX3" fmla="*/ 124459 w 225806"/>
              <a:gd name="connsiteY3" fmla="*/ 213868 h 213106"/>
              <a:gd name="connsiteX4" fmla="*/ 16255 w 225806"/>
              <a:gd name="connsiteY4" fmla="*/ 116332 h 213106"/>
              <a:gd name="connsiteX5" fmla="*/ 16255 w 225806"/>
              <a:gd name="connsiteY5" fmla="*/ 116332 h 2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806" h="213106">
                <a:moveTo>
                  <a:pt x="16255" y="116332"/>
                </a:moveTo>
                <a:cubicBezTo>
                  <a:pt x="16255" y="62484"/>
                  <a:pt x="64642" y="18796"/>
                  <a:pt x="124459" y="18796"/>
                </a:cubicBezTo>
                <a:cubicBezTo>
                  <a:pt x="184277" y="18796"/>
                  <a:pt x="232664" y="62484"/>
                  <a:pt x="232664" y="116332"/>
                </a:cubicBezTo>
                <a:cubicBezTo>
                  <a:pt x="232664" y="170180"/>
                  <a:pt x="184277" y="213868"/>
                  <a:pt x="124459" y="213868"/>
                </a:cubicBezTo>
                <a:cubicBezTo>
                  <a:pt x="64642" y="213868"/>
                  <a:pt x="16255" y="170180"/>
                  <a:pt x="16255" y="116332"/>
                </a:cubicBezTo>
                <a:lnTo>
                  <a:pt x="16255" y="116332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6F873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9780" y="3649979"/>
            <a:ext cx="1684020" cy="1714500"/>
          </a:xfrm>
          <a:prstGeom prst="rect">
            <a:avLst/>
          </a:prstGeom>
        </p:spPr>
      </p:pic>
      <p:sp>
        <p:nvSpPr>
          <p:cNvPr id="4" name="Freeform 34"/>
          <p:cNvSpPr/>
          <p:nvPr/>
        </p:nvSpPr>
        <p:spPr>
          <a:xfrm>
            <a:off x="2720594" y="2428494"/>
            <a:ext cx="22605" cy="378206"/>
          </a:xfrm>
          <a:custGeom>
            <a:avLst/>
            <a:gdLst>
              <a:gd name="connsiteX0" fmla="*/ 15239 w 22605"/>
              <a:gd name="connsiteY0" fmla="*/ 2794 h 378206"/>
              <a:gd name="connsiteX1" fmla="*/ 15239 w 22605"/>
              <a:gd name="connsiteY1" fmla="*/ 377825 h 378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605" h="378206">
                <a:moveTo>
                  <a:pt x="15239" y="2794"/>
                </a:moveTo>
                <a:lnTo>
                  <a:pt x="15239" y="377825"/>
                </a:lnTo>
              </a:path>
            </a:pathLst>
          </a:custGeom>
          <a:ln w="18288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5"/>
          <p:cNvSpPr/>
          <p:nvPr/>
        </p:nvSpPr>
        <p:spPr>
          <a:xfrm>
            <a:off x="3469894" y="2428494"/>
            <a:ext cx="35305" cy="378206"/>
          </a:xfrm>
          <a:custGeom>
            <a:avLst/>
            <a:gdLst>
              <a:gd name="connsiteX0" fmla="*/ 18796 w 35305"/>
              <a:gd name="connsiteY0" fmla="*/ 2794 h 378206"/>
              <a:gd name="connsiteX1" fmla="*/ 18796 w 35305"/>
              <a:gd name="connsiteY1" fmla="*/ 377825 h 378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305" h="378206">
                <a:moveTo>
                  <a:pt x="18796" y="2794"/>
                </a:moveTo>
                <a:lnTo>
                  <a:pt x="18796" y="377825"/>
                </a:lnTo>
              </a:path>
            </a:pathLst>
          </a:custGeom>
          <a:ln w="18288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6"/>
          <p:cNvSpPr/>
          <p:nvPr/>
        </p:nvSpPr>
        <p:spPr>
          <a:xfrm>
            <a:off x="5285994" y="2504694"/>
            <a:ext cx="35305" cy="225806"/>
          </a:xfrm>
          <a:custGeom>
            <a:avLst/>
            <a:gdLst>
              <a:gd name="connsiteX0" fmla="*/ 18796 w 35305"/>
              <a:gd name="connsiteY0" fmla="*/ 10541 h 225806"/>
              <a:gd name="connsiteX1" fmla="*/ 18796 w 35305"/>
              <a:gd name="connsiteY1" fmla="*/ 218313 h 225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305" h="225806">
                <a:moveTo>
                  <a:pt x="18796" y="10541"/>
                </a:moveTo>
                <a:lnTo>
                  <a:pt x="18796" y="218313"/>
                </a:lnTo>
              </a:path>
            </a:pathLst>
          </a:custGeom>
          <a:ln w="17272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7"/>
          <p:cNvSpPr/>
          <p:nvPr/>
        </p:nvSpPr>
        <p:spPr>
          <a:xfrm>
            <a:off x="5578094" y="2504694"/>
            <a:ext cx="22605" cy="225806"/>
          </a:xfrm>
          <a:custGeom>
            <a:avLst/>
            <a:gdLst>
              <a:gd name="connsiteX0" fmla="*/ 14732 w 22605"/>
              <a:gd name="connsiteY0" fmla="*/ 10541 h 225806"/>
              <a:gd name="connsiteX1" fmla="*/ 14732 w 22605"/>
              <a:gd name="connsiteY1" fmla="*/ 218313 h 225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605" h="225806">
                <a:moveTo>
                  <a:pt x="14732" y="10541"/>
                </a:moveTo>
                <a:lnTo>
                  <a:pt x="14732" y="218313"/>
                </a:lnTo>
              </a:path>
            </a:pathLst>
          </a:custGeom>
          <a:ln w="17271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8"/>
          <p:cNvSpPr/>
          <p:nvPr/>
        </p:nvSpPr>
        <p:spPr>
          <a:xfrm>
            <a:off x="5654294" y="2504694"/>
            <a:ext cx="22605" cy="225806"/>
          </a:xfrm>
          <a:custGeom>
            <a:avLst/>
            <a:gdLst>
              <a:gd name="connsiteX0" fmla="*/ 10160 w 22605"/>
              <a:gd name="connsiteY0" fmla="*/ 10541 h 225806"/>
              <a:gd name="connsiteX1" fmla="*/ 10160 w 22605"/>
              <a:gd name="connsiteY1" fmla="*/ 218313 h 225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605" h="225806">
                <a:moveTo>
                  <a:pt x="10160" y="10541"/>
                </a:moveTo>
                <a:lnTo>
                  <a:pt x="10160" y="218313"/>
                </a:lnTo>
              </a:path>
            </a:pathLst>
          </a:custGeom>
          <a:ln w="17272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9"/>
          <p:cNvSpPr/>
          <p:nvPr/>
        </p:nvSpPr>
        <p:spPr>
          <a:xfrm>
            <a:off x="5933694" y="2504694"/>
            <a:ext cx="35305" cy="225806"/>
          </a:xfrm>
          <a:custGeom>
            <a:avLst/>
            <a:gdLst>
              <a:gd name="connsiteX0" fmla="*/ 21844 w 35305"/>
              <a:gd name="connsiteY0" fmla="*/ 10541 h 225806"/>
              <a:gd name="connsiteX1" fmla="*/ 21844 w 35305"/>
              <a:gd name="connsiteY1" fmla="*/ 218313 h 225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305" h="225806">
                <a:moveTo>
                  <a:pt x="21844" y="10541"/>
                </a:moveTo>
                <a:lnTo>
                  <a:pt x="21844" y="218313"/>
                </a:lnTo>
              </a:path>
            </a:pathLst>
          </a:custGeom>
          <a:ln w="17271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40"/>
          <p:cNvSpPr/>
          <p:nvPr/>
        </p:nvSpPr>
        <p:spPr>
          <a:xfrm>
            <a:off x="1666494" y="5247894"/>
            <a:ext cx="225806" cy="200405"/>
          </a:xfrm>
          <a:custGeom>
            <a:avLst/>
            <a:gdLst>
              <a:gd name="connsiteX0" fmla="*/ 18288 w 225806"/>
              <a:gd name="connsiteY0" fmla="*/ 112014 h 200405"/>
              <a:gd name="connsiteX1" fmla="*/ 126491 w 225806"/>
              <a:gd name="connsiteY1" fmla="*/ 15240 h 200405"/>
              <a:gd name="connsiteX2" fmla="*/ 234695 w 225806"/>
              <a:gd name="connsiteY2" fmla="*/ 112014 h 200405"/>
              <a:gd name="connsiteX3" fmla="*/ 126491 w 225806"/>
              <a:gd name="connsiteY3" fmla="*/ 208788 h 200405"/>
              <a:gd name="connsiteX4" fmla="*/ 18288 w 225806"/>
              <a:gd name="connsiteY4" fmla="*/ 112014 h 200405"/>
              <a:gd name="connsiteX5" fmla="*/ 18288 w 225806"/>
              <a:gd name="connsiteY5" fmla="*/ 112014 h 200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806" h="200405">
                <a:moveTo>
                  <a:pt x="18288" y="112014"/>
                </a:moveTo>
                <a:cubicBezTo>
                  <a:pt x="18288" y="58547"/>
                  <a:pt x="66675" y="15240"/>
                  <a:pt x="126491" y="15240"/>
                </a:cubicBezTo>
                <a:cubicBezTo>
                  <a:pt x="186308" y="15240"/>
                  <a:pt x="234695" y="58547"/>
                  <a:pt x="234695" y="112014"/>
                </a:cubicBezTo>
                <a:cubicBezTo>
                  <a:pt x="234695" y="165481"/>
                  <a:pt x="186308" y="208788"/>
                  <a:pt x="126491" y="208788"/>
                </a:cubicBezTo>
                <a:cubicBezTo>
                  <a:pt x="66675" y="208788"/>
                  <a:pt x="18288" y="165481"/>
                  <a:pt x="18288" y="112014"/>
                </a:cubicBezTo>
                <a:lnTo>
                  <a:pt x="18288" y="112014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1"/>
          <p:cNvSpPr/>
          <p:nvPr/>
        </p:nvSpPr>
        <p:spPr>
          <a:xfrm>
            <a:off x="1666494" y="5247894"/>
            <a:ext cx="225806" cy="200405"/>
          </a:xfrm>
          <a:custGeom>
            <a:avLst/>
            <a:gdLst>
              <a:gd name="connsiteX0" fmla="*/ 18288 w 225806"/>
              <a:gd name="connsiteY0" fmla="*/ 112014 h 200405"/>
              <a:gd name="connsiteX1" fmla="*/ 126491 w 225806"/>
              <a:gd name="connsiteY1" fmla="*/ 15240 h 200405"/>
              <a:gd name="connsiteX2" fmla="*/ 234695 w 225806"/>
              <a:gd name="connsiteY2" fmla="*/ 112014 h 200405"/>
              <a:gd name="connsiteX3" fmla="*/ 126491 w 225806"/>
              <a:gd name="connsiteY3" fmla="*/ 208788 h 200405"/>
              <a:gd name="connsiteX4" fmla="*/ 18288 w 225806"/>
              <a:gd name="connsiteY4" fmla="*/ 112014 h 200405"/>
              <a:gd name="connsiteX5" fmla="*/ 18288 w 225806"/>
              <a:gd name="connsiteY5" fmla="*/ 112014 h 200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806" h="200405">
                <a:moveTo>
                  <a:pt x="18288" y="112014"/>
                </a:moveTo>
                <a:cubicBezTo>
                  <a:pt x="18288" y="58547"/>
                  <a:pt x="66675" y="15240"/>
                  <a:pt x="126491" y="15240"/>
                </a:cubicBezTo>
                <a:cubicBezTo>
                  <a:pt x="186308" y="15240"/>
                  <a:pt x="234695" y="58547"/>
                  <a:pt x="234695" y="112014"/>
                </a:cubicBezTo>
                <a:cubicBezTo>
                  <a:pt x="234695" y="165481"/>
                  <a:pt x="186308" y="208788"/>
                  <a:pt x="126491" y="208788"/>
                </a:cubicBezTo>
                <a:cubicBezTo>
                  <a:pt x="66675" y="208788"/>
                  <a:pt x="18288" y="165481"/>
                  <a:pt x="18288" y="112014"/>
                </a:cubicBezTo>
                <a:lnTo>
                  <a:pt x="18288" y="112014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2"/>
          <p:cNvSpPr/>
          <p:nvPr/>
        </p:nvSpPr>
        <p:spPr>
          <a:xfrm>
            <a:off x="3393694" y="4028694"/>
            <a:ext cx="225806" cy="200405"/>
          </a:xfrm>
          <a:custGeom>
            <a:avLst/>
            <a:gdLst>
              <a:gd name="connsiteX0" fmla="*/ 19303 w 225806"/>
              <a:gd name="connsiteY0" fmla="*/ 107442 h 200405"/>
              <a:gd name="connsiteX1" fmla="*/ 127508 w 225806"/>
              <a:gd name="connsiteY1" fmla="*/ 10668 h 200405"/>
              <a:gd name="connsiteX2" fmla="*/ 235711 w 225806"/>
              <a:gd name="connsiteY2" fmla="*/ 107442 h 200405"/>
              <a:gd name="connsiteX3" fmla="*/ 127508 w 225806"/>
              <a:gd name="connsiteY3" fmla="*/ 204216 h 200405"/>
              <a:gd name="connsiteX4" fmla="*/ 19303 w 225806"/>
              <a:gd name="connsiteY4" fmla="*/ 107442 h 200405"/>
              <a:gd name="connsiteX5" fmla="*/ 19303 w 225806"/>
              <a:gd name="connsiteY5" fmla="*/ 107442 h 200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806" h="200405">
                <a:moveTo>
                  <a:pt x="19303" y="107442"/>
                </a:moveTo>
                <a:cubicBezTo>
                  <a:pt x="19303" y="53975"/>
                  <a:pt x="67690" y="10668"/>
                  <a:pt x="127508" y="10668"/>
                </a:cubicBezTo>
                <a:cubicBezTo>
                  <a:pt x="187325" y="10668"/>
                  <a:pt x="235711" y="53975"/>
                  <a:pt x="235711" y="107442"/>
                </a:cubicBezTo>
                <a:cubicBezTo>
                  <a:pt x="235711" y="160909"/>
                  <a:pt x="187325" y="204216"/>
                  <a:pt x="127508" y="204216"/>
                </a:cubicBezTo>
                <a:cubicBezTo>
                  <a:pt x="67690" y="204216"/>
                  <a:pt x="19303" y="160909"/>
                  <a:pt x="19303" y="107442"/>
                </a:cubicBezTo>
                <a:lnTo>
                  <a:pt x="19303" y="107442"/>
                </a:lnTo>
                <a:close/>
              </a:path>
            </a:pathLst>
          </a:custGeom>
          <a:solidFill>
            <a:srgbClr val="9AB95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3"/>
          <p:cNvSpPr/>
          <p:nvPr/>
        </p:nvSpPr>
        <p:spPr>
          <a:xfrm>
            <a:off x="3393694" y="4028694"/>
            <a:ext cx="225806" cy="200405"/>
          </a:xfrm>
          <a:custGeom>
            <a:avLst/>
            <a:gdLst>
              <a:gd name="connsiteX0" fmla="*/ 19303 w 225806"/>
              <a:gd name="connsiteY0" fmla="*/ 107442 h 200405"/>
              <a:gd name="connsiteX1" fmla="*/ 127508 w 225806"/>
              <a:gd name="connsiteY1" fmla="*/ 10668 h 200405"/>
              <a:gd name="connsiteX2" fmla="*/ 235711 w 225806"/>
              <a:gd name="connsiteY2" fmla="*/ 107442 h 200405"/>
              <a:gd name="connsiteX3" fmla="*/ 127508 w 225806"/>
              <a:gd name="connsiteY3" fmla="*/ 204216 h 200405"/>
              <a:gd name="connsiteX4" fmla="*/ 19303 w 225806"/>
              <a:gd name="connsiteY4" fmla="*/ 107442 h 200405"/>
              <a:gd name="connsiteX5" fmla="*/ 19303 w 225806"/>
              <a:gd name="connsiteY5" fmla="*/ 107442 h 200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806" h="200405">
                <a:moveTo>
                  <a:pt x="19303" y="107442"/>
                </a:moveTo>
                <a:cubicBezTo>
                  <a:pt x="19303" y="53975"/>
                  <a:pt x="67690" y="10668"/>
                  <a:pt x="127508" y="10668"/>
                </a:cubicBezTo>
                <a:cubicBezTo>
                  <a:pt x="187325" y="10668"/>
                  <a:pt x="235711" y="53975"/>
                  <a:pt x="235711" y="107442"/>
                </a:cubicBezTo>
                <a:cubicBezTo>
                  <a:pt x="235711" y="160909"/>
                  <a:pt x="187325" y="204216"/>
                  <a:pt x="127508" y="204216"/>
                </a:cubicBezTo>
                <a:cubicBezTo>
                  <a:pt x="67690" y="204216"/>
                  <a:pt x="19303" y="160909"/>
                  <a:pt x="19303" y="107442"/>
                </a:cubicBezTo>
                <a:lnTo>
                  <a:pt x="19303" y="107442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6F873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4"/>
          <p:cNvSpPr/>
          <p:nvPr/>
        </p:nvSpPr>
        <p:spPr>
          <a:xfrm>
            <a:off x="1882394" y="3393694"/>
            <a:ext cx="225806" cy="200405"/>
          </a:xfrm>
          <a:custGeom>
            <a:avLst/>
            <a:gdLst>
              <a:gd name="connsiteX0" fmla="*/ 18795 w 225806"/>
              <a:gd name="connsiteY0" fmla="*/ 112268 h 200405"/>
              <a:gd name="connsiteX1" fmla="*/ 126238 w 225806"/>
              <a:gd name="connsiteY1" fmla="*/ 14732 h 200405"/>
              <a:gd name="connsiteX2" fmla="*/ 233679 w 225806"/>
              <a:gd name="connsiteY2" fmla="*/ 112268 h 200405"/>
              <a:gd name="connsiteX3" fmla="*/ 126238 w 225806"/>
              <a:gd name="connsiteY3" fmla="*/ 209804 h 200405"/>
              <a:gd name="connsiteX4" fmla="*/ 18795 w 225806"/>
              <a:gd name="connsiteY4" fmla="*/ 112268 h 200405"/>
              <a:gd name="connsiteX5" fmla="*/ 18795 w 225806"/>
              <a:gd name="connsiteY5" fmla="*/ 112268 h 200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806" h="200405">
                <a:moveTo>
                  <a:pt x="18795" y="112268"/>
                </a:moveTo>
                <a:cubicBezTo>
                  <a:pt x="18795" y="58420"/>
                  <a:pt x="66929" y="14732"/>
                  <a:pt x="126238" y="14732"/>
                </a:cubicBezTo>
                <a:cubicBezTo>
                  <a:pt x="185547" y="14732"/>
                  <a:pt x="233679" y="58420"/>
                  <a:pt x="233679" y="112268"/>
                </a:cubicBezTo>
                <a:cubicBezTo>
                  <a:pt x="233679" y="166116"/>
                  <a:pt x="185547" y="209804"/>
                  <a:pt x="126238" y="209804"/>
                </a:cubicBezTo>
                <a:cubicBezTo>
                  <a:pt x="66929" y="209804"/>
                  <a:pt x="18795" y="166116"/>
                  <a:pt x="18795" y="112268"/>
                </a:cubicBezTo>
                <a:lnTo>
                  <a:pt x="18795" y="112268"/>
                </a:lnTo>
                <a:close/>
              </a:path>
            </a:pathLst>
          </a:custGeom>
          <a:solidFill>
            <a:srgbClr val="9AB95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5"/>
          <p:cNvSpPr/>
          <p:nvPr/>
        </p:nvSpPr>
        <p:spPr>
          <a:xfrm>
            <a:off x="1882394" y="3393694"/>
            <a:ext cx="225806" cy="200405"/>
          </a:xfrm>
          <a:custGeom>
            <a:avLst/>
            <a:gdLst>
              <a:gd name="connsiteX0" fmla="*/ 18795 w 225806"/>
              <a:gd name="connsiteY0" fmla="*/ 112268 h 200405"/>
              <a:gd name="connsiteX1" fmla="*/ 126238 w 225806"/>
              <a:gd name="connsiteY1" fmla="*/ 14732 h 200405"/>
              <a:gd name="connsiteX2" fmla="*/ 233679 w 225806"/>
              <a:gd name="connsiteY2" fmla="*/ 112268 h 200405"/>
              <a:gd name="connsiteX3" fmla="*/ 126238 w 225806"/>
              <a:gd name="connsiteY3" fmla="*/ 209804 h 200405"/>
              <a:gd name="connsiteX4" fmla="*/ 18795 w 225806"/>
              <a:gd name="connsiteY4" fmla="*/ 112268 h 200405"/>
              <a:gd name="connsiteX5" fmla="*/ 18795 w 225806"/>
              <a:gd name="connsiteY5" fmla="*/ 112268 h 200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806" h="200405">
                <a:moveTo>
                  <a:pt x="18795" y="112268"/>
                </a:moveTo>
                <a:cubicBezTo>
                  <a:pt x="18795" y="58420"/>
                  <a:pt x="66929" y="14732"/>
                  <a:pt x="126238" y="14732"/>
                </a:cubicBezTo>
                <a:cubicBezTo>
                  <a:pt x="185547" y="14732"/>
                  <a:pt x="233679" y="58420"/>
                  <a:pt x="233679" y="112268"/>
                </a:cubicBezTo>
                <a:cubicBezTo>
                  <a:pt x="233679" y="166116"/>
                  <a:pt x="185547" y="209804"/>
                  <a:pt x="126238" y="209804"/>
                </a:cubicBezTo>
                <a:cubicBezTo>
                  <a:pt x="66929" y="209804"/>
                  <a:pt x="18795" y="166116"/>
                  <a:pt x="18795" y="112268"/>
                </a:cubicBezTo>
                <a:lnTo>
                  <a:pt x="18795" y="112268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6F873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0220" y="3589020"/>
            <a:ext cx="1684020" cy="1722120"/>
          </a:xfrm>
          <a:prstGeom prst="rect">
            <a:avLst/>
          </a:prstGeom>
        </p:spPr>
      </p:pic>
      <p:sp>
        <p:nvSpPr>
          <p:cNvPr id="5" name="TextBox 47"/>
          <p:cNvSpPr txBox="1"/>
          <p:nvPr/>
        </p:nvSpPr>
        <p:spPr>
          <a:xfrm>
            <a:off x="548640" y="515323"/>
            <a:ext cx="6539173" cy="15042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523364">
              <a:lnSpc>
                <a:spcPct val="100000"/>
              </a:lnSpc>
            </a:pPr>
            <a:r>
              <a:rPr lang="en-US" altLang="zh-CN" sz="4400" b="1" spc="509" dirty="0">
                <a:solidFill>
                  <a:srgbClr val="006EBF"/>
                </a:solidFill>
                <a:latin typeface="Times New Roman"/>
                <a:ea typeface="Times New Roman"/>
              </a:rPr>
              <a:t>Line</a:t>
            </a:r>
            <a:r>
              <a:rPr lang="en-US" altLang="zh-CN" sz="4400" b="1" spc="409" dirty="0">
                <a:solidFill>
                  <a:srgbClr val="006EB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400" b="1" spc="440" dirty="0">
                <a:solidFill>
                  <a:srgbClr val="006EBF"/>
                </a:solidFill>
                <a:latin typeface="Times New Roman"/>
                <a:ea typeface="Times New Roman"/>
              </a:rPr>
              <a:t>intersection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344"/>
              </a:lnSpc>
            </a:pPr>
            <a:endParaRPr lang="en-US" dirty="0" smtClean="0"/>
          </a:p>
          <a:p>
            <a:pPr marL="0">
              <a:lnSpc>
                <a:spcPct val="111666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•</a:t>
            </a:r>
            <a:r>
              <a:rPr lang="en-US" altLang="zh-CN" sz="2400" spc="125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zh-CN" altLang="en-US" sz="2400" dirty="0">
                <a:solidFill>
                  <a:srgbClr val="000000"/>
                </a:solidFill>
                <a:latin typeface="Arial Unicode MS"/>
                <a:ea typeface="Arial Unicode MS"/>
              </a:rPr>
              <a:t>Cross</a:t>
            </a:r>
            <a:r>
              <a:rPr lang="zh-CN" altLang="en-US" sz="2400" spc="135" dirty="0">
                <a:solidFill>
                  <a:srgbClr val="000000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Arial Unicode MS"/>
                <a:ea typeface="Arial Unicode MS"/>
              </a:rPr>
              <a:t>Product</a:t>
            </a:r>
            <a:r>
              <a:rPr lang="zh-CN" altLang="en-US" sz="2400" spc="129" dirty="0">
                <a:solidFill>
                  <a:srgbClr val="000000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Arial Unicode MS"/>
                <a:ea typeface="Arial Unicode MS"/>
              </a:rPr>
              <a:t>: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1522730" y="2472238"/>
            <a:ext cx="1189382" cy="2960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7916"/>
              </a:lnSpc>
            </a:pPr>
            <a:r>
              <a:rPr lang="en-US" altLang="zh-CN" sz="1300" spc="125" dirty="0">
                <a:solidFill>
                  <a:srgbClr val="000000"/>
                </a:solidFill>
                <a:latin typeface="Cambria"/>
                <a:ea typeface="Cambria"/>
              </a:rPr>
              <a:t>1</a:t>
            </a:r>
            <a:r>
              <a:rPr lang="en-US" altLang="zh-CN" sz="1300" spc="5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800" spc="175" dirty="0">
                <a:solidFill>
                  <a:srgbClr val="000000"/>
                </a:solidFill>
                <a:latin typeface="Cambria"/>
                <a:ea typeface="Cambria"/>
              </a:rPr>
              <a:t>×</a:t>
            </a:r>
            <a:r>
              <a:rPr lang="en-US" altLang="zh-CN" sz="1800" spc="69" dirty="0">
                <a:solidFill>
                  <a:srgbClr val="000000"/>
                </a:solidFill>
                <a:latin typeface="Cambria"/>
                <a:cs typeface="Cambria"/>
              </a:rPr>
              <a:t>   </a:t>
            </a:r>
            <a:r>
              <a:rPr lang="en-US" altLang="zh-CN" sz="1300" spc="129" dirty="0">
                <a:solidFill>
                  <a:srgbClr val="000000"/>
                </a:solidFill>
                <a:latin typeface="Cambria"/>
                <a:ea typeface="Cambria"/>
              </a:rPr>
              <a:t>2</a:t>
            </a:r>
            <a:r>
              <a:rPr lang="en-US" altLang="zh-CN" sz="1300" spc="5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800" spc="179" dirty="0">
                <a:solidFill>
                  <a:srgbClr val="000000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180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129" dirty="0">
                <a:solidFill>
                  <a:srgbClr val="000000"/>
                </a:solidFill>
                <a:latin typeface="Times New Roman"/>
                <a:ea typeface="Times New Roman"/>
              </a:rPr>
              <a:t>det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2888614" y="2417015"/>
            <a:ext cx="111222" cy="4663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300" spc="30" dirty="0">
                <a:solidFill>
                  <a:srgbClr val="000000"/>
                </a:solidFill>
                <a:latin typeface="Cambria"/>
                <a:ea typeface="Cambria"/>
              </a:rPr>
              <a:t>1</a:t>
            </a:r>
          </a:p>
          <a:p>
            <a:pPr>
              <a:lnSpc>
                <a:spcPts val="55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300" spc="30" dirty="0">
                <a:solidFill>
                  <a:srgbClr val="000000"/>
                </a:solidFill>
                <a:latin typeface="Cambria"/>
                <a:ea typeface="Cambria"/>
              </a:rPr>
              <a:t>1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3344545" y="2417015"/>
            <a:ext cx="111222" cy="4663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300" spc="30" dirty="0">
                <a:solidFill>
                  <a:srgbClr val="000000"/>
                </a:solidFill>
                <a:latin typeface="Cambria"/>
                <a:ea typeface="Cambria"/>
              </a:rPr>
              <a:t>2</a:t>
            </a:r>
          </a:p>
          <a:p>
            <a:pPr>
              <a:lnSpc>
                <a:spcPts val="550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300" spc="30" dirty="0">
                <a:solidFill>
                  <a:srgbClr val="000000"/>
                </a:solidFill>
                <a:latin typeface="Cambria"/>
                <a:ea typeface="Cambria"/>
              </a:rPr>
              <a:t>2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3589909" y="2472238"/>
            <a:ext cx="1970883" cy="2960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7916"/>
              </a:lnSpc>
            </a:pPr>
            <a:r>
              <a:rPr lang="en-US" altLang="zh-CN" sz="1800" spc="220" dirty="0">
                <a:solidFill>
                  <a:srgbClr val="000000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1800" spc="94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300" spc="154" dirty="0">
                <a:solidFill>
                  <a:srgbClr val="000000"/>
                </a:solidFill>
                <a:latin typeface="Cambria"/>
                <a:ea typeface="Cambria"/>
              </a:rPr>
              <a:t>1</a:t>
            </a:r>
            <a:r>
              <a:rPr lang="en-US" altLang="zh-CN" sz="1300" spc="64" dirty="0">
                <a:solidFill>
                  <a:srgbClr val="000000"/>
                </a:solidFill>
                <a:latin typeface="Cambria"/>
                <a:cs typeface="Cambria"/>
              </a:rPr>
              <a:t>   </a:t>
            </a:r>
            <a:r>
              <a:rPr lang="en-US" altLang="zh-CN" sz="1300" spc="160" dirty="0">
                <a:solidFill>
                  <a:srgbClr val="000000"/>
                </a:solidFill>
                <a:latin typeface="Cambria"/>
                <a:ea typeface="Cambria"/>
              </a:rPr>
              <a:t>2</a:t>
            </a:r>
            <a:r>
              <a:rPr lang="en-US" altLang="zh-CN" sz="1300" spc="60" dirty="0">
                <a:solidFill>
                  <a:srgbClr val="000000"/>
                </a:solidFill>
                <a:latin typeface="Cambria"/>
                <a:cs typeface="Cambria"/>
              </a:rPr>
              <a:t>  </a:t>
            </a:r>
            <a:r>
              <a:rPr lang="en-US" altLang="zh-CN" sz="1800" spc="220" dirty="0">
                <a:solidFill>
                  <a:srgbClr val="000000"/>
                </a:solidFill>
                <a:latin typeface="Cambria"/>
                <a:ea typeface="Cambria"/>
              </a:rPr>
              <a:t>−</a:t>
            </a:r>
            <a:r>
              <a:rPr lang="en-US" altLang="zh-CN" sz="1800" spc="85" dirty="0">
                <a:solidFill>
                  <a:srgbClr val="000000"/>
                </a:solidFill>
                <a:latin typeface="Cambria"/>
                <a:cs typeface="Cambria"/>
              </a:rPr>
              <a:t>   </a:t>
            </a:r>
            <a:r>
              <a:rPr lang="en-US" altLang="zh-CN" sz="1300" spc="154" dirty="0">
                <a:solidFill>
                  <a:srgbClr val="000000"/>
                </a:solidFill>
                <a:latin typeface="Cambria"/>
                <a:ea typeface="Cambria"/>
              </a:rPr>
              <a:t>2</a:t>
            </a:r>
            <a:r>
              <a:rPr lang="en-US" altLang="zh-CN" sz="1300" spc="64" dirty="0">
                <a:solidFill>
                  <a:srgbClr val="000000"/>
                </a:solidFill>
                <a:latin typeface="Cambria"/>
                <a:cs typeface="Cambria"/>
              </a:rPr>
              <a:t>   </a:t>
            </a:r>
            <a:r>
              <a:rPr lang="en-US" altLang="zh-CN" sz="1300" spc="160" dirty="0">
                <a:solidFill>
                  <a:srgbClr val="000000"/>
                </a:solidFill>
                <a:latin typeface="Cambria"/>
                <a:ea typeface="Cambria"/>
              </a:rPr>
              <a:t>1</a:t>
            </a:r>
            <a:r>
              <a:rPr lang="en-US" altLang="zh-CN" sz="1300" spc="64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800" spc="220" dirty="0">
                <a:solidFill>
                  <a:srgbClr val="000000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1800" spc="94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1300" spc="160" dirty="0">
                <a:solidFill>
                  <a:srgbClr val="000000"/>
                </a:solidFill>
                <a:latin typeface="Cambria"/>
                <a:ea typeface="Cambria"/>
              </a:rPr>
              <a:t>1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5813805" y="2586179"/>
            <a:ext cx="109698" cy="1981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300" spc="30" dirty="0">
                <a:solidFill>
                  <a:srgbClr val="000000"/>
                </a:solidFill>
                <a:latin typeface="Cambria"/>
                <a:ea typeface="Cambria"/>
              </a:rPr>
              <a:t>2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1523111" y="3503373"/>
            <a:ext cx="224252" cy="10303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65531">
              <a:lnSpc>
                <a:spcPct val="100000"/>
              </a:lnSpc>
            </a:pPr>
            <a:r>
              <a:rPr lang="en-US" altLang="zh-CN" sz="1300" spc="30" dirty="0">
                <a:solidFill>
                  <a:srgbClr val="000000"/>
                </a:solidFill>
                <a:latin typeface="Cambria"/>
                <a:ea typeface="Cambria"/>
              </a:rPr>
              <a:t>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389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800" spc="-89" dirty="0">
                <a:solidFill>
                  <a:srgbClr val="000000"/>
                </a:solidFill>
                <a:latin typeface="Cambria"/>
                <a:ea typeface="Cambria"/>
              </a:rPr>
              <a:t>V</a:t>
            </a:r>
            <a:r>
              <a:rPr lang="en-US" altLang="zh-CN" sz="1300" spc="-65" dirty="0">
                <a:solidFill>
                  <a:srgbClr val="000000"/>
                </a:solidFill>
                <a:latin typeface="Cambria"/>
                <a:ea typeface="Cambria"/>
              </a:rPr>
              <a:t>1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3881373" y="4298266"/>
            <a:ext cx="109698" cy="1981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300" spc="30" dirty="0">
                <a:solidFill>
                  <a:srgbClr val="000000"/>
                </a:solidFill>
                <a:latin typeface="Cambria"/>
                <a:ea typeface="Cambria"/>
              </a:rPr>
              <a:t>2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5624448" y="3557856"/>
            <a:ext cx="228570" cy="10301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70104">
              <a:lnSpc>
                <a:spcPct val="100000"/>
              </a:lnSpc>
            </a:pPr>
            <a:r>
              <a:rPr lang="en-US" altLang="zh-CN" sz="1300" spc="30" dirty="0">
                <a:solidFill>
                  <a:srgbClr val="000000"/>
                </a:solidFill>
                <a:latin typeface="Cambria"/>
                <a:ea typeface="Cambria"/>
              </a:rPr>
              <a:t>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389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800" spc="-69" dirty="0">
                <a:solidFill>
                  <a:srgbClr val="000000"/>
                </a:solidFill>
                <a:latin typeface="Cambria"/>
                <a:ea typeface="Cambria"/>
              </a:rPr>
              <a:t>V</a:t>
            </a:r>
            <a:r>
              <a:rPr lang="en-US" altLang="zh-CN" sz="1300" spc="-50" dirty="0">
                <a:solidFill>
                  <a:srgbClr val="000000"/>
                </a:solidFill>
                <a:latin typeface="Cambria"/>
                <a:ea typeface="Cambria"/>
              </a:rPr>
              <a:t>2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7977885" y="4352876"/>
            <a:ext cx="109698" cy="1981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300" spc="30" dirty="0">
                <a:solidFill>
                  <a:srgbClr val="000000"/>
                </a:solidFill>
                <a:latin typeface="Cambria"/>
                <a:ea typeface="Cambria"/>
              </a:rPr>
              <a:t>1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1453007" y="5599067"/>
            <a:ext cx="109875" cy="1981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300" spc="34" dirty="0">
                <a:solidFill>
                  <a:srgbClr val="000000"/>
                </a:solidFill>
                <a:latin typeface="Cambria"/>
                <a:ea typeface="Cambria"/>
              </a:rPr>
              <a:t>0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1957070" y="4821517"/>
            <a:ext cx="1001775" cy="1296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693800">
              <a:lnSpc>
                <a:spcPct val="100000"/>
              </a:lnSpc>
            </a:pPr>
            <a:r>
              <a:rPr lang="en-US" altLang="zh-CN" sz="1800" spc="-69" dirty="0">
                <a:solidFill>
                  <a:srgbClr val="000000"/>
                </a:solidFill>
                <a:latin typeface="Cambria"/>
                <a:ea typeface="Cambria"/>
              </a:rPr>
              <a:t>V</a:t>
            </a:r>
            <a:r>
              <a:rPr lang="en-US" altLang="zh-CN" sz="1300" spc="-50" dirty="0">
                <a:solidFill>
                  <a:srgbClr val="000000"/>
                </a:solidFill>
                <a:latin typeface="Cambria"/>
                <a:ea typeface="Cambria"/>
              </a:rPr>
              <a:t>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720"/>
              </a:lnSpc>
            </a:pPr>
            <a:endParaRPr lang="en-US" dirty="0" smtClean="0"/>
          </a:p>
          <a:p>
            <a:pPr marL="0">
              <a:lnSpc>
                <a:spcPct val="107916"/>
              </a:lnSpc>
            </a:pPr>
            <a:r>
              <a:rPr lang="en-US" altLang="zh-CN" sz="1300" spc="129" dirty="0">
                <a:solidFill>
                  <a:srgbClr val="000000"/>
                </a:solidFill>
                <a:latin typeface="Cambria"/>
                <a:ea typeface="Cambria"/>
              </a:rPr>
              <a:t>1</a:t>
            </a:r>
            <a:r>
              <a:rPr lang="en-US" altLang="zh-CN" sz="1300" spc="5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800" spc="185" dirty="0">
                <a:solidFill>
                  <a:srgbClr val="000000"/>
                </a:solidFill>
                <a:latin typeface="Cambria"/>
                <a:ea typeface="Cambria"/>
              </a:rPr>
              <a:t>×</a:t>
            </a:r>
            <a:r>
              <a:rPr lang="en-US" altLang="zh-CN" sz="1800" spc="69" dirty="0">
                <a:solidFill>
                  <a:srgbClr val="000000"/>
                </a:solidFill>
                <a:latin typeface="Cambria"/>
                <a:cs typeface="Cambria"/>
              </a:rPr>
              <a:t>   </a:t>
            </a:r>
            <a:r>
              <a:rPr lang="en-US" altLang="zh-CN" sz="1300" spc="135" dirty="0">
                <a:solidFill>
                  <a:srgbClr val="000000"/>
                </a:solidFill>
                <a:latin typeface="Cambria"/>
                <a:ea typeface="Cambria"/>
              </a:rPr>
              <a:t>2</a:t>
            </a:r>
            <a:r>
              <a:rPr lang="en-US" altLang="zh-CN" sz="1300" spc="64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800" spc="185" dirty="0">
                <a:solidFill>
                  <a:srgbClr val="000000"/>
                </a:solidFill>
                <a:latin typeface="Times New Roman"/>
                <a:ea typeface="Times New Roman"/>
              </a:rPr>
              <a:t>&lt;</a:t>
            </a:r>
            <a:r>
              <a:rPr lang="en-US" altLang="zh-CN" sz="180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170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5554345" y="5653712"/>
            <a:ext cx="109698" cy="1981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300" spc="30" dirty="0">
                <a:solidFill>
                  <a:srgbClr val="000000"/>
                </a:solidFill>
                <a:latin typeface="Cambria"/>
                <a:ea typeface="Cambria"/>
              </a:rPr>
              <a:t>0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6169152" y="4875780"/>
            <a:ext cx="1002487" cy="12751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582803">
              <a:lnSpc>
                <a:spcPct val="100000"/>
              </a:lnSpc>
            </a:pPr>
            <a:r>
              <a:rPr lang="en-US" altLang="zh-CN" sz="1800" spc="-89" dirty="0">
                <a:solidFill>
                  <a:srgbClr val="000000"/>
                </a:solidFill>
                <a:latin typeface="Cambria"/>
                <a:ea typeface="Cambria"/>
              </a:rPr>
              <a:t>V</a:t>
            </a:r>
            <a:r>
              <a:rPr lang="en-US" altLang="zh-CN" sz="1300" spc="-65" dirty="0">
                <a:solidFill>
                  <a:srgbClr val="000000"/>
                </a:solidFill>
                <a:latin typeface="Cambria"/>
                <a:ea typeface="Cambria"/>
              </a:rPr>
              <a:t>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544"/>
              </a:lnSpc>
            </a:pPr>
            <a:endParaRPr lang="en-US" dirty="0" smtClean="0"/>
          </a:p>
          <a:p>
            <a:pPr marL="0">
              <a:lnSpc>
                <a:spcPct val="107916"/>
              </a:lnSpc>
            </a:pPr>
            <a:r>
              <a:rPr lang="en-US" altLang="zh-CN" sz="1300" spc="129" dirty="0">
                <a:solidFill>
                  <a:srgbClr val="000000"/>
                </a:solidFill>
                <a:latin typeface="Cambria"/>
                <a:ea typeface="Cambria"/>
              </a:rPr>
              <a:t>1</a:t>
            </a:r>
            <a:r>
              <a:rPr lang="en-US" altLang="zh-CN" sz="1300" spc="5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800" spc="185" dirty="0">
                <a:solidFill>
                  <a:srgbClr val="000000"/>
                </a:solidFill>
                <a:latin typeface="Cambria"/>
                <a:ea typeface="Cambria"/>
              </a:rPr>
              <a:t>×</a:t>
            </a:r>
            <a:r>
              <a:rPr lang="en-US" altLang="zh-CN" sz="1800" spc="75" dirty="0">
                <a:solidFill>
                  <a:srgbClr val="000000"/>
                </a:solidFill>
                <a:latin typeface="Cambria"/>
                <a:cs typeface="Cambria"/>
              </a:rPr>
              <a:t>   </a:t>
            </a:r>
            <a:r>
              <a:rPr lang="en-US" altLang="zh-CN" sz="1300" spc="135" dirty="0">
                <a:solidFill>
                  <a:srgbClr val="000000"/>
                </a:solidFill>
                <a:latin typeface="Cambria"/>
                <a:ea typeface="Cambria"/>
              </a:rPr>
              <a:t>2</a:t>
            </a:r>
            <a:r>
              <a:rPr lang="en-US" altLang="zh-CN" sz="1300" spc="5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800" spc="189" dirty="0">
                <a:solidFill>
                  <a:srgbClr val="000000"/>
                </a:solidFill>
                <a:latin typeface="Times New Roman"/>
                <a:ea typeface="Times New Roman"/>
              </a:rPr>
              <a:t>&gt;</a:t>
            </a:r>
            <a:r>
              <a:rPr lang="en-US" altLang="zh-CN" sz="1800" spc="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164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6428232" y="6565925"/>
            <a:ext cx="1671075" cy="243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made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by</a:t>
            </a:r>
            <a:r>
              <a:rPr lang="en-US" altLang="zh-CN" sz="1600" b="1" i="1" spc="-4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ai281918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1" name="Picture 6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459" y="60960"/>
            <a:ext cx="1158240" cy="1097280"/>
          </a:xfrm>
          <a:prstGeom prst="rect">
            <a:avLst/>
          </a:prstGeom>
        </p:spPr>
      </p:pic>
      <p:sp>
        <p:nvSpPr>
          <p:cNvPr id="2" name="Freeform 631"/>
          <p:cNvSpPr/>
          <p:nvPr/>
        </p:nvSpPr>
        <p:spPr>
          <a:xfrm>
            <a:off x="298450" y="6483350"/>
            <a:ext cx="5721350" cy="6350"/>
          </a:xfrm>
          <a:custGeom>
            <a:avLst/>
            <a:gdLst>
              <a:gd name="connsiteX0" fmla="*/ 6350 w 5721350"/>
              <a:gd name="connsiteY0" fmla="*/ 18034 h 6350"/>
              <a:gd name="connsiteX1" fmla="*/ 5721350 w 5721350"/>
              <a:gd name="connsiteY1" fmla="*/ 18034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21350" h="6350">
                <a:moveTo>
                  <a:pt x="6350" y="18034"/>
                </a:moveTo>
                <a:lnTo>
                  <a:pt x="5721350" y="18034"/>
                </a:lnTo>
              </a:path>
            </a:pathLst>
          </a:custGeom>
          <a:ln w="609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3" name="Picture 6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880" y="5897880"/>
            <a:ext cx="937260" cy="899160"/>
          </a:xfrm>
          <a:prstGeom prst="rect">
            <a:avLst/>
          </a:prstGeom>
        </p:spPr>
      </p:pic>
      <p:pic>
        <p:nvPicPr>
          <p:cNvPr id="634" name="Picture 6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" y="1341120"/>
            <a:ext cx="8252459" cy="60960"/>
          </a:xfrm>
          <a:prstGeom prst="rect">
            <a:avLst/>
          </a:prstGeom>
        </p:spPr>
      </p:pic>
      <p:sp>
        <p:nvSpPr>
          <p:cNvPr id="3" name="Freeform 634"/>
          <p:cNvSpPr/>
          <p:nvPr/>
        </p:nvSpPr>
        <p:spPr>
          <a:xfrm>
            <a:off x="2813050" y="4425950"/>
            <a:ext cx="196850" cy="171450"/>
          </a:xfrm>
          <a:custGeom>
            <a:avLst/>
            <a:gdLst>
              <a:gd name="connsiteX0" fmla="*/ 16255 w 196850"/>
              <a:gd name="connsiteY0" fmla="*/ 96520 h 171450"/>
              <a:gd name="connsiteX1" fmla="*/ 109982 w 196850"/>
              <a:gd name="connsiteY1" fmla="*/ 12700 h 171450"/>
              <a:gd name="connsiteX2" fmla="*/ 203707 w 196850"/>
              <a:gd name="connsiteY2" fmla="*/ 96520 h 171450"/>
              <a:gd name="connsiteX3" fmla="*/ 109982 w 196850"/>
              <a:gd name="connsiteY3" fmla="*/ 180340 h 171450"/>
              <a:gd name="connsiteX4" fmla="*/ 16255 w 196850"/>
              <a:gd name="connsiteY4" fmla="*/ 96520 h 171450"/>
              <a:gd name="connsiteX5" fmla="*/ 16255 w 196850"/>
              <a:gd name="connsiteY5" fmla="*/ 9652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6850" h="171450">
                <a:moveTo>
                  <a:pt x="16255" y="96520"/>
                </a:moveTo>
                <a:cubicBezTo>
                  <a:pt x="16255" y="50165"/>
                  <a:pt x="58166" y="12700"/>
                  <a:pt x="109982" y="12700"/>
                </a:cubicBezTo>
                <a:cubicBezTo>
                  <a:pt x="161798" y="12700"/>
                  <a:pt x="203707" y="50165"/>
                  <a:pt x="203707" y="96520"/>
                </a:cubicBezTo>
                <a:cubicBezTo>
                  <a:pt x="203707" y="142875"/>
                  <a:pt x="161798" y="180340"/>
                  <a:pt x="109982" y="180340"/>
                </a:cubicBezTo>
                <a:cubicBezTo>
                  <a:pt x="58166" y="180340"/>
                  <a:pt x="16255" y="142875"/>
                  <a:pt x="16255" y="96520"/>
                </a:cubicBezTo>
                <a:lnTo>
                  <a:pt x="16255" y="96520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5" name="Freeform 635"/>
          <p:cNvSpPr/>
          <p:nvPr/>
        </p:nvSpPr>
        <p:spPr>
          <a:xfrm>
            <a:off x="2809494" y="4422394"/>
            <a:ext cx="200405" cy="175005"/>
          </a:xfrm>
          <a:custGeom>
            <a:avLst/>
            <a:gdLst>
              <a:gd name="connsiteX0" fmla="*/ 19811 w 200405"/>
              <a:gd name="connsiteY0" fmla="*/ 100076 h 175005"/>
              <a:gd name="connsiteX1" fmla="*/ 113538 w 200405"/>
              <a:gd name="connsiteY1" fmla="*/ 16256 h 175005"/>
              <a:gd name="connsiteX2" fmla="*/ 207263 w 200405"/>
              <a:gd name="connsiteY2" fmla="*/ 100076 h 175005"/>
              <a:gd name="connsiteX3" fmla="*/ 113538 w 200405"/>
              <a:gd name="connsiteY3" fmla="*/ 183896 h 175005"/>
              <a:gd name="connsiteX4" fmla="*/ 19811 w 200405"/>
              <a:gd name="connsiteY4" fmla="*/ 100076 h 175005"/>
              <a:gd name="connsiteX5" fmla="*/ 19811 w 200405"/>
              <a:gd name="connsiteY5" fmla="*/ 10007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9811" y="100076"/>
                </a:moveTo>
                <a:cubicBezTo>
                  <a:pt x="19811" y="53721"/>
                  <a:pt x="61722" y="16256"/>
                  <a:pt x="113538" y="16256"/>
                </a:cubicBezTo>
                <a:cubicBezTo>
                  <a:pt x="165354" y="16256"/>
                  <a:pt x="207263" y="53721"/>
                  <a:pt x="207263" y="100076"/>
                </a:cubicBezTo>
                <a:cubicBezTo>
                  <a:pt x="207263" y="146431"/>
                  <a:pt x="165354" y="183896"/>
                  <a:pt x="113538" y="183896"/>
                </a:cubicBezTo>
                <a:cubicBezTo>
                  <a:pt x="61722" y="183896"/>
                  <a:pt x="19811" y="146431"/>
                  <a:pt x="19811" y="100076"/>
                </a:cubicBezTo>
                <a:lnTo>
                  <a:pt x="19811" y="100076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6" name="Freeform 636"/>
          <p:cNvSpPr/>
          <p:nvPr/>
        </p:nvSpPr>
        <p:spPr>
          <a:xfrm>
            <a:off x="3533394" y="2834894"/>
            <a:ext cx="200405" cy="175005"/>
          </a:xfrm>
          <a:custGeom>
            <a:avLst/>
            <a:gdLst>
              <a:gd name="connsiteX0" fmla="*/ 15240 w 200405"/>
              <a:gd name="connsiteY0" fmla="*/ 102616 h 175005"/>
              <a:gd name="connsiteX1" fmla="*/ 108965 w 200405"/>
              <a:gd name="connsiteY1" fmla="*/ 18796 h 175005"/>
              <a:gd name="connsiteX2" fmla="*/ 202691 w 200405"/>
              <a:gd name="connsiteY2" fmla="*/ 102616 h 175005"/>
              <a:gd name="connsiteX3" fmla="*/ 108965 w 200405"/>
              <a:gd name="connsiteY3" fmla="*/ 186436 h 175005"/>
              <a:gd name="connsiteX4" fmla="*/ 15240 w 200405"/>
              <a:gd name="connsiteY4" fmla="*/ 102616 h 175005"/>
              <a:gd name="connsiteX5" fmla="*/ 15240 w 200405"/>
              <a:gd name="connsiteY5" fmla="*/ 10261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5240" y="102616"/>
                </a:moveTo>
                <a:cubicBezTo>
                  <a:pt x="15240" y="56261"/>
                  <a:pt x="57150" y="18796"/>
                  <a:pt x="108965" y="18796"/>
                </a:cubicBezTo>
                <a:cubicBezTo>
                  <a:pt x="160782" y="18796"/>
                  <a:pt x="202691" y="56261"/>
                  <a:pt x="202691" y="102616"/>
                </a:cubicBezTo>
                <a:cubicBezTo>
                  <a:pt x="202691" y="148971"/>
                  <a:pt x="160782" y="186436"/>
                  <a:pt x="108965" y="186436"/>
                </a:cubicBezTo>
                <a:cubicBezTo>
                  <a:pt x="57150" y="186436"/>
                  <a:pt x="15240" y="148971"/>
                  <a:pt x="15240" y="102616"/>
                </a:cubicBezTo>
                <a:lnTo>
                  <a:pt x="15240" y="102616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7" name="Freeform 637"/>
          <p:cNvSpPr/>
          <p:nvPr/>
        </p:nvSpPr>
        <p:spPr>
          <a:xfrm>
            <a:off x="3533394" y="2834894"/>
            <a:ext cx="200405" cy="175005"/>
          </a:xfrm>
          <a:custGeom>
            <a:avLst/>
            <a:gdLst>
              <a:gd name="connsiteX0" fmla="*/ 15240 w 200405"/>
              <a:gd name="connsiteY0" fmla="*/ 102616 h 175005"/>
              <a:gd name="connsiteX1" fmla="*/ 108965 w 200405"/>
              <a:gd name="connsiteY1" fmla="*/ 18796 h 175005"/>
              <a:gd name="connsiteX2" fmla="*/ 202691 w 200405"/>
              <a:gd name="connsiteY2" fmla="*/ 102616 h 175005"/>
              <a:gd name="connsiteX3" fmla="*/ 108965 w 200405"/>
              <a:gd name="connsiteY3" fmla="*/ 186436 h 175005"/>
              <a:gd name="connsiteX4" fmla="*/ 15240 w 200405"/>
              <a:gd name="connsiteY4" fmla="*/ 102616 h 175005"/>
              <a:gd name="connsiteX5" fmla="*/ 15240 w 200405"/>
              <a:gd name="connsiteY5" fmla="*/ 10261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5240" y="102616"/>
                </a:moveTo>
                <a:cubicBezTo>
                  <a:pt x="15240" y="56261"/>
                  <a:pt x="57150" y="18796"/>
                  <a:pt x="108965" y="18796"/>
                </a:cubicBezTo>
                <a:cubicBezTo>
                  <a:pt x="160782" y="18796"/>
                  <a:pt x="202691" y="56261"/>
                  <a:pt x="202691" y="102616"/>
                </a:cubicBezTo>
                <a:cubicBezTo>
                  <a:pt x="202691" y="148971"/>
                  <a:pt x="160782" y="186436"/>
                  <a:pt x="108965" y="186436"/>
                </a:cubicBezTo>
                <a:cubicBezTo>
                  <a:pt x="57150" y="186436"/>
                  <a:pt x="15240" y="148971"/>
                  <a:pt x="15240" y="102616"/>
                </a:cubicBezTo>
                <a:lnTo>
                  <a:pt x="15240" y="102616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8" name="Freeform 638"/>
          <p:cNvSpPr/>
          <p:nvPr/>
        </p:nvSpPr>
        <p:spPr>
          <a:xfrm>
            <a:off x="3965194" y="5641594"/>
            <a:ext cx="200405" cy="187705"/>
          </a:xfrm>
          <a:custGeom>
            <a:avLst/>
            <a:gdLst>
              <a:gd name="connsiteX0" fmla="*/ 16255 w 200405"/>
              <a:gd name="connsiteY0" fmla="*/ 104648 h 187705"/>
              <a:gd name="connsiteX1" fmla="*/ 109982 w 200405"/>
              <a:gd name="connsiteY1" fmla="*/ 20828 h 187705"/>
              <a:gd name="connsiteX2" fmla="*/ 203708 w 200405"/>
              <a:gd name="connsiteY2" fmla="*/ 104648 h 187705"/>
              <a:gd name="connsiteX3" fmla="*/ 109982 w 200405"/>
              <a:gd name="connsiteY3" fmla="*/ 188468 h 187705"/>
              <a:gd name="connsiteX4" fmla="*/ 16255 w 200405"/>
              <a:gd name="connsiteY4" fmla="*/ 104648 h 187705"/>
              <a:gd name="connsiteX5" fmla="*/ 16255 w 200405"/>
              <a:gd name="connsiteY5" fmla="*/ 104648 h 18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87705">
                <a:moveTo>
                  <a:pt x="16255" y="104648"/>
                </a:moveTo>
                <a:cubicBezTo>
                  <a:pt x="16255" y="58356"/>
                  <a:pt x="58165" y="20828"/>
                  <a:pt x="109982" y="20828"/>
                </a:cubicBezTo>
                <a:cubicBezTo>
                  <a:pt x="161797" y="20828"/>
                  <a:pt x="203708" y="58356"/>
                  <a:pt x="203708" y="104648"/>
                </a:cubicBezTo>
                <a:cubicBezTo>
                  <a:pt x="203708" y="150939"/>
                  <a:pt x="161797" y="188468"/>
                  <a:pt x="109982" y="188468"/>
                </a:cubicBezTo>
                <a:cubicBezTo>
                  <a:pt x="58165" y="188468"/>
                  <a:pt x="16255" y="150939"/>
                  <a:pt x="16255" y="104648"/>
                </a:cubicBezTo>
                <a:lnTo>
                  <a:pt x="16255" y="104648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9" name="Freeform 639"/>
          <p:cNvSpPr/>
          <p:nvPr/>
        </p:nvSpPr>
        <p:spPr>
          <a:xfrm>
            <a:off x="3965194" y="5641594"/>
            <a:ext cx="200405" cy="187705"/>
          </a:xfrm>
          <a:custGeom>
            <a:avLst/>
            <a:gdLst>
              <a:gd name="connsiteX0" fmla="*/ 16255 w 200405"/>
              <a:gd name="connsiteY0" fmla="*/ 104648 h 187705"/>
              <a:gd name="connsiteX1" fmla="*/ 109982 w 200405"/>
              <a:gd name="connsiteY1" fmla="*/ 20828 h 187705"/>
              <a:gd name="connsiteX2" fmla="*/ 203708 w 200405"/>
              <a:gd name="connsiteY2" fmla="*/ 104648 h 187705"/>
              <a:gd name="connsiteX3" fmla="*/ 109982 w 200405"/>
              <a:gd name="connsiteY3" fmla="*/ 188468 h 187705"/>
              <a:gd name="connsiteX4" fmla="*/ 16255 w 200405"/>
              <a:gd name="connsiteY4" fmla="*/ 104648 h 187705"/>
              <a:gd name="connsiteX5" fmla="*/ 16255 w 200405"/>
              <a:gd name="connsiteY5" fmla="*/ 104648 h 18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87705">
                <a:moveTo>
                  <a:pt x="16255" y="104648"/>
                </a:moveTo>
                <a:cubicBezTo>
                  <a:pt x="16255" y="58356"/>
                  <a:pt x="58165" y="20828"/>
                  <a:pt x="109982" y="20828"/>
                </a:cubicBezTo>
                <a:cubicBezTo>
                  <a:pt x="161797" y="20828"/>
                  <a:pt x="203708" y="58356"/>
                  <a:pt x="203708" y="104648"/>
                </a:cubicBezTo>
                <a:cubicBezTo>
                  <a:pt x="203708" y="150939"/>
                  <a:pt x="161797" y="188468"/>
                  <a:pt x="109982" y="188468"/>
                </a:cubicBezTo>
                <a:cubicBezTo>
                  <a:pt x="58165" y="188468"/>
                  <a:pt x="16255" y="150939"/>
                  <a:pt x="16255" y="104648"/>
                </a:cubicBezTo>
                <a:lnTo>
                  <a:pt x="16255" y="104648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0" name="Freeform 640"/>
          <p:cNvSpPr/>
          <p:nvPr/>
        </p:nvSpPr>
        <p:spPr>
          <a:xfrm>
            <a:off x="4257294" y="3914394"/>
            <a:ext cx="187705" cy="175005"/>
          </a:xfrm>
          <a:custGeom>
            <a:avLst/>
            <a:gdLst>
              <a:gd name="connsiteX0" fmla="*/ 12191 w 187705"/>
              <a:gd name="connsiteY0" fmla="*/ 103632 h 175005"/>
              <a:gd name="connsiteX1" fmla="*/ 105917 w 187705"/>
              <a:gd name="connsiteY1" fmla="*/ 19812 h 175005"/>
              <a:gd name="connsiteX2" fmla="*/ 199644 w 187705"/>
              <a:gd name="connsiteY2" fmla="*/ 103632 h 175005"/>
              <a:gd name="connsiteX3" fmla="*/ 105917 w 187705"/>
              <a:gd name="connsiteY3" fmla="*/ 187452 h 175005"/>
              <a:gd name="connsiteX4" fmla="*/ 12191 w 187705"/>
              <a:gd name="connsiteY4" fmla="*/ 103632 h 175005"/>
              <a:gd name="connsiteX5" fmla="*/ 12191 w 187705"/>
              <a:gd name="connsiteY5" fmla="*/ 10363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705" h="175005">
                <a:moveTo>
                  <a:pt x="12191" y="103632"/>
                </a:moveTo>
                <a:cubicBezTo>
                  <a:pt x="12191" y="57277"/>
                  <a:pt x="54102" y="19812"/>
                  <a:pt x="105917" y="19812"/>
                </a:cubicBezTo>
                <a:cubicBezTo>
                  <a:pt x="157734" y="19812"/>
                  <a:pt x="199644" y="57277"/>
                  <a:pt x="199644" y="103632"/>
                </a:cubicBezTo>
                <a:cubicBezTo>
                  <a:pt x="199644" y="149987"/>
                  <a:pt x="157734" y="187452"/>
                  <a:pt x="105917" y="187452"/>
                </a:cubicBezTo>
                <a:cubicBezTo>
                  <a:pt x="54102" y="187452"/>
                  <a:pt x="12191" y="149987"/>
                  <a:pt x="12191" y="103632"/>
                </a:cubicBezTo>
                <a:lnTo>
                  <a:pt x="12191" y="103632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1" name="Freeform 641"/>
          <p:cNvSpPr/>
          <p:nvPr/>
        </p:nvSpPr>
        <p:spPr>
          <a:xfrm>
            <a:off x="4257294" y="3914394"/>
            <a:ext cx="187705" cy="175005"/>
          </a:xfrm>
          <a:custGeom>
            <a:avLst/>
            <a:gdLst>
              <a:gd name="connsiteX0" fmla="*/ 12191 w 187705"/>
              <a:gd name="connsiteY0" fmla="*/ 103632 h 175005"/>
              <a:gd name="connsiteX1" fmla="*/ 105917 w 187705"/>
              <a:gd name="connsiteY1" fmla="*/ 19812 h 175005"/>
              <a:gd name="connsiteX2" fmla="*/ 199644 w 187705"/>
              <a:gd name="connsiteY2" fmla="*/ 103632 h 175005"/>
              <a:gd name="connsiteX3" fmla="*/ 105917 w 187705"/>
              <a:gd name="connsiteY3" fmla="*/ 187452 h 175005"/>
              <a:gd name="connsiteX4" fmla="*/ 12191 w 187705"/>
              <a:gd name="connsiteY4" fmla="*/ 103632 h 175005"/>
              <a:gd name="connsiteX5" fmla="*/ 12191 w 187705"/>
              <a:gd name="connsiteY5" fmla="*/ 10363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705" h="175005">
                <a:moveTo>
                  <a:pt x="12191" y="103632"/>
                </a:moveTo>
                <a:cubicBezTo>
                  <a:pt x="12191" y="57277"/>
                  <a:pt x="54102" y="19812"/>
                  <a:pt x="105917" y="19812"/>
                </a:cubicBezTo>
                <a:cubicBezTo>
                  <a:pt x="157734" y="19812"/>
                  <a:pt x="199644" y="57277"/>
                  <a:pt x="199644" y="103632"/>
                </a:cubicBezTo>
                <a:cubicBezTo>
                  <a:pt x="199644" y="149987"/>
                  <a:pt x="157734" y="187452"/>
                  <a:pt x="105917" y="187452"/>
                </a:cubicBezTo>
                <a:cubicBezTo>
                  <a:pt x="54102" y="187452"/>
                  <a:pt x="12191" y="149987"/>
                  <a:pt x="12191" y="103632"/>
                </a:cubicBezTo>
                <a:lnTo>
                  <a:pt x="12191" y="103632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2" name="Freeform 642"/>
          <p:cNvSpPr/>
          <p:nvPr/>
        </p:nvSpPr>
        <p:spPr>
          <a:xfrm>
            <a:off x="4904994" y="4930394"/>
            <a:ext cx="187705" cy="175005"/>
          </a:xfrm>
          <a:custGeom>
            <a:avLst/>
            <a:gdLst>
              <a:gd name="connsiteX0" fmla="*/ 12191 w 187705"/>
              <a:gd name="connsiteY0" fmla="*/ 94996 h 175005"/>
              <a:gd name="connsiteX1" fmla="*/ 105917 w 187705"/>
              <a:gd name="connsiteY1" fmla="*/ 11176 h 175005"/>
              <a:gd name="connsiteX2" fmla="*/ 199644 w 187705"/>
              <a:gd name="connsiteY2" fmla="*/ 94996 h 175005"/>
              <a:gd name="connsiteX3" fmla="*/ 105917 w 187705"/>
              <a:gd name="connsiteY3" fmla="*/ 178816 h 175005"/>
              <a:gd name="connsiteX4" fmla="*/ 12191 w 187705"/>
              <a:gd name="connsiteY4" fmla="*/ 94996 h 175005"/>
              <a:gd name="connsiteX5" fmla="*/ 12191 w 187705"/>
              <a:gd name="connsiteY5" fmla="*/ 9499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705" h="175005">
                <a:moveTo>
                  <a:pt x="12191" y="94996"/>
                </a:moveTo>
                <a:cubicBezTo>
                  <a:pt x="12191" y="48641"/>
                  <a:pt x="54102" y="11176"/>
                  <a:pt x="105917" y="11176"/>
                </a:cubicBezTo>
                <a:cubicBezTo>
                  <a:pt x="157734" y="11176"/>
                  <a:pt x="199644" y="48641"/>
                  <a:pt x="199644" y="94996"/>
                </a:cubicBezTo>
                <a:cubicBezTo>
                  <a:pt x="199644" y="141351"/>
                  <a:pt x="157734" y="178816"/>
                  <a:pt x="105917" y="178816"/>
                </a:cubicBezTo>
                <a:cubicBezTo>
                  <a:pt x="54102" y="178816"/>
                  <a:pt x="12191" y="141351"/>
                  <a:pt x="12191" y="94996"/>
                </a:cubicBezTo>
                <a:lnTo>
                  <a:pt x="12191" y="94996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3" name="Freeform 643"/>
          <p:cNvSpPr/>
          <p:nvPr/>
        </p:nvSpPr>
        <p:spPr>
          <a:xfrm>
            <a:off x="4904994" y="4930394"/>
            <a:ext cx="187705" cy="175005"/>
          </a:xfrm>
          <a:custGeom>
            <a:avLst/>
            <a:gdLst>
              <a:gd name="connsiteX0" fmla="*/ 12191 w 187705"/>
              <a:gd name="connsiteY0" fmla="*/ 94996 h 175005"/>
              <a:gd name="connsiteX1" fmla="*/ 105917 w 187705"/>
              <a:gd name="connsiteY1" fmla="*/ 11176 h 175005"/>
              <a:gd name="connsiteX2" fmla="*/ 199644 w 187705"/>
              <a:gd name="connsiteY2" fmla="*/ 94996 h 175005"/>
              <a:gd name="connsiteX3" fmla="*/ 105917 w 187705"/>
              <a:gd name="connsiteY3" fmla="*/ 178816 h 175005"/>
              <a:gd name="connsiteX4" fmla="*/ 12191 w 187705"/>
              <a:gd name="connsiteY4" fmla="*/ 94996 h 175005"/>
              <a:gd name="connsiteX5" fmla="*/ 12191 w 187705"/>
              <a:gd name="connsiteY5" fmla="*/ 9499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705" h="175005">
                <a:moveTo>
                  <a:pt x="12191" y="94996"/>
                </a:moveTo>
                <a:cubicBezTo>
                  <a:pt x="12191" y="48641"/>
                  <a:pt x="54102" y="11176"/>
                  <a:pt x="105917" y="11176"/>
                </a:cubicBezTo>
                <a:cubicBezTo>
                  <a:pt x="157734" y="11176"/>
                  <a:pt x="199644" y="48641"/>
                  <a:pt x="199644" y="94996"/>
                </a:cubicBezTo>
                <a:cubicBezTo>
                  <a:pt x="199644" y="141351"/>
                  <a:pt x="157734" y="178816"/>
                  <a:pt x="105917" y="178816"/>
                </a:cubicBezTo>
                <a:cubicBezTo>
                  <a:pt x="54102" y="178816"/>
                  <a:pt x="12191" y="141351"/>
                  <a:pt x="12191" y="94996"/>
                </a:cubicBezTo>
                <a:lnTo>
                  <a:pt x="12191" y="94996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4" name="Freeform 644"/>
          <p:cNvSpPr/>
          <p:nvPr/>
        </p:nvSpPr>
        <p:spPr>
          <a:xfrm>
            <a:off x="5539994" y="3596894"/>
            <a:ext cx="200405" cy="175005"/>
          </a:xfrm>
          <a:custGeom>
            <a:avLst/>
            <a:gdLst>
              <a:gd name="connsiteX0" fmla="*/ 15747 w 200405"/>
              <a:gd name="connsiteY0" fmla="*/ 94996 h 175005"/>
              <a:gd name="connsiteX1" fmla="*/ 109473 w 200405"/>
              <a:gd name="connsiteY1" fmla="*/ 11176 h 175005"/>
              <a:gd name="connsiteX2" fmla="*/ 203200 w 200405"/>
              <a:gd name="connsiteY2" fmla="*/ 94996 h 175005"/>
              <a:gd name="connsiteX3" fmla="*/ 109473 w 200405"/>
              <a:gd name="connsiteY3" fmla="*/ 178816 h 175005"/>
              <a:gd name="connsiteX4" fmla="*/ 15747 w 200405"/>
              <a:gd name="connsiteY4" fmla="*/ 94996 h 175005"/>
              <a:gd name="connsiteX5" fmla="*/ 15747 w 200405"/>
              <a:gd name="connsiteY5" fmla="*/ 9499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5747" y="94996"/>
                </a:moveTo>
                <a:cubicBezTo>
                  <a:pt x="15747" y="48641"/>
                  <a:pt x="57658" y="11176"/>
                  <a:pt x="109473" y="11176"/>
                </a:cubicBezTo>
                <a:cubicBezTo>
                  <a:pt x="161290" y="11176"/>
                  <a:pt x="203200" y="48641"/>
                  <a:pt x="203200" y="94996"/>
                </a:cubicBezTo>
                <a:cubicBezTo>
                  <a:pt x="203200" y="141351"/>
                  <a:pt x="161290" y="178816"/>
                  <a:pt x="109473" y="178816"/>
                </a:cubicBezTo>
                <a:cubicBezTo>
                  <a:pt x="57658" y="178816"/>
                  <a:pt x="15747" y="141351"/>
                  <a:pt x="15747" y="94996"/>
                </a:cubicBezTo>
                <a:lnTo>
                  <a:pt x="15747" y="94996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5" name="Freeform 645"/>
          <p:cNvSpPr/>
          <p:nvPr/>
        </p:nvSpPr>
        <p:spPr>
          <a:xfrm>
            <a:off x="5539994" y="3596894"/>
            <a:ext cx="200405" cy="175005"/>
          </a:xfrm>
          <a:custGeom>
            <a:avLst/>
            <a:gdLst>
              <a:gd name="connsiteX0" fmla="*/ 15747 w 200405"/>
              <a:gd name="connsiteY0" fmla="*/ 94996 h 175005"/>
              <a:gd name="connsiteX1" fmla="*/ 109473 w 200405"/>
              <a:gd name="connsiteY1" fmla="*/ 11176 h 175005"/>
              <a:gd name="connsiteX2" fmla="*/ 203200 w 200405"/>
              <a:gd name="connsiteY2" fmla="*/ 94996 h 175005"/>
              <a:gd name="connsiteX3" fmla="*/ 109473 w 200405"/>
              <a:gd name="connsiteY3" fmla="*/ 178816 h 175005"/>
              <a:gd name="connsiteX4" fmla="*/ 15747 w 200405"/>
              <a:gd name="connsiteY4" fmla="*/ 94996 h 175005"/>
              <a:gd name="connsiteX5" fmla="*/ 15747 w 200405"/>
              <a:gd name="connsiteY5" fmla="*/ 9499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5747" y="94996"/>
                </a:moveTo>
                <a:cubicBezTo>
                  <a:pt x="15747" y="48641"/>
                  <a:pt x="57658" y="11176"/>
                  <a:pt x="109473" y="11176"/>
                </a:cubicBezTo>
                <a:cubicBezTo>
                  <a:pt x="161290" y="11176"/>
                  <a:pt x="203200" y="48641"/>
                  <a:pt x="203200" y="94996"/>
                </a:cubicBezTo>
                <a:cubicBezTo>
                  <a:pt x="203200" y="141351"/>
                  <a:pt x="161290" y="178816"/>
                  <a:pt x="109473" y="178816"/>
                </a:cubicBezTo>
                <a:cubicBezTo>
                  <a:pt x="57658" y="178816"/>
                  <a:pt x="15747" y="141351"/>
                  <a:pt x="15747" y="94996"/>
                </a:cubicBezTo>
                <a:lnTo>
                  <a:pt x="15747" y="94996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6" name="Freeform 646"/>
          <p:cNvSpPr/>
          <p:nvPr/>
        </p:nvSpPr>
        <p:spPr>
          <a:xfrm>
            <a:off x="6047994" y="5412994"/>
            <a:ext cx="200405" cy="175005"/>
          </a:xfrm>
          <a:custGeom>
            <a:avLst/>
            <a:gdLst>
              <a:gd name="connsiteX0" fmla="*/ 21335 w 200405"/>
              <a:gd name="connsiteY0" fmla="*/ 98552 h 175005"/>
              <a:gd name="connsiteX1" fmla="*/ 115061 w 200405"/>
              <a:gd name="connsiteY1" fmla="*/ 14732 h 175005"/>
              <a:gd name="connsiteX2" fmla="*/ 208788 w 200405"/>
              <a:gd name="connsiteY2" fmla="*/ 98552 h 175005"/>
              <a:gd name="connsiteX3" fmla="*/ 115061 w 200405"/>
              <a:gd name="connsiteY3" fmla="*/ 182372 h 175005"/>
              <a:gd name="connsiteX4" fmla="*/ 21335 w 200405"/>
              <a:gd name="connsiteY4" fmla="*/ 98552 h 175005"/>
              <a:gd name="connsiteX5" fmla="*/ 21335 w 200405"/>
              <a:gd name="connsiteY5" fmla="*/ 9855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21335" y="98552"/>
                </a:moveTo>
                <a:cubicBezTo>
                  <a:pt x="21335" y="52197"/>
                  <a:pt x="63246" y="14732"/>
                  <a:pt x="115061" y="14732"/>
                </a:cubicBezTo>
                <a:cubicBezTo>
                  <a:pt x="166877" y="14732"/>
                  <a:pt x="208788" y="52197"/>
                  <a:pt x="208788" y="98552"/>
                </a:cubicBezTo>
                <a:cubicBezTo>
                  <a:pt x="208788" y="144907"/>
                  <a:pt x="166877" y="182372"/>
                  <a:pt x="115061" y="182372"/>
                </a:cubicBezTo>
                <a:cubicBezTo>
                  <a:pt x="63246" y="182372"/>
                  <a:pt x="21335" y="144907"/>
                  <a:pt x="21335" y="98552"/>
                </a:cubicBezTo>
                <a:lnTo>
                  <a:pt x="21335" y="98552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7" name="Freeform 647"/>
          <p:cNvSpPr/>
          <p:nvPr/>
        </p:nvSpPr>
        <p:spPr>
          <a:xfrm>
            <a:off x="6047994" y="5412994"/>
            <a:ext cx="200405" cy="175005"/>
          </a:xfrm>
          <a:custGeom>
            <a:avLst/>
            <a:gdLst>
              <a:gd name="connsiteX0" fmla="*/ 21335 w 200405"/>
              <a:gd name="connsiteY0" fmla="*/ 98552 h 175005"/>
              <a:gd name="connsiteX1" fmla="*/ 115061 w 200405"/>
              <a:gd name="connsiteY1" fmla="*/ 14732 h 175005"/>
              <a:gd name="connsiteX2" fmla="*/ 208788 w 200405"/>
              <a:gd name="connsiteY2" fmla="*/ 98552 h 175005"/>
              <a:gd name="connsiteX3" fmla="*/ 115061 w 200405"/>
              <a:gd name="connsiteY3" fmla="*/ 182372 h 175005"/>
              <a:gd name="connsiteX4" fmla="*/ 21335 w 200405"/>
              <a:gd name="connsiteY4" fmla="*/ 98552 h 175005"/>
              <a:gd name="connsiteX5" fmla="*/ 21335 w 200405"/>
              <a:gd name="connsiteY5" fmla="*/ 9855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21335" y="98552"/>
                </a:moveTo>
                <a:cubicBezTo>
                  <a:pt x="21335" y="52197"/>
                  <a:pt x="63246" y="14732"/>
                  <a:pt x="115061" y="14732"/>
                </a:cubicBezTo>
                <a:cubicBezTo>
                  <a:pt x="166877" y="14732"/>
                  <a:pt x="208788" y="52197"/>
                  <a:pt x="208788" y="98552"/>
                </a:cubicBezTo>
                <a:cubicBezTo>
                  <a:pt x="208788" y="144907"/>
                  <a:pt x="166877" y="182372"/>
                  <a:pt x="115061" y="182372"/>
                </a:cubicBezTo>
                <a:cubicBezTo>
                  <a:pt x="63246" y="182372"/>
                  <a:pt x="21335" y="144907"/>
                  <a:pt x="21335" y="98552"/>
                </a:cubicBezTo>
                <a:lnTo>
                  <a:pt x="21335" y="98552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8" name="Freeform 648"/>
          <p:cNvSpPr/>
          <p:nvPr/>
        </p:nvSpPr>
        <p:spPr>
          <a:xfrm>
            <a:off x="6555993" y="3126994"/>
            <a:ext cx="200405" cy="175005"/>
          </a:xfrm>
          <a:custGeom>
            <a:avLst/>
            <a:gdLst>
              <a:gd name="connsiteX0" fmla="*/ 17780 w 200405"/>
              <a:gd name="connsiteY0" fmla="*/ 98552 h 175005"/>
              <a:gd name="connsiteX1" fmla="*/ 111506 w 200405"/>
              <a:gd name="connsiteY1" fmla="*/ 14732 h 175005"/>
              <a:gd name="connsiteX2" fmla="*/ 205232 w 200405"/>
              <a:gd name="connsiteY2" fmla="*/ 98552 h 175005"/>
              <a:gd name="connsiteX3" fmla="*/ 111506 w 200405"/>
              <a:gd name="connsiteY3" fmla="*/ 182372 h 175005"/>
              <a:gd name="connsiteX4" fmla="*/ 17780 w 200405"/>
              <a:gd name="connsiteY4" fmla="*/ 98552 h 175005"/>
              <a:gd name="connsiteX5" fmla="*/ 17780 w 200405"/>
              <a:gd name="connsiteY5" fmla="*/ 9855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7780" y="98552"/>
                </a:moveTo>
                <a:cubicBezTo>
                  <a:pt x="17780" y="52197"/>
                  <a:pt x="59690" y="14732"/>
                  <a:pt x="111506" y="14732"/>
                </a:cubicBezTo>
                <a:cubicBezTo>
                  <a:pt x="163322" y="14732"/>
                  <a:pt x="205232" y="52197"/>
                  <a:pt x="205232" y="98552"/>
                </a:cubicBezTo>
                <a:cubicBezTo>
                  <a:pt x="205232" y="144907"/>
                  <a:pt x="163322" y="182372"/>
                  <a:pt x="111506" y="182372"/>
                </a:cubicBezTo>
                <a:cubicBezTo>
                  <a:pt x="59690" y="182372"/>
                  <a:pt x="17780" y="144907"/>
                  <a:pt x="17780" y="98552"/>
                </a:cubicBezTo>
                <a:lnTo>
                  <a:pt x="17780" y="98552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9" name="Freeform 649"/>
          <p:cNvSpPr/>
          <p:nvPr/>
        </p:nvSpPr>
        <p:spPr>
          <a:xfrm>
            <a:off x="6555993" y="3126994"/>
            <a:ext cx="200405" cy="175005"/>
          </a:xfrm>
          <a:custGeom>
            <a:avLst/>
            <a:gdLst>
              <a:gd name="connsiteX0" fmla="*/ 17780 w 200405"/>
              <a:gd name="connsiteY0" fmla="*/ 98552 h 175005"/>
              <a:gd name="connsiteX1" fmla="*/ 111506 w 200405"/>
              <a:gd name="connsiteY1" fmla="*/ 14732 h 175005"/>
              <a:gd name="connsiteX2" fmla="*/ 205232 w 200405"/>
              <a:gd name="connsiteY2" fmla="*/ 98552 h 175005"/>
              <a:gd name="connsiteX3" fmla="*/ 111506 w 200405"/>
              <a:gd name="connsiteY3" fmla="*/ 182372 h 175005"/>
              <a:gd name="connsiteX4" fmla="*/ 17780 w 200405"/>
              <a:gd name="connsiteY4" fmla="*/ 98552 h 175005"/>
              <a:gd name="connsiteX5" fmla="*/ 17780 w 200405"/>
              <a:gd name="connsiteY5" fmla="*/ 9855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7780" y="98552"/>
                </a:moveTo>
                <a:cubicBezTo>
                  <a:pt x="17780" y="52197"/>
                  <a:pt x="59690" y="14732"/>
                  <a:pt x="111506" y="14732"/>
                </a:cubicBezTo>
                <a:cubicBezTo>
                  <a:pt x="163322" y="14732"/>
                  <a:pt x="205232" y="52197"/>
                  <a:pt x="205232" y="98552"/>
                </a:cubicBezTo>
                <a:cubicBezTo>
                  <a:pt x="205232" y="144907"/>
                  <a:pt x="163322" y="182372"/>
                  <a:pt x="111506" y="182372"/>
                </a:cubicBezTo>
                <a:cubicBezTo>
                  <a:pt x="59690" y="182372"/>
                  <a:pt x="17780" y="144907"/>
                  <a:pt x="17780" y="98552"/>
                </a:cubicBezTo>
                <a:lnTo>
                  <a:pt x="17780" y="98552"/>
                </a:lnTo>
                <a:close/>
              </a:path>
            </a:pathLst>
          </a:custGeom>
          <a:solidFill>
            <a:srgbClr val="0000ED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0" name="Freeform 650"/>
          <p:cNvSpPr/>
          <p:nvPr/>
        </p:nvSpPr>
        <p:spPr>
          <a:xfrm>
            <a:off x="2970022" y="4557521"/>
            <a:ext cx="1030477" cy="1119377"/>
          </a:xfrm>
          <a:custGeom>
            <a:avLst/>
            <a:gdLst>
              <a:gd name="connsiteX0" fmla="*/ 19304 w 1030477"/>
              <a:gd name="connsiteY0" fmla="*/ 22860 h 1119377"/>
              <a:gd name="connsiteX1" fmla="*/ 1039113 w 1030477"/>
              <a:gd name="connsiteY1" fmla="*/ 1128687 h 111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0477" h="1119377">
                <a:moveTo>
                  <a:pt x="19304" y="22860"/>
                </a:moveTo>
                <a:lnTo>
                  <a:pt x="1039113" y="1128687"/>
                </a:lnTo>
              </a:path>
            </a:pathLst>
          </a:custGeom>
          <a:ln w="2895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1" name="Freeform 651"/>
          <p:cNvSpPr/>
          <p:nvPr/>
        </p:nvSpPr>
        <p:spPr>
          <a:xfrm>
            <a:off x="6145021" y="3287521"/>
            <a:ext cx="509777" cy="2135377"/>
          </a:xfrm>
          <a:custGeom>
            <a:avLst/>
            <a:gdLst>
              <a:gd name="connsiteX0" fmla="*/ 17272 w 509777"/>
              <a:gd name="connsiteY0" fmla="*/ 2140331 h 2135377"/>
              <a:gd name="connsiteX1" fmla="*/ 521334 w 509777"/>
              <a:gd name="connsiteY1" fmla="*/ 21844 h 2135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9777" h="2135377">
                <a:moveTo>
                  <a:pt x="17272" y="2140331"/>
                </a:moveTo>
                <a:lnTo>
                  <a:pt x="521334" y="21844"/>
                </a:lnTo>
              </a:path>
            </a:pathLst>
          </a:custGeom>
          <a:ln w="28955">
            <a:solidFill>
              <a:srgbClr val="FE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2" name="Freeform 652"/>
          <p:cNvSpPr/>
          <p:nvPr/>
        </p:nvSpPr>
        <p:spPr>
          <a:xfrm>
            <a:off x="4151121" y="5497321"/>
            <a:ext cx="1906777" cy="243077"/>
          </a:xfrm>
          <a:custGeom>
            <a:avLst/>
            <a:gdLst>
              <a:gd name="connsiteX0" fmla="*/ 1918970 w 1906777"/>
              <a:gd name="connsiteY0" fmla="*/ 17272 h 243077"/>
              <a:gd name="connsiteX1" fmla="*/ 17780 w 1906777"/>
              <a:gd name="connsiteY1" fmla="*/ 248856 h 24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6777" h="243077">
                <a:moveTo>
                  <a:pt x="1918970" y="17272"/>
                </a:moveTo>
                <a:lnTo>
                  <a:pt x="17780" y="248856"/>
                </a:lnTo>
              </a:path>
            </a:pathLst>
          </a:custGeom>
          <a:ln w="2895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3" name="TextBox 653"/>
          <p:cNvSpPr txBox="1"/>
          <p:nvPr/>
        </p:nvSpPr>
        <p:spPr>
          <a:xfrm>
            <a:off x="548640" y="605998"/>
            <a:ext cx="6808077" cy="47946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247520">
              <a:lnSpc>
                <a:spcPct val="100000"/>
              </a:lnSpc>
            </a:pPr>
            <a:r>
              <a:rPr lang="en-US" altLang="zh-CN" sz="3200" b="1" spc="290" dirty="0">
                <a:solidFill>
                  <a:srgbClr val="006EBF"/>
                </a:solidFill>
                <a:latin typeface="Times New Roman"/>
                <a:ea typeface="Times New Roman"/>
              </a:rPr>
              <a:t>Andrew’s</a:t>
            </a:r>
            <a:r>
              <a:rPr lang="en-US" altLang="zh-CN" sz="3200" b="1" spc="139" dirty="0">
                <a:solidFill>
                  <a:srgbClr val="006EB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b="1" spc="304" dirty="0">
                <a:solidFill>
                  <a:srgbClr val="006EBF"/>
                </a:solidFill>
                <a:latin typeface="Times New Roman"/>
                <a:ea typeface="Times New Roman"/>
              </a:rPr>
              <a:t>Monotone</a:t>
            </a:r>
            <a:r>
              <a:rPr lang="en-US" altLang="zh-CN" sz="3200" b="1" spc="139" dirty="0">
                <a:solidFill>
                  <a:srgbClr val="006EB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b="1" spc="295" dirty="0">
                <a:solidFill>
                  <a:srgbClr val="006EBF"/>
                </a:solidFill>
                <a:latin typeface="Times New Roman"/>
                <a:ea typeface="Times New Roman"/>
              </a:rPr>
              <a:t>Chain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69"/>
              </a:lnSpc>
            </a:pPr>
            <a:endParaRPr lang="en-US" dirty="0" smtClean="0"/>
          </a:p>
          <a:p>
            <a:pPr marL="0">
              <a:lnSpc>
                <a:spcPct val="111666"/>
              </a:lnSpc>
            </a:pPr>
            <a:r>
              <a:rPr lang="en-US" altLang="zh-CN" sz="2400" dirty="0">
                <a:solidFill>
                  <a:srgbClr val="16365D"/>
                </a:solidFill>
                <a:latin typeface="Arial"/>
                <a:ea typeface="Arial"/>
              </a:rPr>
              <a:t>•</a:t>
            </a:r>
            <a:r>
              <a:rPr lang="en-US" altLang="zh-CN" sz="2400" spc="80" dirty="0">
                <a:solidFill>
                  <a:srgbClr val="16365D"/>
                </a:solidFill>
                <a:latin typeface="Arial"/>
                <a:cs typeface="Arial"/>
              </a:rPr>
              <a:t>  </a:t>
            </a:r>
            <a:r>
              <a:rPr lang="zh-CN" altLang="en-US" sz="2400" dirty="0">
                <a:solidFill>
                  <a:srgbClr val="16365D"/>
                </a:solidFill>
                <a:latin typeface="Arial Unicode MS"/>
                <a:ea typeface="Arial Unicode MS"/>
              </a:rPr>
              <a:t>Step3</a:t>
            </a:r>
            <a:r>
              <a:rPr lang="zh-CN" altLang="en-US" sz="2400" spc="89" dirty="0">
                <a:solidFill>
                  <a:srgbClr val="16365D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400" dirty="0">
                <a:solidFill>
                  <a:srgbClr val="16365D"/>
                </a:solidFill>
                <a:latin typeface="Arial Unicode MS"/>
                <a:ea typeface="Arial Unicode MS"/>
              </a:rPr>
              <a:t>:</a:t>
            </a:r>
            <a:r>
              <a:rPr lang="zh-CN" altLang="en-US" sz="2400" spc="80" dirty="0">
                <a:solidFill>
                  <a:srgbClr val="16365D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400" dirty="0">
                <a:solidFill>
                  <a:srgbClr val="16365D"/>
                </a:solidFill>
                <a:latin typeface="Arial Unicode MS"/>
                <a:ea typeface="Arial Unicode MS"/>
              </a:rPr>
              <a:t>Use</a:t>
            </a:r>
            <a:r>
              <a:rPr lang="zh-CN" altLang="en-US" sz="2400" spc="85" dirty="0">
                <a:solidFill>
                  <a:srgbClr val="16365D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400" dirty="0">
                <a:solidFill>
                  <a:srgbClr val="16365D"/>
                </a:solidFill>
                <a:latin typeface="Arial Unicode MS"/>
                <a:ea typeface="Arial Unicode MS"/>
              </a:rPr>
              <a:t>cross</a:t>
            </a:r>
            <a:r>
              <a:rPr lang="zh-CN" altLang="en-US" sz="2400" spc="85" dirty="0">
                <a:solidFill>
                  <a:srgbClr val="16365D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400" dirty="0">
                <a:solidFill>
                  <a:srgbClr val="16365D"/>
                </a:solidFill>
                <a:latin typeface="Arial Unicode MS"/>
                <a:ea typeface="Arial Unicode MS"/>
              </a:rPr>
              <a:t>product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10"/>
              </a:lnSpc>
            </a:pPr>
            <a:endParaRPr lang="en-US" dirty="0" smtClean="0"/>
          </a:p>
          <a:p>
            <a:pPr marL="0" indent="2828289">
              <a:lnSpc>
                <a:spcPct val="100000"/>
              </a:lnSpc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</a:p>
          <a:p>
            <a:pPr marL="0" indent="5916167">
              <a:lnSpc>
                <a:spcPct val="100000"/>
              </a:lnSpc>
              <a:spcBef>
                <a:spcPts val="175"/>
              </a:spcBef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7</a:t>
            </a:r>
          </a:p>
          <a:p>
            <a:pPr>
              <a:lnSpc>
                <a:spcPts val="1114"/>
              </a:lnSpc>
            </a:pPr>
            <a:endParaRPr lang="en-US" dirty="0" smtClean="0"/>
          </a:p>
          <a:p>
            <a:pPr marL="0" indent="4820411">
              <a:lnSpc>
                <a:spcPct val="100000"/>
              </a:lnSpc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5</a:t>
            </a:r>
          </a:p>
          <a:p>
            <a:pPr>
              <a:lnSpc>
                <a:spcPts val="405"/>
              </a:lnSpc>
            </a:pPr>
            <a:endParaRPr lang="en-US" dirty="0" smtClean="0"/>
          </a:p>
          <a:p>
            <a:pPr marL="0" indent="3511930">
              <a:lnSpc>
                <a:spcPct val="100000"/>
              </a:lnSpc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3</a:t>
            </a:r>
          </a:p>
          <a:p>
            <a:pPr>
              <a:lnSpc>
                <a:spcPts val="1729"/>
              </a:lnSpc>
            </a:pPr>
            <a:endParaRPr lang="en-US" dirty="0" smtClean="0"/>
          </a:p>
          <a:p>
            <a:pPr marL="0" indent="2071370">
              <a:lnSpc>
                <a:spcPct val="100000"/>
              </a:lnSpc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214"/>
              </a:lnSpc>
            </a:pPr>
            <a:endParaRPr lang="en-US" dirty="0" smtClean="0"/>
          </a:p>
          <a:p>
            <a:pPr marL="0" indent="4219320">
              <a:lnSpc>
                <a:spcPct val="100000"/>
              </a:lnSpc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4</a:t>
            </a:r>
          </a:p>
        </p:txBody>
      </p:sp>
      <p:sp>
        <p:nvSpPr>
          <p:cNvPr id="654" name="TextBox 654"/>
          <p:cNvSpPr txBox="1"/>
          <p:nvPr/>
        </p:nvSpPr>
        <p:spPr>
          <a:xfrm>
            <a:off x="3827653" y="5567224"/>
            <a:ext cx="2292756" cy="4960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80833"/>
              </a:lnSpc>
              <a:tabLst>
                <a:tab pos="2051303" algn="l"/>
              </a:tabLst>
            </a:pPr>
            <a:r>
              <a:rPr lang="en-US" altLang="zh-CN" sz="1800" dirty="0">
                <a:solidFill>
                  <a:srgbClr val="000000"/>
                </a:solidFill>
                <a:latin typeface="Times New Roman"/>
                <a:ea typeface="Times New Roman"/>
              </a:rPr>
              <a:t>2	</a:t>
            </a:r>
            <a:r>
              <a:rPr lang="en-US" altLang="zh-CN" sz="1800" spc="-40" dirty="0">
                <a:solidFill>
                  <a:srgbClr val="000000"/>
                </a:solidFill>
                <a:latin typeface="Times New Roman"/>
                <a:ea typeface="Times New Roman"/>
              </a:rPr>
              <a:t>6</a:t>
            </a:r>
          </a:p>
        </p:txBody>
      </p:sp>
      <p:sp>
        <p:nvSpPr>
          <p:cNvPr id="655" name="TextBox 655"/>
          <p:cNvSpPr txBox="1"/>
          <p:nvPr/>
        </p:nvSpPr>
        <p:spPr>
          <a:xfrm>
            <a:off x="6428232" y="6565925"/>
            <a:ext cx="1671075" cy="243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made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by</a:t>
            </a:r>
            <a:r>
              <a:rPr lang="en-US" altLang="zh-CN" sz="1600" b="1" i="1" spc="-4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ai281918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7" name="Picture 6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459" y="60960"/>
            <a:ext cx="1158240" cy="1097280"/>
          </a:xfrm>
          <a:prstGeom prst="rect">
            <a:avLst/>
          </a:prstGeom>
        </p:spPr>
      </p:pic>
      <p:sp>
        <p:nvSpPr>
          <p:cNvPr id="2" name="Freeform 657"/>
          <p:cNvSpPr/>
          <p:nvPr/>
        </p:nvSpPr>
        <p:spPr>
          <a:xfrm>
            <a:off x="298450" y="6483350"/>
            <a:ext cx="5721350" cy="6350"/>
          </a:xfrm>
          <a:custGeom>
            <a:avLst/>
            <a:gdLst>
              <a:gd name="connsiteX0" fmla="*/ 6350 w 5721350"/>
              <a:gd name="connsiteY0" fmla="*/ 18034 h 6350"/>
              <a:gd name="connsiteX1" fmla="*/ 5721350 w 5721350"/>
              <a:gd name="connsiteY1" fmla="*/ 18034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21350" h="6350">
                <a:moveTo>
                  <a:pt x="6350" y="18034"/>
                </a:moveTo>
                <a:lnTo>
                  <a:pt x="5721350" y="18034"/>
                </a:lnTo>
              </a:path>
            </a:pathLst>
          </a:custGeom>
          <a:ln w="609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9" name="Picture 6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880" y="5897880"/>
            <a:ext cx="937260" cy="899160"/>
          </a:xfrm>
          <a:prstGeom prst="rect">
            <a:avLst/>
          </a:prstGeom>
        </p:spPr>
      </p:pic>
      <p:pic>
        <p:nvPicPr>
          <p:cNvPr id="660" name="Picture 6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" y="1341120"/>
            <a:ext cx="8252459" cy="60960"/>
          </a:xfrm>
          <a:prstGeom prst="rect">
            <a:avLst/>
          </a:prstGeom>
        </p:spPr>
      </p:pic>
      <p:sp>
        <p:nvSpPr>
          <p:cNvPr id="3" name="Freeform 660"/>
          <p:cNvSpPr/>
          <p:nvPr/>
        </p:nvSpPr>
        <p:spPr>
          <a:xfrm>
            <a:off x="2813050" y="4425950"/>
            <a:ext cx="196850" cy="171450"/>
          </a:xfrm>
          <a:custGeom>
            <a:avLst/>
            <a:gdLst>
              <a:gd name="connsiteX0" fmla="*/ 16255 w 196850"/>
              <a:gd name="connsiteY0" fmla="*/ 96520 h 171450"/>
              <a:gd name="connsiteX1" fmla="*/ 109982 w 196850"/>
              <a:gd name="connsiteY1" fmla="*/ 12700 h 171450"/>
              <a:gd name="connsiteX2" fmla="*/ 203707 w 196850"/>
              <a:gd name="connsiteY2" fmla="*/ 96520 h 171450"/>
              <a:gd name="connsiteX3" fmla="*/ 109982 w 196850"/>
              <a:gd name="connsiteY3" fmla="*/ 180340 h 171450"/>
              <a:gd name="connsiteX4" fmla="*/ 16255 w 196850"/>
              <a:gd name="connsiteY4" fmla="*/ 96520 h 171450"/>
              <a:gd name="connsiteX5" fmla="*/ 16255 w 196850"/>
              <a:gd name="connsiteY5" fmla="*/ 9652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6850" h="171450">
                <a:moveTo>
                  <a:pt x="16255" y="96520"/>
                </a:moveTo>
                <a:cubicBezTo>
                  <a:pt x="16255" y="50165"/>
                  <a:pt x="58166" y="12700"/>
                  <a:pt x="109982" y="12700"/>
                </a:cubicBezTo>
                <a:cubicBezTo>
                  <a:pt x="161798" y="12700"/>
                  <a:pt x="203707" y="50165"/>
                  <a:pt x="203707" y="96520"/>
                </a:cubicBezTo>
                <a:cubicBezTo>
                  <a:pt x="203707" y="142875"/>
                  <a:pt x="161798" y="180340"/>
                  <a:pt x="109982" y="180340"/>
                </a:cubicBezTo>
                <a:cubicBezTo>
                  <a:pt x="58166" y="180340"/>
                  <a:pt x="16255" y="142875"/>
                  <a:pt x="16255" y="96520"/>
                </a:cubicBezTo>
                <a:lnTo>
                  <a:pt x="16255" y="96520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1" name="Freeform 661"/>
          <p:cNvSpPr/>
          <p:nvPr/>
        </p:nvSpPr>
        <p:spPr>
          <a:xfrm>
            <a:off x="2809494" y="4422394"/>
            <a:ext cx="200405" cy="175005"/>
          </a:xfrm>
          <a:custGeom>
            <a:avLst/>
            <a:gdLst>
              <a:gd name="connsiteX0" fmla="*/ 19811 w 200405"/>
              <a:gd name="connsiteY0" fmla="*/ 100076 h 175005"/>
              <a:gd name="connsiteX1" fmla="*/ 113538 w 200405"/>
              <a:gd name="connsiteY1" fmla="*/ 16256 h 175005"/>
              <a:gd name="connsiteX2" fmla="*/ 207263 w 200405"/>
              <a:gd name="connsiteY2" fmla="*/ 100076 h 175005"/>
              <a:gd name="connsiteX3" fmla="*/ 113538 w 200405"/>
              <a:gd name="connsiteY3" fmla="*/ 183896 h 175005"/>
              <a:gd name="connsiteX4" fmla="*/ 19811 w 200405"/>
              <a:gd name="connsiteY4" fmla="*/ 100076 h 175005"/>
              <a:gd name="connsiteX5" fmla="*/ 19811 w 200405"/>
              <a:gd name="connsiteY5" fmla="*/ 10007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9811" y="100076"/>
                </a:moveTo>
                <a:cubicBezTo>
                  <a:pt x="19811" y="53721"/>
                  <a:pt x="61722" y="16256"/>
                  <a:pt x="113538" y="16256"/>
                </a:cubicBezTo>
                <a:cubicBezTo>
                  <a:pt x="165354" y="16256"/>
                  <a:pt x="207263" y="53721"/>
                  <a:pt x="207263" y="100076"/>
                </a:cubicBezTo>
                <a:cubicBezTo>
                  <a:pt x="207263" y="146431"/>
                  <a:pt x="165354" y="183896"/>
                  <a:pt x="113538" y="183896"/>
                </a:cubicBezTo>
                <a:cubicBezTo>
                  <a:pt x="61722" y="183896"/>
                  <a:pt x="19811" y="146431"/>
                  <a:pt x="19811" y="100076"/>
                </a:cubicBezTo>
                <a:lnTo>
                  <a:pt x="19811" y="100076"/>
                </a:lnTo>
                <a:close/>
              </a:path>
            </a:pathLst>
          </a:custGeom>
          <a:solidFill>
            <a:srgbClr val="0000BB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2" name="Freeform 662"/>
          <p:cNvSpPr/>
          <p:nvPr/>
        </p:nvSpPr>
        <p:spPr>
          <a:xfrm>
            <a:off x="3533394" y="2834894"/>
            <a:ext cx="200405" cy="175005"/>
          </a:xfrm>
          <a:custGeom>
            <a:avLst/>
            <a:gdLst>
              <a:gd name="connsiteX0" fmla="*/ 15240 w 200405"/>
              <a:gd name="connsiteY0" fmla="*/ 102616 h 175005"/>
              <a:gd name="connsiteX1" fmla="*/ 108965 w 200405"/>
              <a:gd name="connsiteY1" fmla="*/ 18796 h 175005"/>
              <a:gd name="connsiteX2" fmla="*/ 202691 w 200405"/>
              <a:gd name="connsiteY2" fmla="*/ 102616 h 175005"/>
              <a:gd name="connsiteX3" fmla="*/ 108965 w 200405"/>
              <a:gd name="connsiteY3" fmla="*/ 186436 h 175005"/>
              <a:gd name="connsiteX4" fmla="*/ 15240 w 200405"/>
              <a:gd name="connsiteY4" fmla="*/ 102616 h 175005"/>
              <a:gd name="connsiteX5" fmla="*/ 15240 w 200405"/>
              <a:gd name="connsiteY5" fmla="*/ 10261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5240" y="102616"/>
                </a:moveTo>
                <a:cubicBezTo>
                  <a:pt x="15240" y="56261"/>
                  <a:pt x="57150" y="18796"/>
                  <a:pt x="108965" y="18796"/>
                </a:cubicBezTo>
                <a:cubicBezTo>
                  <a:pt x="160782" y="18796"/>
                  <a:pt x="202691" y="56261"/>
                  <a:pt x="202691" y="102616"/>
                </a:cubicBezTo>
                <a:cubicBezTo>
                  <a:pt x="202691" y="148971"/>
                  <a:pt x="160782" y="186436"/>
                  <a:pt x="108965" y="186436"/>
                </a:cubicBezTo>
                <a:cubicBezTo>
                  <a:pt x="57150" y="186436"/>
                  <a:pt x="15240" y="148971"/>
                  <a:pt x="15240" y="102616"/>
                </a:cubicBezTo>
                <a:lnTo>
                  <a:pt x="15240" y="102616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3" name="Freeform 663"/>
          <p:cNvSpPr/>
          <p:nvPr/>
        </p:nvSpPr>
        <p:spPr>
          <a:xfrm>
            <a:off x="3533394" y="2834894"/>
            <a:ext cx="200405" cy="175005"/>
          </a:xfrm>
          <a:custGeom>
            <a:avLst/>
            <a:gdLst>
              <a:gd name="connsiteX0" fmla="*/ 15240 w 200405"/>
              <a:gd name="connsiteY0" fmla="*/ 102616 h 175005"/>
              <a:gd name="connsiteX1" fmla="*/ 108965 w 200405"/>
              <a:gd name="connsiteY1" fmla="*/ 18796 h 175005"/>
              <a:gd name="connsiteX2" fmla="*/ 202691 w 200405"/>
              <a:gd name="connsiteY2" fmla="*/ 102616 h 175005"/>
              <a:gd name="connsiteX3" fmla="*/ 108965 w 200405"/>
              <a:gd name="connsiteY3" fmla="*/ 186436 h 175005"/>
              <a:gd name="connsiteX4" fmla="*/ 15240 w 200405"/>
              <a:gd name="connsiteY4" fmla="*/ 102616 h 175005"/>
              <a:gd name="connsiteX5" fmla="*/ 15240 w 200405"/>
              <a:gd name="connsiteY5" fmla="*/ 10261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5240" y="102616"/>
                </a:moveTo>
                <a:cubicBezTo>
                  <a:pt x="15240" y="56261"/>
                  <a:pt x="57150" y="18796"/>
                  <a:pt x="108965" y="18796"/>
                </a:cubicBezTo>
                <a:cubicBezTo>
                  <a:pt x="160782" y="18796"/>
                  <a:pt x="202691" y="56261"/>
                  <a:pt x="202691" y="102616"/>
                </a:cubicBezTo>
                <a:cubicBezTo>
                  <a:pt x="202691" y="148971"/>
                  <a:pt x="160782" y="186436"/>
                  <a:pt x="108965" y="186436"/>
                </a:cubicBezTo>
                <a:cubicBezTo>
                  <a:pt x="57150" y="186436"/>
                  <a:pt x="15240" y="148971"/>
                  <a:pt x="15240" y="102616"/>
                </a:cubicBezTo>
                <a:lnTo>
                  <a:pt x="15240" y="102616"/>
                </a:lnTo>
                <a:close/>
              </a:path>
            </a:pathLst>
          </a:custGeom>
          <a:solidFill>
            <a:srgbClr val="0000BB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4" name="Freeform 664"/>
          <p:cNvSpPr/>
          <p:nvPr/>
        </p:nvSpPr>
        <p:spPr>
          <a:xfrm>
            <a:off x="3965194" y="5641594"/>
            <a:ext cx="200405" cy="187705"/>
          </a:xfrm>
          <a:custGeom>
            <a:avLst/>
            <a:gdLst>
              <a:gd name="connsiteX0" fmla="*/ 16255 w 200405"/>
              <a:gd name="connsiteY0" fmla="*/ 104648 h 187705"/>
              <a:gd name="connsiteX1" fmla="*/ 109982 w 200405"/>
              <a:gd name="connsiteY1" fmla="*/ 20828 h 187705"/>
              <a:gd name="connsiteX2" fmla="*/ 203708 w 200405"/>
              <a:gd name="connsiteY2" fmla="*/ 104648 h 187705"/>
              <a:gd name="connsiteX3" fmla="*/ 109982 w 200405"/>
              <a:gd name="connsiteY3" fmla="*/ 188468 h 187705"/>
              <a:gd name="connsiteX4" fmla="*/ 16255 w 200405"/>
              <a:gd name="connsiteY4" fmla="*/ 104648 h 187705"/>
              <a:gd name="connsiteX5" fmla="*/ 16255 w 200405"/>
              <a:gd name="connsiteY5" fmla="*/ 104648 h 18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87705">
                <a:moveTo>
                  <a:pt x="16255" y="104648"/>
                </a:moveTo>
                <a:cubicBezTo>
                  <a:pt x="16255" y="58356"/>
                  <a:pt x="58165" y="20828"/>
                  <a:pt x="109982" y="20828"/>
                </a:cubicBezTo>
                <a:cubicBezTo>
                  <a:pt x="161797" y="20828"/>
                  <a:pt x="203708" y="58356"/>
                  <a:pt x="203708" y="104648"/>
                </a:cubicBezTo>
                <a:cubicBezTo>
                  <a:pt x="203708" y="150939"/>
                  <a:pt x="161797" y="188468"/>
                  <a:pt x="109982" y="188468"/>
                </a:cubicBezTo>
                <a:cubicBezTo>
                  <a:pt x="58165" y="188468"/>
                  <a:pt x="16255" y="150939"/>
                  <a:pt x="16255" y="104648"/>
                </a:cubicBezTo>
                <a:lnTo>
                  <a:pt x="16255" y="104648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5" name="Freeform 665"/>
          <p:cNvSpPr/>
          <p:nvPr/>
        </p:nvSpPr>
        <p:spPr>
          <a:xfrm>
            <a:off x="3965194" y="5641594"/>
            <a:ext cx="200405" cy="187705"/>
          </a:xfrm>
          <a:custGeom>
            <a:avLst/>
            <a:gdLst>
              <a:gd name="connsiteX0" fmla="*/ 16255 w 200405"/>
              <a:gd name="connsiteY0" fmla="*/ 104648 h 187705"/>
              <a:gd name="connsiteX1" fmla="*/ 109982 w 200405"/>
              <a:gd name="connsiteY1" fmla="*/ 20828 h 187705"/>
              <a:gd name="connsiteX2" fmla="*/ 203708 w 200405"/>
              <a:gd name="connsiteY2" fmla="*/ 104648 h 187705"/>
              <a:gd name="connsiteX3" fmla="*/ 109982 w 200405"/>
              <a:gd name="connsiteY3" fmla="*/ 188468 h 187705"/>
              <a:gd name="connsiteX4" fmla="*/ 16255 w 200405"/>
              <a:gd name="connsiteY4" fmla="*/ 104648 h 187705"/>
              <a:gd name="connsiteX5" fmla="*/ 16255 w 200405"/>
              <a:gd name="connsiteY5" fmla="*/ 104648 h 18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87705">
                <a:moveTo>
                  <a:pt x="16255" y="104648"/>
                </a:moveTo>
                <a:cubicBezTo>
                  <a:pt x="16255" y="58356"/>
                  <a:pt x="58165" y="20828"/>
                  <a:pt x="109982" y="20828"/>
                </a:cubicBezTo>
                <a:cubicBezTo>
                  <a:pt x="161797" y="20828"/>
                  <a:pt x="203708" y="58356"/>
                  <a:pt x="203708" y="104648"/>
                </a:cubicBezTo>
                <a:cubicBezTo>
                  <a:pt x="203708" y="150939"/>
                  <a:pt x="161797" y="188468"/>
                  <a:pt x="109982" y="188468"/>
                </a:cubicBezTo>
                <a:cubicBezTo>
                  <a:pt x="58165" y="188468"/>
                  <a:pt x="16255" y="150939"/>
                  <a:pt x="16255" y="104648"/>
                </a:cubicBezTo>
                <a:lnTo>
                  <a:pt x="16255" y="104648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6" name="Freeform 666"/>
          <p:cNvSpPr/>
          <p:nvPr/>
        </p:nvSpPr>
        <p:spPr>
          <a:xfrm>
            <a:off x="4257294" y="3914394"/>
            <a:ext cx="187705" cy="175005"/>
          </a:xfrm>
          <a:custGeom>
            <a:avLst/>
            <a:gdLst>
              <a:gd name="connsiteX0" fmla="*/ 12191 w 187705"/>
              <a:gd name="connsiteY0" fmla="*/ 103632 h 175005"/>
              <a:gd name="connsiteX1" fmla="*/ 105917 w 187705"/>
              <a:gd name="connsiteY1" fmla="*/ 19812 h 175005"/>
              <a:gd name="connsiteX2" fmla="*/ 199644 w 187705"/>
              <a:gd name="connsiteY2" fmla="*/ 103632 h 175005"/>
              <a:gd name="connsiteX3" fmla="*/ 105917 w 187705"/>
              <a:gd name="connsiteY3" fmla="*/ 187452 h 175005"/>
              <a:gd name="connsiteX4" fmla="*/ 12191 w 187705"/>
              <a:gd name="connsiteY4" fmla="*/ 103632 h 175005"/>
              <a:gd name="connsiteX5" fmla="*/ 12191 w 187705"/>
              <a:gd name="connsiteY5" fmla="*/ 10363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705" h="175005">
                <a:moveTo>
                  <a:pt x="12191" y="103632"/>
                </a:moveTo>
                <a:cubicBezTo>
                  <a:pt x="12191" y="57277"/>
                  <a:pt x="54102" y="19812"/>
                  <a:pt x="105917" y="19812"/>
                </a:cubicBezTo>
                <a:cubicBezTo>
                  <a:pt x="157734" y="19812"/>
                  <a:pt x="199644" y="57277"/>
                  <a:pt x="199644" y="103632"/>
                </a:cubicBezTo>
                <a:cubicBezTo>
                  <a:pt x="199644" y="149987"/>
                  <a:pt x="157734" y="187452"/>
                  <a:pt x="105917" y="187452"/>
                </a:cubicBezTo>
                <a:cubicBezTo>
                  <a:pt x="54102" y="187452"/>
                  <a:pt x="12191" y="149987"/>
                  <a:pt x="12191" y="103632"/>
                </a:cubicBezTo>
                <a:lnTo>
                  <a:pt x="12191" y="103632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7" name="Freeform 667"/>
          <p:cNvSpPr/>
          <p:nvPr/>
        </p:nvSpPr>
        <p:spPr>
          <a:xfrm>
            <a:off x="4257294" y="3914394"/>
            <a:ext cx="187705" cy="175005"/>
          </a:xfrm>
          <a:custGeom>
            <a:avLst/>
            <a:gdLst>
              <a:gd name="connsiteX0" fmla="*/ 12191 w 187705"/>
              <a:gd name="connsiteY0" fmla="*/ 103632 h 175005"/>
              <a:gd name="connsiteX1" fmla="*/ 105917 w 187705"/>
              <a:gd name="connsiteY1" fmla="*/ 19812 h 175005"/>
              <a:gd name="connsiteX2" fmla="*/ 199644 w 187705"/>
              <a:gd name="connsiteY2" fmla="*/ 103632 h 175005"/>
              <a:gd name="connsiteX3" fmla="*/ 105917 w 187705"/>
              <a:gd name="connsiteY3" fmla="*/ 187452 h 175005"/>
              <a:gd name="connsiteX4" fmla="*/ 12191 w 187705"/>
              <a:gd name="connsiteY4" fmla="*/ 103632 h 175005"/>
              <a:gd name="connsiteX5" fmla="*/ 12191 w 187705"/>
              <a:gd name="connsiteY5" fmla="*/ 10363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705" h="175005">
                <a:moveTo>
                  <a:pt x="12191" y="103632"/>
                </a:moveTo>
                <a:cubicBezTo>
                  <a:pt x="12191" y="57277"/>
                  <a:pt x="54102" y="19812"/>
                  <a:pt x="105917" y="19812"/>
                </a:cubicBezTo>
                <a:cubicBezTo>
                  <a:pt x="157734" y="19812"/>
                  <a:pt x="199644" y="57277"/>
                  <a:pt x="199644" y="103632"/>
                </a:cubicBezTo>
                <a:cubicBezTo>
                  <a:pt x="199644" y="149987"/>
                  <a:pt x="157734" y="187452"/>
                  <a:pt x="105917" y="187452"/>
                </a:cubicBezTo>
                <a:cubicBezTo>
                  <a:pt x="54102" y="187452"/>
                  <a:pt x="12191" y="149987"/>
                  <a:pt x="12191" y="103632"/>
                </a:cubicBezTo>
                <a:lnTo>
                  <a:pt x="12191" y="103632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8" name="Freeform 668"/>
          <p:cNvSpPr/>
          <p:nvPr/>
        </p:nvSpPr>
        <p:spPr>
          <a:xfrm>
            <a:off x="4904994" y="4930394"/>
            <a:ext cx="187705" cy="175005"/>
          </a:xfrm>
          <a:custGeom>
            <a:avLst/>
            <a:gdLst>
              <a:gd name="connsiteX0" fmla="*/ 12191 w 187705"/>
              <a:gd name="connsiteY0" fmla="*/ 94996 h 175005"/>
              <a:gd name="connsiteX1" fmla="*/ 105917 w 187705"/>
              <a:gd name="connsiteY1" fmla="*/ 11176 h 175005"/>
              <a:gd name="connsiteX2" fmla="*/ 199644 w 187705"/>
              <a:gd name="connsiteY2" fmla="*/ 94996 h 175005"/>
              <a:gd name="connsiteX3" fmla="*/ 105917 w 187705"/>
              <a:gd name="connsiteY3" fmla="*/ 178816 h 175005"/>
              <a:gd name="connsiteX4" fmla="*/ 12191 w 187705"/>
              <a:gd name="connsiteY4" fmla="*/ 94996 h 175005"/>
              <a:gd name="connsiteX5" fmla="*/ 12191 w 187705"/>
              <a:gd name="connsiteY5" fmla="*/ 9499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705" h="175005">
                <a:moveTo>
                  <a:pt x="12191" y="94996"/>
                </a:moveTo>
                <a:cubicBezTo>
                  <a:pt x="12191" y="48641"/>
                  <a:pt x="54102" y="11176"/>
                  <a:pt x="105917" y="11176"/>
                </a:cubicBezTo>
                <a:cubicBezTo>
                  <a:pt x="157734" y="11176"/>
                  <a:pt x="199644" y="48641"/>
                  <a:pt x="199644" y="94996"/>
                </a:cubicBezTo>
                <a:cubicBezTo>
                  <a:pt x="199644" y="141351"/>
                  <a:pt x="157734" y="178816"/>
                  <a:pt x="105917" y="178816"/>
                </a:cubicBezTo>
                <a:cubicBezTo>
                  <a:pt x="54102" y="178816"/>
                  <a:pt x="12191" y="141351"/>
                  <a:pt x="12191" y="94996"/>
                </a:cubicBezTo>
                <a:lnTo>
                  <a:pt x="12191" y="94996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9" name="Freeform 669"/>
          <p:cNvSpPr/>
          <p:nvPr/>
        </p:nvSpPr>
        <p:spPr>
          <a:xfrm>
            <a:off x="4904994" y="4930394"/>
            <a:ext cx="187705" cy="175005"/>
          </a:xfrm>
          <a:custGeom>
            <a:avLst/>
            <a:gdLst>
              <a:gd name="connsiteX0" fmla="*/ 12191 w 187705"/>
              <a:gd name="connsiteY0" fmla="*/ 94996 h 175005"/>
              <a:gd name="connsiteX1" fmla="*/ 105917 w 187705"/>
              <a:gd name="connsiteY1" fmla="*/ 11176 h 175005"/>
              <a:gd name="connsiteX2" fmla="*/ 199644 w 187705"/>
              <a:gd name="connsiteY2" fmla="*/ 94996 h 175005"/>
              <a:gd name="connsiteX3" fmla="*/ 105917 w 187705"/>
              <a:gd name="connsiteY3" fmla="*/ 178816 h 175005"/>
              <a:gd name="connsiteX4" fmla="*/ 12191 w 187705"/>
              <a:gd name="connsiteY4" fmla="*/ 94996 h 175005"/>
              <a:gd name="connsiteX5" fmla="*/ 12191 w 187705"/>
              <a:gd name="connsiteY5" fmla="*/ 9499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705" h="175005">
                <a:moveTo>
                  <a:pt x="12191" y="94996"/>
                </a:moveTo>
                <a:cubicBezTo>
                  <a:pt x="12191" y="48641"/>
                  <a:pt x="54102" y="11176"/>
                  <a:pt x="105917" y="11176"/>
                </a:cubicBezTo>
                <a:cubicBezTo>
                  <a:pt x="157734" y="11176"/>
                  <a:pt x="199644" y="48641"/>
                  <a:pt x="199644" y="94996"/>
                </a:cubicBezTo>
                <a:cubicBezTo>
                  <a:pt x="199644" y="141351"/>
                  <a:pt x="157734" y="178816"/>
                  <a:pt x="105917" y="178816"/>
                </a:cubicBezTo>
                <a:cubicBezTo>
                  <a:pt x="54102" y="178816"/>
                  <a:pt x="12191" y="141351"/>
                  <a:pt x="12191" y="94996"/>
                </a:cubicBezTo>
                <a:lnTo>
                  <a:pt x="12191" y="94996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0" name="Freeform 670"/>
          <p:cNvSpPr/>
          <p:nvPr/>
        </p:nvSpPr>
        <p:spPr>
          <a:xfrm>
            <a:off x="5539994" y="3596894"/>
            <a:ext cx="200405" cy="175005"/>
          </a:xfrm>
          <a:custGeom>
            <a:avLst/>
            <a:gdLst>
              <a:gd name="connsiteX0" fmla="*/ 15747 w 200405"/>
              <a:gd name="connsiteY0" fmla="*/ 94996 h 175005"/>
              <a:gd name="connsiteX1" fmla="*/ 109473 w 200405"/>
              <a:gd name="connsiteY1" fmla="*/ 11176 h 175005"/>
              <a:gd name="connsiteX2" fmla="*/ 203200 w 200405"/>
              <a:gd name="connsiteY2" fmla="*/ 94996 h 175005"/>
              <a:gd name="connsiteX3" fmla="*/ 109473 w 200405"/>
              <a:gd name="connsiteY3" fmla="*/ 178816 h 175005"/>
              <a:gd name="connsiteX4" fmla="*/ 15747 w 200405"/>
              <a:gd name="connsiteY4" fmla="*/ 94996 h 175005"/>
              <a:gd name="connsiteX5" fmla="*/ 15747 w 200405"/>
              <a:gd name="connsiteY5" fmla="*/ 9499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5747" y="94996"/>
                </a:moveTo>
                <a:cubicBezTo>
                  <a:pt x="15747" y="48641"/>
                  <a:pt x="57658" y="11176"/>
                  <a:pt x="109473" y="11176"/>
                </a:cubicBezTo>
                <a:cubicBezTo>
                  <a:pt x="161290" y="11176"/>
                  <a:pt x="203200" y="48641"/>
                  <a:pt x="203200" y="94996"/>
                </a:cubicBezTo>
                <a:cubicBezTo>
                  <a:pt x="203200" y="141351"/>
                  <a:pt x="161290" y="178816"/>
                  <a:pt x="109473" y="178816"/>
                </a:cubicBezTo>
                <a:cubicBezTo>
                  <a:pt x="57658" y="178816"/>
                  <a:pt x="15747" y="141351"/>
                  <a:pt x="15747" y="94996"/>
                </a:cubicBezTo>
                <a:lnTo>
                  <a:pt x="15747" y="94996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1" name="Freeform 671"/>
          <p:cNvSpPr/>
          <p:nvPr/>
        </p:nvSpPr>
        <p:spPr>
          <a:xfrm>
            <a:off x="5539994" y="3596894"/>
            <a:ext cx="200405" cy="175005"/>
          </a:xfrm>
          <a:custGeom>
            <a:avLst/>
            <a:gdLst>
              <a:gd name="connsiteX0" fmla="*/ 15747 w 200405"/>
              <a:gd name="connsiteY0" fmla="*/ 94996 h 175005"/>
              <a:gd name="connsiteX1" fmla="*/ 109473 w 200405"/>
              <a:gd name="connsiteY1" fmla="*/ 11176 h 175005"/>
              <a:gd name="connsiteX2" fmla="*/ 203200 w 200405"/>
              <a:gd name="connsiteY2" fmla="*/ 94996 h 175005"/>
              <a:gd name="connsiteX3" fmla="*/ 109473 w 200405"/>
              <a:gd name="connsiteY3" fmla="*/ 178816 h 175005"/>
              <a:gd name="connsiteX4" fmla="*/ 15747 w 200405"/>
              <a:gd name="connsiteY4" fmla="*/ 94996 h 175005"/>
              <a:gd name="connsiteX5" fmla="*/ 15747 w 200405"/>
              <a:gd name="connsiteY5" fmla="*/ 9499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5747" y="94996"/>
                </a:moveTo>
                <a:cubicBezTo>
                  <a:pt x="15747" y="48641"/>
                  <a:pt x="57658" y="11176"/>
                  <a:pt x="109473" y="11176"/>
                </a:cubicBezTo>
                <a:cubicBezTo>
                  <a:pt x="161290" y="11176"/>
                  <a:pt x="203200" y="48641"/>
                  <a:pt x="203200" y="94996"/>
                </a:cubicBezTo>
                <a:cubicBezTo>
                  <a:pt x="203200" y="141351"/>
                  <a:pt x="161290" y="178816"/>
                  <a:pt x="109473" y="178816"/>
                </a:cubicBezTo>
                <a:cubicBezTo>
                  <a:pt x="57658" y="178816"/>
                  <a:pt x="15747" y="141351"/>
                  <a:pt x="15747" y="94996"/>
                </a:cubicBezTo>
                <a:lnTo>
                  <a:pt x="15747" y="94996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2" name="Freeform 672"/>
          <p:cNvSpPr/>
          <p:nvPr/>
        </p:nvSpPr>
        <p:spPr>
          <a:xfrm>
            <a:off x="6047994" y="5412994"/>
            <a:ext cx="200405" cy="175005"/>
          </a:xfrm>
          <a:custGeom>
            <a:avLst/>
            <a:gdLst>
              <a:gd name="connsiteX0" fmla="*/ 21335 w 200405"/>
              <a:gd name="connsiteY0" fmla="*/ 98552 h 175005"/>
              <a:gd name="connsiteX1" fmla="*/ 115061 w 200405"/>
              <a:gd name="connsiteY1" fmla="*/ 14732 h 175005"/>
              <a:gd name="connsiteX2" fmla="*/ 208788 w 200405"/>
              <a:gd name="connsiteY2" fmla="*/ 98552 h 175005"/>
              <a:gd name="connsiteX3" fmla="*/ 115061 w 200405"/>
              <a:gd name="connsiteY3" fmla="*/ 182372 h 175005"/>
              <a:gd name="connsiteX4" fmla="*/ 21335 w 200405"/>
              <a:gd name="connsiteY4" fmla="*/ 98552 h 175005"/>
              <a:gd name="connsiteX5" fmla="*/ 21335 w 200405"/>
              <a:gd name="connsiteY5" fmla="*/ 9855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21335" y="98552"/>
                </a:moveTo>
                <a:cubicBezTo>
                  <a:pt x="21335" y="52197"/>
                  <a:pt x="63246" y="14732"/>
                  <a:pt x="115061" y="14732"/>
                </a:cubicBezTo>
                <a:cubicBezTo>
                  <a:pt x="166877" y="14732"/>
                  <a:pt x="208788" y="52197"/>
                  <a:pt x="208788" y="98552"/>
                </a:cubicBezTo>
                <a:cubicBezTo>
                  <a:pt x="208788" y="144907"/>
                  <a:pt x="166877" y="182372"/>
                  <a:pt x="115061" y="182372"/>
                </a:cubicBezTo>
                <a:cubicBezTo>
                  <a:pt x="63246" y="182372"/>
                  <a:pt x="21335" y="144907"/>
                  <a:pt x="21335" y="98552"/>
                </a:cubicBezTo>
                <a:lnTo>
                  <a:pt x="21335" y="98552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3" name="Freeform 673"/>
          <p:cNvSpPr/>
          <p:nvPr/>
        </p:nvSpPr>
        <p:spPr>
          <a:xfrm>
            <a:off x="6047994" y="5412994"/>
            <a:ext cx="200405" cy="175005"/>
          </a:xfrm>
          <a:custGeom>
            <a:avLst/>
            <a:gdLst>
              <a:gd name="connsiteX0" fmla="*/ 21335 w 200405"/>
              <a:gd name="connsiteY0" fmla="*/ 98552 h 175005"/>
              <a:gd name="connsiteX1" fmla="*/ 115061 w 200405"/>
              <a:gd name="connsiteY1" fmla="*/ 14732 h 175005"/>
              <a:gd name="connsiteX2" fmla="*/ 208788 w 200405"/>
              <a:gd name="connsiteY2" fmla="*/ 98552 h 175005"/>
              <a:gd name="connsiteX3" fmla="*/ 115061 w 200405"/>
              <a:gd name="connsiteY3" fmla="*/ 182372 h 175005"/>
              <a:gd name="connsiteX4" fmla="*/ 21335 w 200405"/>
              <a:gd name="connsiteY4" fmla="*/ 98552 h 175005"/>
              <a:gd name="connsiteX5" fmla="*/ 21335 w 200405"/>
              <a:gd name="connsiteY5" fmla="*/ 9855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21335" y="98552"/>
                </a:moveTo>
                <a:cubicBezTo>
                  <a:pt x="21335" y="52197"/>
                  <a:pt x="63246" y="14732"/>
                  <a:pt x="115061" y="14732"/>
                </a:cubicBezTo>
                <a:cubicBezTo>
                  <a:pt x="166877" y="14732"/>
                  <a:pt x="208788" y="52197"/>
                  <a:pt x="208788" y="98552"/>
                </a:cubicBezTo>
                <a:cubicBezTo>
                  <a:pt x="208788" y="144907"/>
                  <a:pt x="166877" y="182372"/>
                  <a:pt x="115061" y="182372"/>
                </a:cubicBezTo>
                <a:cubicBezTo>
                  <a:pt x="63246" y="182372"/>
                  <a:pt x="21335" y="144907"/>
                  <a:pt x="21335" y="98552"/>
                </a:cubicBezTo>
                <a:lnTo>
                  <a:pt x="21335" y="98552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" name="Freeform 674"/>
          <p:cNvSpPr/>
          <p:nvPr/>
        </p:nvSpPr>
        <p:spPr>
          <a:xfrm>
            <a:off x="6555993" y="3126994"/>
            <a:ext cx="200405" cy="175005"/>
          </a:xfrm>
          <a:custGeom>
            <a:avLst/>
            <a:gdLst>
              <a:gd name="connsiteX0" fmla="*/ 17780 w 200405"/>
              <a:gd name="connsiteY0" fmla="*/ 98552 h 175005"/>
              <a:gd name="connsiteX1" fmla="*/ 111506 w 200405"/>
              <a:gd name="connsiteY1" fmla="*/ 14732 h 175005"/>
              <a:gd name="connsiteX2" fmla="*/ 205232 w 200405"/>
              <a:gd name="connsiteY2" fmla="*/ 98552 h 175005"/>
              <a:gd name="connsiteX3" fmla="*/ 111506 w 200405"/>
              <a:gd name="connsiteY3" fmla="*/ 182372 h 175005"/>
              <a:gd name="connsiteX4" fmla="*/ 17780 w 200405"/>
              <a:gd name="connsiteY4" fmla="*/ 98552 h 175005"/>
              <a:gd name="connsiteX5" fmla="*/ 17780 w 200405"/>
              <a:gd name="connsiteY5" fmla="*/ 9855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7780" y="98552"/>
                </a:moveTo>
                <a:cubicBezTo>
                  <a:pt x="17780" y="52197"/>
                  <a:pt x="59690" y="14732"/>
                  <a:pt x="111506" y="14732"/>
                </a:cubicBezTo>
                <a:cubicBezTo>
                  <a:pt x="163322" y="14732"/>
                  <a:pt x="205232" y="52197"/>
                  <a:pt x="205232" y="98552"/>
                </a:cubicBezTo>
                <a:cubicBezTo>
                  <a:pt x="205232" y="144907"/>
                  <a:pt x="163322" y="182372"/>
                  <a:pt x="111506" y="182372"/>
                </a:cubicBezTo>
                <a:cubicBezTo>
                  <a:pt x="59690" y="182372"/>
                  <a:pt x="17780" y="144907"/>
                  <a:pt x="17780" y="98552"/>
                </a:cubicBezTo>
                <a:lnTo>
                  <a:pt x="17780" y="98552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5" name="Freeform 675"/>
          <p:cNvSpPr/>
          <p:nvPr/>
        </p:nvSpPr>
        <p:spPr>
          <a:xfrm>
            <a:off x="6555993" y="3126994"/>
            <a:ext cx="200405" cy="175005"/>
          </a:xfrm>
          <a:custGeom>
            <a:avLst/>
            <a:gdLst>
              <a:gd name="connsiteX0" fmla="*/ 17780 w 200405"/>
              <a:gd name="connsiteY0" fmla="*/ 98552 h 175005"/>
              <a:gd name="connsiteX1" fmla="*/ 111506 w 200405"/>
              <a:gd name="connsiteY1" fmla="*/ 14732 h 175005"/>
              <a:gd name="connsiteX2" fmla="*/ 205232 w 200405"/>
              <a:gd name="connsiteY2" fmla="*/ 98552 h 175005"/>
              <a:gd name="connsiteX3" fmla="*/ 111506 w 200405"/>
              <a:gd name="connsiteY3" fmla="*/ 182372 h 175005"/>
              <a:gd name="connsiteX4" fmla="*/ 17780 w 200405"/>
              <a:gd name="connsiteY4" fmla="*/ 98552 h 175005"/>
              <a:gd name="connsiteX5" fmla="*/ 17780 w 200405"/>
              <a:gd name="connsiteY5" fmla="*/ 9855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7780" y="98552"/>
                </a:moveTo>
                <a:cubicBezTo>
                  <a:pt x="17780" y="52197"/>
                  <a:pt x="59690" y="14732"/>
                  <a:pt x="111506" y="14732"/>
                </a:cubicBezTo>
                <a:cubicBezTo>
                  <a:pt x="163322" y="14732"/>
                  <a:pt x="205232" y="52197"/>
                  <a:pt x="205232" y="98552"/>
                </a:cubicBezTo>
                <a:cubicBezTo>
                  <a:pt x="205232" y="144907"/>
                  <a:pt x="163322" y="182372"/>
                  <a:pt x="111506" y="182372"/>
                </a:cubicBezTo>
                <a:cubicBezTo>
                  <a:pt x="59690" y="182372"/>
                  <a:pt x="17780" y="144907"/>
                  <a:pt x="17780" y="98552"/>
                </a:cubicBezTo>
                <a:lnTo>
                  <a:pt x="17780" y="98552"/>
                </a:lnTo>
                <a:close/>
              </a:path>
            </a:pathLst>
          </a:custGeom>
          <a:solidFill>
            <a:srgbClr val="0000DE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6" name="Freeform 676"/>
          <p:cNvSpPr/>
          <p:nvPr/>
        </p:nvSpPr>
        <p:spPr>
          <a:xfrm>
            <a:off x="2970022" y="4557521"/>
            <a:ext cx="1030477" cy="1119377"/>
          </a:xfrm>
          <a:custGeom>
            <a:avLst/>
            <a:gdLst>
              <a:gd name="connsiteX0" fmla="*/ 19304 w 1030477"/>
              <a:gd name="connsiteY0" fmla="*/ 22860 h 1119377"/>
              <a:gd name="connsiteX1" fmla="*/ 1039113 w 1030477"/>
              <a:gd name="connsiteY1" fmla="*/ 1128687 h 111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0477" h="1119377">
                <a:moveTo>
                  <a:pt x="19304" y="22860"/>
                </a:moveTo>
                <a:lnTo>
                  <a:pt x="1039113" y="1128687"/>
                </a:lnTo>
              </a:path>
            </a:pathLst>
          </a:custGeom>
          <a:ln w="2895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7" name="Freeform 677"/>
          <p:cNvSpPr/>
          <p:nvPr/>
        </p:nvSpPr>
        <p:spPr>
          <a:xfrm>
            <a:off x="6145021" y="3287521"/>
            <a:ext cx="509777" cy="2135377"/>
          </a:xfrm>
          <a:custGeom>
            <a:avLst/>
            <a:gdLst>
              <a:gd name="connsiteX0" fmla="*/ 17272 w 509777"/>
              <a:gd name="connsiteY0" fmla="*/ 2140331 h 2135377"/>
              <a:gd name="connsiteX1" fmla="*/ 521334 w 509777"/>
              <a:gd name="connsiteY1" fmla="*/ 21844 h 2135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9777" h="2135377">
                <a:moveTo>
                  <a:pt x="17272" y="2140331"/>
                </a:moveTo>
                <a:lnTo>
                  <a:pt x="521334" y="21844"/>
                </a:lnTo>
              </a:path>
            </a:pathLst>
          </a:custGeom>
          <a:ln w="2895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8" name="Freeform 678"/>
          <p:cNvSpPr/>
          <p:nvPr/>
        </p:nvSpPr>
        <p:spPr>
          <a:xfrm>
            <a:off x="4151121" y="5497321"/>
            <a:ext cx="1906777" cy="243077"/>
          </a:xfrm>
          <a:custGeom>
            <a:avLst/>
            <a:gdLst>
              <a:gd name="connsiteX0" fmla="*/ 1918970 w 1906777"/>
              <a:gd name="connsiteY0" fmla="*/ 17272 h 243077"/>
              <a:gd name="connsiteX1" fmla="*/ 17780 w 1906777"/>
              <a:gd name="connsiteY1" fmla="*/ 248856 h 24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6777" h="243077">
                <a:moveTo>
                  <a:pt x="1918970" y="17272"/>
                </a:moveTo>
                <a:lnTo>
                  <a:pt x="17780" y="248856"/>
                </a:lnTo>
              </a:path>
            </a:pathLst>
          </a:custGeom>
          <a:ln w="2895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9" name="Freeform 679"/>
          <p:cNvSpPr/>
          <p:nvPr/>
        </p:nvSpPr>
        <p:spPr>
          <a:xfrm>
            <a:off x="6081521" y="3262121"/>
            <a:ext cx="509777" cy="2186177"/>
          </a:xfrm>
          <a:custGeom>
            <a:avLst/>
            <a:gdLst>
              <a:gd name="connsiteX0" fmla="*/ 519303 w 509777"/>
              <a:gd name="connsiteY0" fmla="*/ 22860 h 2186177"/>
              <a:gd name="connsiteX1" fmla="*/ 15240 w 509777"/>
              <a:gd name="connsiteY1" fmla="*/ 2190242 h 2186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9777" h="2186177">
                <a:moveTo>
                  <a:pt x="519303" y="22860"/>
                </a:moveTo>
                <a:lnTo>
                  <a:pt x="15240" y="2190242"/>
                </a:lnTo>
              </a:path>
            </a:pathLst>
          </a:custGeom>
          <a:ln w="28955">
            <a:solidFill>
              <a:srgbClr val="FE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0" name="TextBox 680"/>
          <p:cNvSpPr txBox="1"/>
          <p:nvPr/>
        </p:nvSpPr>
        <p:spPr>
          <a:xfrm>
            <a:off x="548640" y="605998"/>
            <a:ext cx="6808077" cy="47946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247520">
              <a:lnSpc>
                <a:spcPct val="100000"/>
              </a:lnSpc>
            </a:pPr>
            <a:r>
              <a:rPr lang="en-US" altLang="zh-CN" sz="3200" b="1" spc="290" dirty="0">
                <a:solidFill>
                  <a:srgbClr val="006EBF"/>
                </a:solidFill>
                <a:latin typeface="Times New Roman"/>
                <a:ea typeface="Times New Roman"/>
              </a:rPr>
              <a:t>Andrew’s</a:t>
            </a:r>
            <a:r>
              <a:rPr lang="en-US" altLang="zh-CN" sz="3200" b="1" spc="139" dirty="0">
                <a:solidFill>
                  <a:srgbClr val="006EB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b="1" spc="304" dirty="0">
                <a:solidFill>
                  <a:srgbClr val="006EBF"/>
                </a:solidFill>
                <a:latin typeface="Times New Roman"/>
                <a:ea typeface="Times New Roman"/>
              </a:rPr>
              <a:t>Monotone</a:t>
            </a:r>
            <a:r>
              <a:rPr lang="en-US" altLang="zh-CN" sz="3200" b="1" spc="139" dirty="0">
                <a:solidFill>
                  <a:srgbClr val="006EB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b="1" spc="295" dirty="0">
                <a:solidFill>
                  <a:srgbClr val="006EBF"/>
                </a:solidFill>
                <a:latin typeface="Times New Roman"/>
                <a:ea typeface="Times New Roman"/>
              </a:rPr>
              <a:t>Chain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69"/>
              </a:lnSpc>
            </a:pPr>
            <a:endParaRPr lang="en-US" dirty="0" smtClean="0"/>
          </a:p>
          <a:p>
            <a:pPr marL="0">
              <a:lnSpc>
                <a:spcPct val="111666"/>
              </a:lnSpc>
            </a:pPr>
            <a:r>
              <a:rPr lang="en-US" altLang="zh-CN" sz="2400" dirty="0">
                <a:solidFill>
                  <a:srgbClr val="16365D"/>
                </a:solidFill>
                <a:latin typeface="Arial"/>
                <a:ea typeface="Arial"/>
              </a:rPr>
              <a:t>•</a:t>
            </a:r>
            <a:r>
              <a:rPr lang="en-US" altLang="zh-CN" sz="2400" spc="80" dirty="0">
                <a:solidFill>
                  <a:srgbClr val="16365D"/>
                </a:solidFill>
                <a:latin typeface="Arial"/>
                <a:cs typeface="Arial"/>
              </a:rPr>
              <a:t>  </a:t>
            </a:r>
            <a:r>
              <a:rPr lang="zh-CN" altLang="en-US" sz="2400" dirty="0">
                <a:solidFill>
                  <a:srgbClr val="16365D"/>
                </a:solidFill>
                <a:latin typeface="Arial Unicode MS"/>
                <a:ea typeface="Arial Unicode MS"/>
              </a:rPr>
              <a:t>Step3</a:t>
            </a:r>
            <a:r>
              <a:rPr lang="zh-CN" altLang="en-US" sz="2400" spc="89" dirty="0">
                <a:solidFill>
                  <a:srgbClr val="16365D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400" dirty="0">
                <a:solidFill>
                  <a:srgbClr val="16365D"/>
                </a:solidFill>
                <a:latin typeface="Arial Unicode MS"/>
                <a:ea typeface="Arial Unicode MS"/>
              </a:rPr>
              <a:t>:</a:t>
            </a:r>
            <a:r>
              <a:rPr lang="zh-CN" altLang="en-US" sz="2400" spc="80" dirty="0">
                <a:solidFill>
                  <a:srgbClr val="16365D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400" dirty="0">
                <a:solidFill>
                  <a:srgbClr val="16365D"/>
                </a:solidFill>
                <a:latin typeface="Arial Unicode MS"/>
                <a:ea typeface="Arial Unicode MS"/>
              </a:rPr>
              <a:t>Use</a:t>
            </a:r>
            <a:r>
              <a:rPr lang="zh-CN" altLang="en-US" sz="2400" spc="85" dirty="0">
                <a:solidFill>
                  <a:srgbClr val="16365D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400" dirty="0">
                <a:solidFill>
                  <a:srgbClr val="16365D"/>
                </a:solidFill>
                <a:latin typeface="Arial Unicode MS"/>
                <a:ea typeface="Arial Unicode MS"/>
              </a:rPr>
              <a:t>cross</a:t>
            </a:r>
            <a:r>
              <a:rPr lang="zh-CN" altLang="en-US" sz="2400" spc="85" dirty="0">
                <a:solidFill>
                  <a:srgbClr val="16365D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400" dirty="0">
                <a:solidFill>
                  <a:srgbClr val="16365D"/>
                </a:solidFill>
                <a:latin typeface="Arial Unicode MS"/>
                <a:ea typeface="Arial Unicode MS"/>
              </a:rPr>
              <a:t>product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10"/>
              </a:lnSpc>
            </a:pPr>
            <a:endParaRPr lang="en-US" dirty="0" smtClean="0"/>
          </a:p>
          <a:p>
            <a:pPr marL="0" indent="2828289">
              <a:lnSpc>
                <a:spcPct val="100000"/>
              </a:lnSpc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</a:p>
          <a:p>
            <a:pPr marL="0" indent="5916167">
              <a:lnSpc>
                <a:spcPct val="100000"/>
              </a:lnSpc>
              <a:spcBef>
                <a:spcPts val="175"/>
              </a:spcBef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7</a:t>
            </a:r>
          </a:p>
          <a:p>
            <a:pPr>
              <a:lnSpc>
                <a:spcPts val="1114"/>
              </a:lnSpc>
            </a:pPr>
            <a:endParaRPr lang="en-US" dirty="0" smtClean="0"/>
          </a:p>
          <a:p>
            <a:pPr marL="0" indent="4820411">
              <a:lnSpc>
                <a:spcPct val="100000"/>
              </a:lnSpc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5</a:t>
            </a:r>
          </a:p>
          <a:p>
            <a:pPr>
              <a:lnSpc>
                <a:spcPts val="405"/>
              </a:lnSpc>
            </a:pPr>
            <a:endParaRPr lang="en-US" dirty="0" smtClean="0"/>
          </a:p>
          <a:p>
            <a:pPr marL="0" indent="3511930">
              <a:lnSpc>
                <a:spcPct val="100000"/>
              </a:lnSpc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3</a:t>
            </a:r>
          </a:p>
          <a:p>
            <a:pPr>
              <a:lnSpc>
                <a:spcPts val="1729"/>
              </a:lnSpc>
            </a:pPr>
            <a:endParaRPr lang="en-US" dirty="0" smtClean="0"/>
          </a:p>
          <a:p>
            <a:pPr marL="0" indent="2071370">
              <a:lnSpc>
                <a:spcPct val="100000"/>
              </a:lnSpc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214"/>
              </a:lnSpc>
            </a:pPr>
            <a:endParaRPr lang="en-US" dirty="0" smtClean="0"/>
          </a:p>
          <a:p>
            <a:pPr marL="0" indent="4219320">
              <a:lnSpc>
                <a:spcPct val="100000"/>
              </a:lnSpc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4</a:t>
            </a:r>
          </a:p>
        </p:txBody>
      </p:sp>
      <p:sp>
        <p:nvSpPr>
          <p:cNvPr id="681" name="TextBox 681"/>
          <p:cNvSpPr txBox="1"/>
          <p:nvPr/>
        </p:nvSpPr>
        <p:spPr>
          <a:xfrm>
            <a:off x="3827653" y="5567224"/>
            <a:ext cx="2292756" cy="4960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80833"/>
              </a:lnSpc>
              <a:tabLst>
                <a:tab pos="2051303" algn="l"/>
              </a:tabLst>
            </a:pPr>
            <a:r>
              <a:rPr lang="en-US" altLang="zh-CN" sz="1800" dirty="0">
                <a:solidFill>
                  <a:srgbClr val="000000"/>
                </a:solidFill>
                <a:latin typeface="Times New Roman"/>
                <a:ea typeface="Times New Roman"/>
              </a:rPr>
              <a:t>2	</a:t>
            </a:r>
            <a:r>
              <a:rPr lang="en-US" altLang="zh-CN" sz="1800" spc="-40" dirty="0">
                <a:solidFill>
                  <a:srgbClr val="000000"/>
                </a:solidFill>
                <a:latin typeface="Times New Roman"/>
                <a:ea typeface="Times New Roman"/>
              </a:rPr>
              <a:t>6</a:t>
            </a:r>
          </a:p>
        </p:txBody>
      </p:sp>
      <p:sp>
        <p:nvSpPr>
          <p:cNvPr id="682" name="TextBox 682"/>
          <p:cNvSpPr txBox="1"/>
          <p:nvPr/>
        </p:nvSpPr>
        <p:spPr>
          <a:xfrm>
            <a:off x="6428232" y="6565925"/>
            <a:ext cx="1671075" cy="243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made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by</a:t>
            </a:r>
            <a:r>
              <a:rPr lang="en-US" altLang="zh-CN" sz="1600" b="1" i="1" spc="-4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ai281918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4" name="Picture 6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459" y="60960"/>
            <a:ext cx="1158240" cy="1097280"/>
          </a:xfrm>
          <a:prstGeom prst="rect">
            <a:avLst/>
          </a:prstGeom>
        </p:spPr>
      </p:pic>
      <p:sp>
        <p:nvSpPr>
          <p:cNvPr id="2" name="Freeform 684"/>
          <p:cNvSpPr/>
          <p:nvPr/>
        </p:nvSpPr>
        <p:spPr>
          <a:xfrm>
            <a:off x="298450" y="6483350"/>
            <a:ext cx="5721350" cy="6350"/>
          </a:xfrm>
          <a:custGeom>
            <a:avLst/>
            <a:gdLst>
              <a:gd name="connsiteX0" fmla="*/ 6350 w 5721350"/>
              <a:gd name="connsiteY0" fmla="*/ 18034 h 6350"/>
              <a:gd name="connsiteX1" fmla="*/ 5721350 w 5721350"/>
              <a:gd name="connsiteY1" fmla="*/ 18034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21350" h="6350">
                <a:moveTo>
                  <a:pt x="6350" y="18034"/>
                </a:moveTo>
                <a:lnTo>
                  <a:pt x="5721350" y="18034"/>
                </a:lnTo>
              </a:path>
            </a:pathLst>
          </a:custGeom>
          <a:ln w="609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6" name="Picture 6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880" y="5897880"/>
            <a:ext cx="937260" cy="899160"/>
          </a:xfrm>
          <a:prstGeom prst="rect">
            <a:avLst/>
          </a:prstGeom>
        </p:spPr>
      </p:pic>
      <p:pic>
        <p:nvPicPr>
          <p:cNvPr id="687" name="Picture 6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" y="1341120"/>
            <a:ext cx="8252459" cy="60960"/>
          </a:xfrm>
          <a:prstGeom prst="rect">
            <a:avLst/>
          </a:prstGeom>
        </p:spPr>
      </p:pic>
      <p:sp>
        <p:nvSpPr>
          <p:cNvPr id="3" name="Freeform 687"/>
          <p:cNvSpPr/>
          <p:nvPr/>
        </p:nvSpPr>
        <p:spPr>
          <a:xfrm>
            <a:off x="2813050" y="4425950"/>
            <a:ext cx="196850" cy="171450"/>
          </a:xfrm>
          <a:custGeom>
            <a:avLst/>
            <a:gdLst>
              <a:gd name="connsiteX0" fmla="*/ 16255 w 196850"/>
              <a:gd name="connsiteY0" fmla="*/ 96520 h 171450"/>
              <a:gd name="connsiteX1" fmla="*/ 109982 w 196850"/>
              <a:gd name="connsiteY1" fmla="*/ 12700 h 171450"/>
              <a:gd name="connsiteX2" fmla="*/ 203707 w 196850"/>
              <a:gd name="connsiteY2" fmla="*/ 96520 h 171450"/>
              <a:gd name="connsiteX3" fmla="*/ 109982 w 196850"/>
              <a:gd name="connsiteY3" fmla="*/ 180340 h 171450"/>
              <a:gd name="connsiteX4" fmla="*/ 16255 w 196850"/>
              <a:gd name="connsiteY4" fmla="*/ 96520 h 171450"/>
              <a:gd name="connsiteX5" fmla="*/ 16255 w 196850"/>
              <a:gd name="connsiteY5" fmla="*/ 9652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6850" h="171450">
                <a:moveTo>
                  <a:pt x="16255" y="96520"/>
                </a:moveTo>
                <a:cubicBezTo>
                  <a:pt x="16255" y="50165"/>
                  <a:pt x="58166" y="12700"/>
                  <a:pt x="109982" y="12700"/>
                </a:cubicBezTo>
                <a:cubicBezTo>
                  <a:pt x="161798" y="12700"/>
                  <a:pt x="203707" y="50165"/>
                  <a:pt x="203707" y="96520"/>
                </a:cubicBezTo>
                <a:cubicBezTo>
                  <a:pt x="203707" y="142875"/>
                  <a:pt x="161798" y="180340"/>
                  <a:pt x="109982" y="180340"/>
                </a:cubicBezTo>
                <a:cubicBezTo>
                  <a:pt x="58166" y="180340"/>
                  <a:pt x="16255" y="142875"/>
                  <a:pt x="16255" y="96520"/>
                </a:cubicBezTo>
                <a:lnTo>
                  <a:pt x="16255" y="96520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8" name="Freeform 688"/>
          <p:cNvSpPr/>
          <p:nvPr/>
        </p:nvSpPr>
        <p:spPr>
          <a:xfrm>
            <a:off x="2809494" y="4422394"/>
            <a:ext cx="200405" cy="175005"/>
          </a:xfrm>
          <a:custGeom>
            <a:avLst/>
            <a:gdLst>
              <a:gd name="connsiteX0" fmla="*/ 19811 w 200405"/>
              <a:gd name="connsiteY0" fmla="*/ 100076 h 175005"/>
              <a:gd name="connsiteX1" fmla="*/ 113538 w 200405"/>
              <a:gd name="connsiteY1" fmla="*/ 16256 h 175005"/>
              <a:gd name="connsiteX2" fmla="*/ 207263 w 200405"/>
              <a:gd name="connsiteY2" fmla="*/ 100076 h 175005"/>
              <a:gd name="connsiteX3" fmla="*/ 113538 w 200405"/>
              <a:gd name="connsiteY3" fmla="*/ 183896 h 175005"/>
              <a:gd name="connsiteX4" fmla="*/ 19811 w 200405"/>
              <a:gd name="connsiteY4" fmla="*/ 100076 h 175005"/>
              <a:gd name="connsiteX5" fmla="*/ 19811 w 200405"/>
              <a:gd name="connsiteY5" fmla="*/ 10007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9811" y="100076"/>
                </a:moveTo>
                <a:cubicBezTo>
                  <a:pt x="19811" y="53721"/>
                  <a:pt x="61722" y="16256"/>
                  <a:pt x="113538" y="16256"/>
                </a:cubicBezTo>
                <a:cubicBezTo>
                  <a:pt x="165354" y="16256"/>
                  <a:pt x="207263" y="53721"/>
                  <a:pt x="207263" y="100076"/>
                </a:cubicBezTo>
                <a:cubicBezTo>
                  <a:pt x="207263" y="146431"/>
                  <a:pt x="165354" y="183896"/>
                  <a:pt x="113538" y="183896"/>
                </a:cubicBezTo>
                <a:cubicBezTo>
                  <a:pt x="61722" y="183896"/>
                  <a:pt x="19811" y="146431"/>
                  <a:pt x="19811" y="100076"/>
                </a:cubicBezTo>
                <a:lnTo>
                  <a:pt x="19811" y="100076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9" name="Freeform 689"/>
          <p:cNvSpPr/>
          <p:nvPr/>
        </p:nvSpPr>
        <p:spPr>
          <a:xfrm>
            <a:off x="3533394" y="2834894"/>
            <a:ext cx="200405" cy="175005"/>
          </a:xfrm>
          <a:custGeom>
            <a:avLst/>
            <a:gdLst>
              <a:gd name="connsiteX0" fmla="*/ 15240 w 200405"/>
              <a:gd name="connsiteY0" fmla="*/ 102616 h 175005"/>
              <a:gd name="connsiteX1" fmla="*/ 108965 w 200405"/>
              <a:gd name="connsiteY1" fmla="*/ 18796 h 175005"/>
              <a:gd name="connsiteX2" fmla="*/ 202691 w 200405"/>
              <a:gd name="connsiteY2" fmla="*/ 102616 h 175005"/>
              <a:gd name="connsiteX3" fmla="*/ 108965 w 200405"/>
              <a:gd name="connsiteY3" fmla="*/ 186436 h 175005"/>
              <a:gd name="connsiteX4" fmla="*/ 15240 w 200405"/>
              <a:gd name="connsiteY4" fmla="*/ 102616 h 175005"/>
              <a:gd name="connsiteX5" fmla="*/ 15240 w 200405"/>
              <a:gd name="connsiteY5" fmla="*/ 10261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5240" y="102616"/>
                </a:moveTo>
                <a:cubicBezTo>
                  <a:pt x="15240" y="56261"/>
                  <a:pt x="57150" y="18796"/>
                  <a:pt x="108965" y="18796"/>
                </a:cubicBezTo>
                <a:cubicBezTo>
                  <a:pt x="160782" y="18796"/>
                  <a:pt x="202691" y="56261"/>
                  <a:pt x="202691" y="102616"/>
                </a:cubicBezTo>
                <a:cubicBezTo>
                  <a:pt x="202691" y="148971"/>
                  <a:pt x="160782" y="186436"/>
                  <a:pt x="108965" y="186436"/>
                </a:cubicBezTo>
                <a:cubicBezTo>
                  <a:pt x="57150" y="186436"/>
                  <a:pt x="15240" y="148971"/>
                  <a:pt x="15240" y="102616"/>
                </a:cubicBezTo>
                <a:lnTo>
                  <a:pt x="15240" y="102616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0" name="Freeform 690"/>
          <p:cNvSpPr/>
          <p:nvPr/>
        </p:nvSpPr>
        <p:spPr>
          <a:xfrm>
            <a:off x="3533394" y="2834894"/>
            <a:ext cx="200405" cy="175005"/>
          </a:xfrm>
          <a:custGeom>
            <a:avLst/>
            <a:gdLst>
              <a:gd name="connsiteX0" fmla="*/ 15240 w 200405"/>
              <a:gd name="connsiteY0" fmla="*/ 102616 h 175005"/>
              <a:gd name="connsiteX1" fmla="*/ 108965 w 200405"/>
              <a:gd name="connsiteY1" fmla="*/ 18796 h 175005"/>
              <a:gd name="connsiteX2" fmla="*/ 202691 w 200405"/>
              <a:gd name="connsiteY2" fmla="*/ 102616 h 175005"/>
              <a:gd name="connsiteX3" fmla="*/ 108965 w 200405"/>
              <a:gd name="connsiteY3" fmla="*/ 186436 h 175005"/>
              <a:gd name="connsiteX4" fmla="*/ 15240 w 200405"/>
              <a:gd name="connsiteY4" fmla="*/ 102616 h 175005"/>
              <a:gd name="connsiteX5" fmla="*/ 15240 w 200405"/>
              <a:gd name="connsiteY5" fmla="*/ 10261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5240" y="102616"/>
                </a:moveTo>
                <a:cubicBezTo>
                  <a:pt x="15240" y="56261"/>
                  <a:pt x="57150" y="18796"/>
                  <a:pt x="108965" y="18796"/>
                </a:cubicBezTo>
                <a:cubicBezTo>
                  <a:pt x="160782" y="18796"/>
                  <a:pt x="202691" y="56261"/>
                  <a:pt x="202691" y="102616"/>
                </a:cubicBezTo>
                <a:cubicBezTo>
                  <a:pt x="202691" y="148971"/>
                  <a:pt x="160782" y="186436"/>
                  <a:pt x="108965" y="186436"/>
                </a:cubicBezTo>
                <a:cubicBezTo>
                  <a:pt x="57150" y="186436"/>
                  <a:pt x="15240" y="148971"/>
                  <a:pt x="15240" y="102616"/>
                </a:cubicBezTo>
                <a:lnTo>
                  <a:pt x="15240" y="102616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1" name="Freeform 691"/>
          <p:cNvSpPr/>
          <p:nvPr/>
        </p:nvSpPr>
        <p:spPr>
          <a:xfrm>
            <a:off x="3965194" y="5641594"/>
            <a:ext cx="200405" cy="187705"/>
          </a:xfrm>
          <a:custGeom>
            <a:avLst/>
            <a:gdLst>
              <a:gd name="connsiteX0" fmla="*/ 16255 w 200405"/>
              <a:gd name="connsiteY0" fmla="*/ 104648 h 187705"/>
              <a:gd name="connsiteX1" fmla="*/ 109982 w 200405"/>
              <a:gd name="connsiteY1" fmla="*/ 20828 h 187705"/>
              <a:gd name="connsiteX2" fmla="*/ 203708 w 200405"/>
              <a:gd name="connsiteY2" fmla="*/ 104648 h 187705"/>
              <a:gd name="connsiteX3" fmla="*/ 109982 w 200405"/>
              <a:gd name="connsiteY3" fmla="*/ 188468 h 187705"/>
              <a:gd name="connsiteX4" fmla="*/ 16255 w 200405"/>
              <a:gd name="connsiteY4" fmla="*/ 104648 h 187705"/>
              <a:gd name="connsiteX5" fmla="*/ 16255 w 200405"/>
              <a:gd name="connsiteY5" fmla="*/ 104648 h 18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87705">
                <a:moveTo>
                  <a:pt x="16255" y="104648"/>
                </a:moveTo>
                <a:cubicBezTo>
                  <a:pt x="16255" y="58356"/>
                  <a:pt x="58165" y="20828"/>
                  <a:pt x="109982" y="20828"/>
                </a:cubicBezTo>
                <a:cubicBezTo>
                  <a:pt x="161797" y="20828"/>
                  <a:pt x="203708" y="58356"/>
                  <a:pt x="203708" y="104648"/>
                </a:cubicBezTo>
                <a:cubicBezTo>
                  <a:pt x="203708" y="150939"/>
                  <a:pt x="161797" y="188468"/>
                  <a:pt x="109982" y="188468"/>
                </a:cubicBezTo>
                <a:cubicBezTo>
                  <a:pt x="58165" y="188468"/>
                  <a:pt x="16255" y="150939"/>
                  <a:pt x="16255" y="104648"/>
                </a:cubicBezTo>
                <a:lnTo>
                  <a:pt x="16255" y="104648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2" name="Freeform 692"/>
          <p:cNvSpPr/>
          <p:nvPr/>
        </p:nvSpPr>
        <p:spPr>
          <a:xfrm>
            <a:off x="3965194" y="5641594"/>
            <a:ext cx="200405" cy="187705"/>
          </a:xfrm>
          <a:custGeom>
            <a:avLst/>
            <a:gdLst>
              <a:gd name="connsiteX0" fmla="*/ 16255 w 200405"/>
              <a:gd name="connsiteY0" fmla="*/ 104648 h 187705"/>
              <a:gd name="connsiteX1" fmla="*/ 109982 w 200405"/>
              <a:gd name="connsiteY1" fmla="*/ 20828 h 187705"/>
              <a:gd name="connsiteX2" fmla="*/ 203708 w 200405"/>
              <a:gd name="connsiteY2" fmla="*/ 104648 h 187705"/>
              <a:gd name="connsiteX3" fmla="*/ 109982 w 200405"/>
              <a:gd name="connsiteY3" fmla="*/ 188468 h 187705"/>
              <a:gd name="connsiteX4" fmla="*/ 16255 w 200405"/>
              <a:gd name="connsiteY4" fmla="*/ 104648 h 187705"/>
              <a:gd name="connsiteX5" fmla="*/ 16255 w 200405"/>
              <a:gd name="connsiteY5" fmla="*/ 104648 h 18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87705">
                <a:moveTo>
                  <a:pt x="16255" y="104648"/>
                </a:moveTo>
                <a:cubicBezTo>
                  <a:pt x="16255" y="58356"/>
                  <a:pt x="58165" y="20828"/>
                  <a:pt x="109982" y="20828"/>
                </a:cubicBezTo>
                <a:cubicBezTo>
                  <a:pt x="161797" y="20828"/>
                  <a:pt x="203708" y="58356"/>
                  <a:pt x="203708" y="104648"/>
                </a:cubicBezTo>
                <a:cubicBezTo>
                  <a:pt x="203708" y="150939"/>
                  <a:pt x="161797" y="188468"/>
                  <a:pt x="109982" y="188468"/>
                </a:cubicBezTo>
                <a:cubicBezTo>
                  <a:pt x="58165" y="188468"/>
                  <a:pt x="16255" y="150939"/>
                  <a:pt x="16255" y="104648"/>
                </a:cubicBezTo>
                <a:lnTo>
                  <a:pt x="16255" y="104648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3" name="Freeform 693"/>
          <p:cNvSpPr/>
          <p:nvPr/>
        </p:nvSpPr>
        <p:spPr>
          <a:xfrm>
            <a:off x="4257294" y="3914394"/>
            <a:ext cx="187705" cy="175005"/>
          </a:xfrm>
          <a:custGeom>
            <a:avLst/>
            <a:gdLst>
              <a:gd name="connsiteX0" fmla="*/ 12191 w 187705"/>
              <a:gd name="connsiteY0" fmla="*/ 103632 h 175005"/>
              <a:gd name="connsiteX1" fmla="*/ 105917 w 187705"/>
              <a:gd name="connsiteY1" fmla="*/ 19812 h 175005"/>
              <a:gd name="connsiteX2" fmla="*/ 199644 w 187705"/>
              <a:gd name="connsiteY2" fmla="*/ 103632 h 175005"/>
              <a:gd name="connsiteX3" fmla="*/ 105917 w 187705"/>
              <a:gd name="connsiteY3" fmla="*/ 187452 h 175005"/>
              <a:gd name="connsiteX4" fmla="*/ 12191 w 187705"/>
              <a:gd name="connsiteY4" fmla="*/ 103632 h 175005"/>
              <a:gd name="connsiteX5" fmla="*/ 12191 w 187705"/>
              <a:gd name="connsiteY5" fmla="*/ 10363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705" h="175005">
                <a:moveTo>
                  <a:pt x="12191" y="103632"/>
                </a:moveTo>
                <a:cubicBezTo>
                  <a:pt x="12191" y="57277"/>
                  <a:pt x="54102" y="19812"/>
                  <a:pt x="105917" y="19812"/>
                </a:cubicBezTo>
                <a:cubicBezTo>
                  <a:pt x="157734" y="19812"/>
                  <a:pt x="199644" y="57277"/>
                  <a:pt x="199644" y="103632"/>
                </a:cubicBezTo>
                <a:cubicBezTo>
                  <a:pt x="199644" y="149987"/>
                  <a:pt x="157734" y="187452"/>
                  <a:pt x="105917" y="187452"/>
                </a:cubicBezTo>
                <a:cubicBezTo>
                  <a:pt x="54102" y="187452"/>
                  <a:pt x="12191" y="149987"/>
                  <a:pt x="12191" y="103632"/>
                </a:cubicBezTo>
                <a:lnTo>
                  <a:pt x="12191" y="103632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4" name="Freeform 694"/>
          <p:cNvSpPr/>
          <p:nvPr/>
        </p:nvSpPr>
        <p:spPr>
          <a:xfrm>
            <a:off x="4257294" y="3914394"/>
            <a:ext cx="187705" cy="175005"/>
          </a:xfrm>
          <a:custGeom>
            <a:avLst/>
            <a:gdLst>
              <a:gd name="connsiteX0" fmla="*/ 12191 w 187705"/>
              <a:gd name="connsiteY0" fmla="*/ 103632 h 175005"/>
              <a:gd name="connsiteX1" fmla="*/ 105917 w 187705"/>
              <a:gd name="connsiteY1" fmla="*/ 19812 h 175005"/>
              <a:gd name="connsiteX2" fmla="*/ 199644 w 187705"/>
              <a:gd name="connsiteY2" fmla="*/ 103632 h 175005"/>
              <a:gd name="connsiteX3" fmla="*/ 105917 w 187705"/>
              <a:gd name="connsiteY3" fmla="*/ 187452 h 175005"/>
              <a:gd name="connsiteX4" fmla="*/ 12191 w 187705"/>
              <a:gd name="connsiteY4" fmla="*/ 103632 h 175005"/>
              <a:gd name="connsiteX5" fmla="*/ 12191 w 187705"/>
              <a:gd name="connsiteY5" fmla="*/ 10363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705" h="175005">
                <a:moveTo>
                  <a:pt x="12191" y="103632"/>
                </a:moveTo>
                <a:cubicBezTo>
                  <a:pt x="12191" y="57277"/>
                  <a:pt x="54102" y="19812"/>
                  <a:pt x="105917" y="19812"/>
                </a:cubicBezTo>
                <a:cubicBezTo>
                  <a:pt x="157734" y="19812"/>
                  <a:pt x="199644" y="57277"/>
                  <a:pt x="199644" y="103632"/>
                </a:cubicBezTo>
                <a:cubicBezTo>
                  <a:pt x="199644" y="149987"/>
                  <a:pt x="157734" y="187452"/>
                  <a:pt x="105917" y="187452"/>
                </a:cubicBezTo>
                <a:cubicBezTo>
                  <a:pt x="54102" y="187452"/>
                  <a:pt x="12191" y="149987"/>
                  <a:pt x="12191" y="103632"/>
                </a:cubicBezTo>
                <a:lnTo>
                  <a:pt x="12191" y="103632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5" name="Freeform 695"/>
          <p:cNvSpPr/>
          <p:nvPr/>
        </p:nvSpPr>
        <p:spPr>
          <a:xfrm>
            <a:off x="4904994" y="4930394"/>
            <a:ext cx="187705" cy="175005"/>
          </a:xfrm>
          <a:custGeom>
            <a:avLst/>
            <a:gdLst>
              <a:gd name="connsiteX0" fmla="*/ 12191 w 187705"/>
              <a:gd name="connsiteY0" fmla="*/ 94996 h 175005"/>
              <a:gd name="connsiteX1" fmla="*/ 105917 w 187705"/>
              <a:gd name="connsiteY1" fmla="*/ 11176 h 175005"/>
              <a:gd name="connsiteX2" fmla="*/ 199644 w 187705"/>
              <a:gd name="connsiteY2" fmla="*/ 94996 h 175005"/>
              <a:gd name="connsiteX3" fmla="*/ 105917 w 187705"/>
              <a:gd name="connsiteY3" fmla="*/ 178816 h 175005"/>
              <a:gd name="connsiteX4" fmla="*/ 12191 w 187705"/>
              <a:gd name="connsiteY4" fmla="*/ 94996 h 175005"/>
              <a:gd name="connsiteX5" fmla="*/ 12191 w 187705"/>
              <a:gd name="connsiteY5" fmla="*/ 9499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705" h="175005">
                <a:moveTo>
                  <a:pt x="12191" y="94996"/>
                </a:moveTo>
                <a:cubicBezTo>
                  <a:pt x="12191" y="48641"/>
                  <a:pt x="54102" y="11176"/>
                  <a:pt x="105917" y="11176"/>
                </a:cubicBezTo>
                <a:cubicBezTo>
                  <a:pt x="157734" y="11176"/>
                  <a:pt x="199644" y="48641"/>
                  <a:pt x="199644" y="94996"/>
                </a:cubicBezTo>
                <a:cubicBezTo>
                  <a:pt x="199644" y="141351"/>
                  <a:pt x="157734" y="178816"/>
                  <a:pt x="105917" y="178816"/>
                </a:cubicBezTo>
                <a:cubicBezTo>
                  <a:pt x="54102" y="178816"/>
                  <a:pt x="12191" y="141351"/>
                  <a:pt x="12191" y="94996"/>
                </a:cubicBezTo>
                <a:lnTo>
                  <a:pt x="12191" y="94996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6" name="Freeform 696"/>
          <p:cNvSpPr/>
          <p:nvPr/>
        </p:nvSpPr>
        <p:spPr>
          <a:xfrm>
            <a:off x="4904994" y="4930394"/>
            <a:ext cx="187705" cy="175005"/>
          </a:xfrm>
          <a:custGeom>
            <a:avLst/>
            <a:gdLst>
              <a:gd name="connsiteX0" fmla="*/ 12191 w 187705"/>
              <a:gd name="connsiteY0" fmla="*/ 94996 h 175005"/>
              <a:gd name="connsiteX1" fmla="*/ 105917 w 187705"/>
              <a:gd name="connsiteY1" fmla="*/ 11176 h 175005"/>
              <a:gd name="connsiteX2" fmla="*/ 199644 w 187705"/>
              <a:gd name="connsiteY2" fmla="*/ 94996 h 175005"/>
              <a:gd name="connsiteX3" fmla="*/ 105917 w 187705"/>
              <a:gd name="connsiteY3" fmla="*/ 178816 h 175005"/>
              <a:gd name="connsiteX4" fmla="*/ 12191 w 187705"/>
              <a:gd name="connsiteY4" fmla="*/ 94996 h 175005"/>
              <a:gd name="connsiteX5" fmla="*/ 12191 w 187705"/>
              <a:gd name="connsiteY5" fmla="*/ 9499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705" h="175005">
                <a:moveTo>
                  <a:pt x="12191" y="94996"/>
                </a:moveTo>
                <a:cubicBezTo>
                  <a:pt x="12191" y="48641"/>
                  <a:pt x="54102" y="11176"/>
                  <a:pt x="105917" y="11176"/>
                </a:cubicBezTo>
                <a:cubicBezTo>
                  <a:pt x="157734" y="11176"/>
                  <a:pt x="199644" y="48641"/>
                  <a:pt x="199644" y="94996"/>
                </a:cubicBezTo>
                <a:cubicBezTo>
                  <a:pt x="199644" y="141351"/>
                  <a:pt x="157734" y="178816"/>
                  <a:pt x="105917" y="178816"/>
                </a:cubicBezTo>
                <a:cubicBezTo>
                  <a:pt x="54102" y="178816"/>
                  <a:pt x="12191" y="141351"/>
                  <a:pt x="12191" y="94996"/>
                </a:cubicBezTo>
                <a:lnTo>
                  <a:pt x="12191" y="94996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7" name="Freeform 697"/>
          <p:cNvSpPr/>
          <p:nvPr/>
        </p:nvSpPr>
        <p:spPr>
          <a:xfrm>
            <a:off x="5539994" y="3596894"/>
            <a:ext cx="200405" cy="175005"/>
          </a:xfrm>
          <a:custGeom>
            <a:avLst/>
            <a:gdLst>
              <a:gd name="connsiteX0" fmla="*/ 15747 w 200405"/>
              <a:gd name="connsiteY0" fmla="*/ 94996 h 175005"/>
              <a:gd name="connsiteX1" fmla="*/ 109473 w 200405"/>
              <a:gd name="connsiteY1" fmla="*/ 11176 h 175005"/>
              <a:gd name="connsiteX2" fmla="*/ 203200 w 200405"/>
              <a:gd name="connsiteY2" fmla="*/ 94996 h 175005"/>
              <a:gd name="connsiteX3" fmla="*/ 109473 w 200405"/>
              <a:gd name="connsiteY3" fmla="*/ 178816 h 175005"/>
              <a:gd name="connsiteX4" fmla="*/ 15747 w 200405"/>
              <a:gd name="connsiteY4" fmla="*/ 94996 h 175005"/>
              <a:gd name="connsiteX5" fmla="*/ 15747 w 200405"/>
              <a:gd name="connsiteY5" fmla="*/ 9499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5747" y="94996"/>
                </a:moveTo>
                <a:cubicBezTo>
                  <a:pt x="15747" y="48641"/>
                  <a:pt x="57658" y="11176"/>
                  <a:pt x="109473" y="11176"/>
                </a:cubicBezTo>
                <a:cubicBezTo>
                  <a:pt x="161290" y="11176"/>
                  <a:pt x="203200" y="48641"/>
                  <a:pt x="203200" y="94996"/>
                </a:cubicBezTo>
                <a:cubicBezTo>
                  <a:pt x="203200" y="141351"/>
                  <a:pt x="161290" y="178816"/>
                  <a:pt x="109473" y="178816"/>
                </a:cubicBezTo>
                <a:cubicBezTo>
                  <a:pt x="57658" y="178816"/>
                  <a:pt x="15747" y="141351"/>
                  <a:pt x="15747" y="94996"/>
                </a:cubicBezTo>
                <a:lnTo>
                  <a:pt x="15747" y="94996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8" name="Freeform 698"/>
          <p:cNvSpPr/>
          <p:nvPr/>
        </p:nvSpPr>
        <p:spPr>
          <a:xfrm>
            <a:off x="5539994" y="3596894"/>
            <a:ext cx="200405" cy="175005"/>
          </a:xfrm>
          <a:custGeom>
            <a:avLst/>
            <a:gdLst>
              <a:gd name="connsiteX0" fmla="*/ 15747 w 200405"/>
              <a:gd name="connsiteY0" fmla="*/ 94996 h 175005"/>
              <a:gd name="connsiteX1" fmla="*/ 109473 w 200405"/>
              <a:gd name="connsiteY1" fmla="*/ 11176 h 175005"/>
              <a:gd name="connsiteX2" fmla="*/ 203200 w 200405"/>
              <a:gd name="connsiteY2" fmla="*/ 94996 h 175005"/>
              <a:gd name="connsiteX3" fmla="*/ 109473 w 200405"/>
              <a:gd name="connsiteY3" fmla="*/ 178816 h 175005"/>
              <a:gd name="connsiteX4" fmla="*/ 15747 w 200405"/>
              <a:gd name="connsiteY4" fmla="*/ 94996 h 175005"/>
              <a:gd name="connsiteX5" fmla="*/ 15747 w 200405"/>
              <a:gd name="connsiteY5" fmla="*/ 9499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5747" y="94996"/>
                </a:moveTo>
                <a:cubicBezTo>
                  <a:pt x="15747" y="48641"/>
                  <a:pt x="57658" y="11176"/>
                  <a:pt x="109473" y="11176"/>
                </a:cubicBezTo>
                <a:cubicBezTo>
                  <a:pt x="161290" y="11176"/>
                  <a:pt x="203200" y="48641"/>
                  <a:pt x="203200" y="94996"/>
                </a:cubicBezTo>
                <a:cubicBezTo>
                  <a:pt x="203200" y="141351"/>
                  <a:pt x="161290" y="178816"/>
                  <a:pt x="109473" y="178816"/>
                </a:cubicBezTo>
                <a:cubicBezTo>
                  <a:pt x="57658" y="178816"/>
                  <a:pt x="15747" y="141351"/>
                  <a:pt x="15747" y="94996"/>
                </a:cubicBezTo>
                <a:lnTo>
                  <a:pt x="15747" y="94996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9" name="Freeform 699"/>
          <p:cNvSpPr/>
          <p:nvPr/>
        </p:nvSpPr>
        <p:spPr>
          <a:xfrm>
            <a:off x="6047994" y="5412994"/>
            <a:ext cx="200405" cy="175005"/>
          </a:xfrm>
          <a:custGeom>
            <a:avLst/>
            <a:gdLst>
              <a:gd name="connsiteX0" fmla="*/ 21335 w 200405"/>
              <a:gd name="connsiteY0" fmla="*/ 98552 h 175005"/>
              <a:gd name="connsiteX1" fmla="*/ 115061 w 200405"/>
              <a:gd name="connsiteY1" fmla="*/ 14732 h 175005"/>
              <a:gd name="connsiteX2" fmla="*/ 208788 w 200405"/>
              <a:gd name="connsiteY2" fmla="*/ 98552 h 175005"/>
              <a:gd name="connsiteX3" fmla="*/ 115061 w 200405"/>
              <a:gd name="connsiteY3" fmla="*/ 182372 h 175005"/>
              <a:gd name="connsiteX4" fmla="*/ 21335 w 200405"/>
              <a:gd name="connsiteY4" fmla="*/ 98552 h 175005"/>
              <a:gd name="connsiteX5" fmla="*/ 21335 w 200405"/>
              <a:gd name="connsiteY5" fmla="*/ 9855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21335" y="98552"/>
                </a:moveTo>
                <a:cubicBezTo>
                  <a:pt x="21335" y="52197"/>
                  <a:pt x="63246" y="14732"/>
                  <a:pt x="115061" y="14732"/>
                </a:cubicBezTo>
                <a:cubicBezTo>
                  <a:pt x="166877" y="14732"/>
                  <a:pt x="208788" y="52197"/>
                  <a:pt x="208788" y="98552"/>
                </a:cubicBezTo>
                <a:cubicBezTo>
                  <a:pt x="208788" y="144907"/>
                  <a:pt x="166877" y="182372"/>
                  <a:pt x="115061" y="182372"/>
                </a:cubicBezTo>
                <a:cubicBezTo>
                  <a:pt x="63246" y="182372"/>
                  <a:pt x="21335" y="144907"/>
                  <a:pt x="21335" y="98552"/>
                </a:cubicBezTo>
                <a:lnTo>
                  <a:pt x="21335" y="98552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0" name="Freeform 700"/>
          <p:cNvSpPr/>
          <p:nvPr/>
        </p:nvSpPr>
        <p:spPr>
          <a:xfrm>
            <a:off x="6047994" y="5412994"/>
            <a:ext cx="200405" cy="175005"/>
          </a:xfrm>
          <a:custGeom>
            <a:avLst/>
            <a:gdLst>
              <a:gd name="connsiteX0" fmla="*/ 21335 w 200405"/>
              <a:gd name="connsiteY0" fmla="*/ 98552 h 175005"/>
              <a:gd name="connsiteX1" fmla="*/ 115061 w 200405"/>
              <a:gd name="connsiteY1" fmla="*/ 14732 h 175005"/>
              <a:gd name="connsiteX2" fmla="*/ 208788 w 200405"/>
              <a:gd name="connsiteY2" fmla="*/ 98552 h 175005"/>
              <a:gd name="connsiteX3" fmla="*/ 115061 w 200405"/>
              <a:gd name="connsiteY3" fmla="*/ 182372 h 175005"/>
              <a:gd name="connsiteX4" fmla="*/ 21335 w 200405"/>
              <a:gd name="connsiteY4" fmla="*/ 98552 h 175005"/>
              <a:gd name="connsiteX5" fmla="*/ 21335 w 200405"/>
              <a:gd name="connsiteY5" fmla="*/ 9855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21335" y="98552"/>
                </a:moveTo>
                <a:cubicBezTo>
                  <a:pt x="21335" y="52197"/>
                  <a:pt x="63246" y="14732"/>
                  <a:pt x="115061" y="14732"/>
                </a:cubicBezTo>
                <a:cubicBezTo>
                  <a:pt x="166877" y="14732"/>
                  <a:pt x="208788" y="52197"/>
                  <a:pt x="208788" y="98552"/>
                </a:cubicBezTo>
                <a:cubicBezTo>
                  <a:pt x="208788" y="144907"/>
                  <a:pt x="166877" y="182372"/>
                  <a:pt x="115061" y="182372"/>
                </a:cubicBezTo>
                <a:cubicBezTo>
                  <a:pt x="63246" y="182372"/>
                  <a:pt x="21335" y="144907"/>
                  <a:pt x="21335" y="98552"/>
                </a:cubicBezTo>
                <a:lnTo>
                  <a:pt x="21335" y="98552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1" name="Freeform 701"/>
          <p:cNvSpPr/>
          <p:nvPr/>
        </p:nvSpPr>
        <p:spPr>
          <a:xfrm>
            <a:off x="6555993" y="3126994"/>
            <a:ext cx="200405" cy="175005"/>
          </a:xfrm>
          <a:custGeom>
            <a:avLst/>
            <a:gdLst>
              <a:gd name="connsiteX0" fmla="*/ 17780 w 200405"/>
              <a:gd name="connsiteY0" fmla="*/ 98552 h 175005"/>
              <a:gd name="connsiteX1" fmla="*/ 111506 w 200405"/>
              <a:gd name="connsiteY1" fmla="*/ 14732 h 175005"/>
              <a:gd name="connsiteX2" fmla="*/ 205232 w 200405"/>
              <a:gd name="connsiteY2" fmla="*/ 98552 h 175005"/>
              <a:gd name="connsiteX3" fmla="*/ 111506 w 200405"/>
              <a:gd name="connsiteY3" fmla="*/ 182372 h 175005"/>
              <a:gd name="connsiteX4" fmla="*/ 17780 w 200405"/>
              <a:gd name="connsiteY4" fmla="*/ 98552 h 175005"/>
              <a:gd name="connsiteX5" fmla="*/ 17780 w 200405"/>
              <a:gd name="connsiteY5" fmla="*/ 9855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7780" y="98552"/>
                </a:moveTo>
                <a:cubicBezTo>
                  <a:pt x="17780" y="52197"/>
                  <a:pt x="59690" y="14732"/>
                  <a:pt x="111506" y="14732"/>
                </a:cubicBezTo>
                <a:cubicBezTo>
                  <a:pt x="163322" y="14732"/>
                  <a:pt x="205232" y="52197"/>
                  <a:pt x="205232" y="98552"/>
                </a:cubicBezTo>
                <a:cubicBezTo>
                  <a:pt x="205232" y="144907"/>
                  <a:pt x="163322" y="182372"/>
                  <a:pt x="111506" y="182372"/>
                </a:cubicBezTo>
                <a:cubicBezTo>
                  <a:pt x="59690" y="182372"/>
                  <a:pt x="17780" y="144907"/>
                  <a:pt x="17780" y="98552"/>
                </a:cubicBezTo>
                <a:lnTo>
                  <a:pt x="17780" y="98552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2" name="Freeform 702"/>
          <p:cNvSpPr/>
          <p:nvPr/>
        </p:nvSpPr>
        <p:spPr>
          <a:xfrm>
            <a:off x="6555993" y="3126994"/>
            <a:ext cx="200405" cy="175005"/>
          </a:xfrm>
          <a:custGeom>
            <a:avLst/>
            <a:gdLst>
              <a:gd name="connsiteX0" fmla="*/ 17780 w 200405"/>
              <a:gd name="connsiteY0" fmla="*/ 98552 h 175005"/>
              <a:gd name="connsiteX1" fmla="*/ 111506 w 200405"/>
              <a:gd name="connsiteY1" fmla="*/ 14732 h 175005"/>
              <a:gd name="connsiteX2" fmla="*/ 205232 w 200405"/>
              <a:gd name="connsiteY2" fmla="*/ 98552 h 175005"/>
              <a:gd name="connsiteX3" fmla="*/ 111506 w 200405"/>
              <a:gd name="connsiteY3" fmla="*/ 182372 h 175005"/>
              <a:gd name="connsiteX4" fmla="*/ 17780 w 200405"/>
              <a:gd name="connsiteY4" fmla="*/ 98552 h 175005"/>
              <a:gd name="connsiteX5" fmla="*/ 17780 w 200405"/>
              <a:gd name="connsiteY5" fmla="*/ 9855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7780" y="98552"/>
                </a:moveTo>
                <a:cubicBezTo>
                  <a:pt x="17780" y="52197"/>
                  <a:pt x="59690" y="14732"/>
                  <a:pt x="111506" y="14732"/>
                </a:cubicBezTo>
                <a:cubicBezTo>
                  <a:pt x="163322" y="14732"/>
                  <a:pt x="205232" y="52197"/>
                  <a:pt x="205232" y="98552"/>
                </a:cubicBezTo>
                <a:cubicBezTo>
                  <a:pt x="205232" y="144907"/>
                  <a:pt x="163322" y="182372"/>
                  <a:pt x="111506" y="182372"/>
                </a:cubicBezTo>
                <a:cubicBezTo>
                  <a:pt x="59690" y="182372"/>
                  <a:pt x="17780" y="144907"/>
                  <a:pt x="17780" y="98552"/>
                </a:cubicBezTo>
                <a:lnTo>
                  <a:pt x="17780" y="98552"/>
                </a:lnTo>
                <a:close/>
              </a:path>
            </a:pathLst>
          </a:custGeom>
          <a:solidFill>
            <a:srgbClr val="0000DE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3" name="Freeform 703"/>
          <p:cNvSpPr/>
          <p:nvPr/>
        </p:nvSpPr>
        <p:spPr>
          <a:xfrm>
            <a:off x="2970022" y="4557521"/>
            <a:ext cx="1030477" cy="1119377"/>
          </a:xfrm>
          <a:custGeom>
            <a:avLst/>
            <a:gdLst>
              <a:gd name="connsiteX0" fmla="*/ 19304 w 1030477"/>
              <a:gd name="connsiteY0" fmla="*/ 22860 h 1119377"/>
              <a:gd name="connsiteX1" fmla="*/ 1039113 w 1030477"/>
              <a:gd name="connsiteY1" fmla="*/ 1128687 h 111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0477" h="1119377">
                <a:moveTo>
                  <a:pt x="19304" y="22860"/>
                </a:moveTo>
                <a:lnTo>
                  <a:pt x="1039113" y="1128687"/>
                </a:lnTo>
              </a:path>
            </a:pathLst>
          </a:custGeom>
          <a:ln w="2895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" name="Freeform 704"/>
          <p:cNvSpPr/>
          <p:nvPr/>
        </p:nvSpPr>
        <p:spPr>
          <a:xfrm>
            <a:off x="6145021" y="3287521"/>
            <a:ext cx="509777" cy="2135377"/>
          </a:xfrm>
          <a:custGeom>
            <a:avLst/>
            <a:gdLst>
              <a:gd name="connsiteX0" fmla="*/ 17272 w 509777"/>
              <a:gd name="connsiteY0" fmla="*/ 2140331 h 2135377"/>
              <a:gd name="connsiteX1" fmla="*/ 521334 w 509777"/>
              <a:gd name="connsiteY1" fmla="*/ 21844 h 2135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9777" h="2135377">
                <a:moveTo>
                  <a:pt x="17272" y="2140331"/>
                </a:moveTo>
                <a:lnTo>
                  <a:pt x="521334" y="21844"/>
                </a:lnTo>
              </a:path>
            </a:pathLst>
          </a:custGeom>
          <a:ln w="2895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5" name="Freeform 705"/>
          <p:cNvSpPr/>
          <p:nvPr/>
        </p:nvSpPr>
        <p:spPr>
          <a:xfrm>
            <a:off x="4151121" y="5497321"/>
            <a:ext cx="1906777" cy="243077"/>
          </a:xfrm>
          <a:custGeom>
            <a:avLst/>
            <a:gdLst>
              <a:gd name="connsiteX0" fmla="*/ 1918970 w 1906777"/>
              <a:gd name="connsiteY0" fmla="*/ 17272 h 243077"/>
              <a:gd name="connsiteX1" fmla="*/ 17780 w 1906777"/>
              <a:gd name="connsiteY1" fmla="*/ 248856 h 24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6777" h="243077">
                <a:moveTo>
                  <a:pt x="1918970" y="17272"/>
                </a:moveTo>
                <a:lnTo>
                  <a:pt x="17780" y="248856"/>
                </a:lnTo>
              </a:path>
            </a:pathLst>
          </a:custGeom>
          <a:ln w="2895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" name="Freeform 706"/>
          <p:cNvSpPr/>
          <p:nvPr/>
        </p:nvSpPr>
        <p:spPr>
          <a:xfrm>
            <a:off x="5700521" y="3732021"/>
            <a:ext cx="395477" cy="1716277"/>
          </a:xfrm>
          <a:custGeom>
            <a:avLst/>
            <a:gdLst>
              <a:gd name="connsiteX0" fmla="*/ 15240 w 395477"/>
              <a:gd name="connsiteY0" fmla="*/ 19304 h 1716277"/>
              <a:gd name="connsiteX1" fmla="*/ 396113 w 395477"/>
              <a:gd name="connsiteY1" fmla="*/ 1720215 h 171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5477" h="1716277">
                <a:moveTo>
                  <a:pt x="15240" y="19304"/>
                </a:moveTo>
                <a:lnTo>
                  <a:pt x="396113" y="1720215"/>
                </a:lnTo>
              </a:path>
            </a:pathLst>
          </a:custGeom>
          <a:ln w="28955">
            <a:solidFill>
              <a:srgbClr val="FE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7" name="Freeform 707"/>
          <p:cNvSpPr/>
          <p:nvPr/>
        </p:nvSpPr>
        <p:spPr>
          <a:xfrm>
            <a:off x="6081521" y="3262121"/>
            <a:ext cx="509777" cy="2186177"/>
          </a:xfrm>
          <a:custGeom>
            <a:avLst/>
            <a:gdLst>
              <a:gd name="connsiteX0" fmla="*/ 15240 w 509777"/>
              <a:gd name="connsiteY0" fmla="*/ 2190242 h 2186177"/>
              <a:gd name="connsiteX1" fmla="*/ 519303 w 509777"/>
              <a:gd name="connsiteY1" fmla="*/ 22860 h 2186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9777" h="2186177">
                <a:moveTo>
                  <a:pt x="15240" y="2190242"/>
                </a:moveTo>
                <a:lnTo>
                  <a:pt x="519303" y="22860"/>
                </a:lnTo>
              </a:path>
            </a:pathLst>
          </a:custGeom>
          <a:ln w="2895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8" name="TextBox 708"/>
          <p:cNvSpPr txBox="1"/>
          <p:nvPr/>
        </p:nvSpPr>
        <p:spPr>
          <a:xfrm>
            <a:off x="548640" y="605998"/>
            <a:ext cx="6808077" cy="47946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247520">
              <a:lnSpc>
                <a:spcPct val="100000"/>
              </a:lnSpc>
            </a:pPr>
            <a:r>
              <a:rPr lang="en-US" altLang="zh-CN" sz="3200" b="1" spc="290" dirty="0">
                <a:solidFill>
                  <a:srgbClr val="006EBF"/>
                </a:solidFill>
                <a:latin typeface="Times New Roman"/>
                <a:ea typeface="Times New Roman"/>
              </a:rPr>
              <a:t>Andrew’s</a:t>
            </a:r>
            <a:r>
              <a:rPr lang="en-US" altLang="zh-CN" sz="3200" b="1" spc="139" dirty="0">
                <a:solidFill>
                  <a:srgbClr val="006EB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b="1" spc="304" dirty="0">
                <a:solidFill>
                  <a:srgbClr val="006EBF"/>
                </a:solidFill>
                <a:latin typeface="Times New Roman"/>
                <a:ea typeface="Times New Roman"/>
              </a:rPr>
              <a:t>Monotone</a:t>
            </a:r>
            <a:r>
              <a:rPr lang="en-US" altLang="zh-CN" sz="3200" b="1" spc="139" dirty="0">
                <a:solidFill>
                  <a:srgbClr val="006EB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b="1" spc="295" dirty="0">
                <a:solidFill>
                  <a:srgbClr val="006EBF"/>
                </a:solidFill>
                <a:latin typeface="Times New Roman"/>
                <a:ea typeface="Times New Roman"/>
              </a:rPr>
              <a:t>Chain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69"/>
              </a:lnSpc>
            </a:pPr>
            <a:endParaRPr lang="en-US" dirty="0" smtClean="0"/>
          </a:p>
          <a:p>
            <a:pPr marL="0">
              <a:lnSpc>
                <a:spcPct val="111666"/>
              </a:lnSpc>
            </a:pPr>
            <a:r>
              <a:rPr lang="en-US" altLang="zh-CN" sz="2400" dirty="0">
                <a:solidFill>
                  <a:srgbClr val="16365D"/>
                </a:solidFill>
                <a:latin typeface="Arial"/>
                <a:ea typeface="Arial"/>
              </a:rPr>
              <a:t>•</a:t>
            </a:r>
            <a:r>
              <a:rPr lang="en-US" altLang="zh-CN" sz="2400" spc="80" dirty="0">
                <a:solidFill>
                  <a:srgbClr val="16365D"/>
                </a:solidFill>
                <a:latin typeface="Arial"/>
                <a:cs typeface="Arial"/>
              </a:rPr>
              <a:t>  </a:t>
            </a:r>
            <a:r>
              <a:rPr lang="zh-CN" altLang="en-US" sz="2400" dirty="0">
                <a:solidFill>
                  <a:srgbClr val="16365D"/>
                </a:solidFill>
                <a:latin typeface="Arial Unicode MS"/>
                <a:ea typeface="Arial Unicode MS"/>
              </a:rPr>
              <a:t>Step3</a:t>
            </a:r>
            <a:r>
              <a:rPr lang="zh-CN" altLang="en-US" sz="2400" spc="89" dirty="0">
                <a:solidFill>
                  <a:srgbClr val="16365D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400" dirty="0">
                <a:solidFill>
                  <a:srgbClr val="16365D"/>
                </a:solidFill>
                <a:latin typeface="Arial Unicode MS"/>
                <a:ea typeface="Arial Unicode MS"/>
              </a:rPr>
              <a:t>:</a:t>
            </a:r>
            <a:r>
              <a:rPr lang="zh-CN" altLang="en-US" sz="2400" spc="80" dirty="0">
                <a:solidFill>
                  <a:srgbClr val="16365D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400" dirty="0">
                <a:solidFill>
                  <a:srgbClr val="16365D"/>
                </a:solidFill>
                <a:latin typeface="Arial Unicode MS"/>
                <a:ea typeface="Arial Unicode MS"/>
              </a:rPr>
              <a:t>Use</a:t>
            </a:r>
            <a:r>
              <a:rPr lang="zh-CN" altLang="en-US" sz="2400" spc="85" dirty="0">
                <a:solidFill>
                  <a:srgbClr val="16365D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400" dirty="0">
                <a:solidFill>
                  <a:srgbClr val="16365D"/>
                </a:solidFill>
                <a:latin typeface="Arial Unicode MS"/>
                <a:ea typeface="Arial Unicode MS"/>
              </a:rPr>
              <a:t>cross</a:t>
            </a:r>
            <a:r>
              <a:rPr lang="zh-CN" altLang="en-US" sz="2400" spc="85" dirty="0">
                <a:solidFill>
                  <a:srgbClr val="16365D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400" dirty="0">
                <a:solidFill>
                  <a:srgbClr val="16365D"/>
                </a:solidFill>
                <a:latin typeface="Arial Unicode MS"/>
                <a:ea typeface="Arial Unicode MS"/>
              </a:rPr>
              <a:t>product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10"/>
              </a:lnSpc>
            </a:pPr>
            <a:endParaRPr lang="en-US" dirty="0" smtClean="0"/>
          </a:p>
          <a:p>
            <a:pPr marL="0" indent="2828289">
              <a:lnSpc>
                <a:spcPct val="100000"/>
              </a:lnSpc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</a:p>
          <a:p>
            <a:pPr marL="0" indent="5916167">
              <a:lnSpc>
                <a:spcPct val="100000"/>
              </a:lnSpc>
              <a:spcBef>
                <a:spcPts val="175"/>
              </a:spcBef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7</a:t>
            </a:r>
          </a:p>
          <a:p>
            <a:pPr>
              <a:lnSpc>
                <a:spcPts val="1114"/>
              </a:lnSpc>
            </a:pPr>
            <a:endParaRPr lang="en-US" dirty="0" smtClean="0"/>
          </a:p>
          <a:p>
            <a:pPr marL="0" indent="4820411">
              <a:lnSpc>
                <a:spcPct val="100000"/>
              </a:lnSpc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5</a:t>
            </a:r>
          </a:p>
          <a:p>
            <a:pPr>
              <a:lnSpc>
                <a:spcPts val="405"/>
              </a:lnSpc>
            </a:pPr>
            <a:endParaRPr lang="en-US" dirty="0" smtClean="0"/>
          </a:p>
          <a:p>
            <a:pPr marL="0" indent="3511930">
              <a:lnSpc>
                <a:spcPct val="100000"/>
              </a:lnSpc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3</a:t>
            </a:r>
          </a:p>
          <a:p>
            <a:pPr>
              <a:lnSpc>
                <a:spcPts val="1729"/>
              </a:lnSpc>
            </a:pPr>
            <a:endParaRPr lang="en-US" dirty="0" smtClean="0"/>
          </a:p>
          <a:p>
            <a:pPr marL="0" indent="2071370">
              <a:lnSpc>
                <a:spcPct val="100000"/>
              </a:lnSpc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214"/>
              </a:lnSpc>
            </a:pPr>
            <a:endParaRPr lang="en-US" dirty="0" smtClean="0"/>
          </a:p>
          <a:p>
            <a:pPr marL="0" indent="4219320">
              <a:lnSpc>
                <a:spcPct val="100000"/>
              </a:lnSpc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4</a:t>
            </a:r>
          </a:p>
        </p:txBody>
      </p:sp>
      <p:sp>
        <p:nvSpPr>
          <p:cNvPr id="709" name="TextBox 709"/>
          <p:cNvSpPr txBox="1"/>
          <p:nvPr/>
        </p:nvSpPr>
        <p:spPr>
          <a:xfrm>
            <a:off x="3827653" y="5567224"/>
            <a:ext cx="2292756" cy="4960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80833"/>
              </a:lnSpc>
              <a:tabLst>
                <a:tab pos="2051303" algn="l"/>
              </a:tabLst>
            </a:pPr>
            <a:r>
              <a:rPr lang="en-US" altLang="zh-CN" sz="1800" dirty="0">
                <a:solidFill>
                  <a:srgbClr val="000000"/>
                </a:solidFill>
                <a:latin typeface="Times New Roman"/>
                <a:ea typeface="Times New Roman"/>
              </a:rPr>
              <a:t>2	</a:t>
            </a:r>
            <a:r>
              <a:rPr lang="en-US" altLang="zh-CN" sz="1800" spc="-40" dirty="0">
                <a:solidFill>
                  <a:srgbClr val="000000"/>
                </a:solidFill>
                <a:latin typeface="Times New Roman"/>
                <a:ea typeface="Times New Roman"/>
              </a:rPr>
              <a:t>6</a:t>
            </a:r>
          </a:p>
        </p:txBody>
      </p:sp>
      <p:sp>
        <p:nvSpPr>
          <p:cNvPr id="710" name="TextBox 710"/>
          <p:cNvSpPr txBox="1"/>
          <p:nvPr/>
        </p:nvSpPr>
        <p:spPr>
          <a:xfrm>
            <a:off x="6428232" y="6565925"/>
            <a:ext cx="1671075" cy="243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made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by</a:t>
            </a:r>
            <a:r>
              <a:rPr lang="en-US" altLang="zh-CN" sz="1600" b="1" i="1" spc="-4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ai281918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2" name="Picture 7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459" y="60960"/>
            <a:ext cx="1158240" cy="1097280"/>
          </a:xfrm>
          <a:prstGeom prst="rect">
            <a:avLst/>
          </a:prstGeom>
        </p:spPr>
      </p:pic>
      <p:sp>
        <p:nvSpPr>
          <p:cNvPr id="2" name="Freeform 712"/>
          <p:cNvSpPr/>
          <p:nvPr/>
        </p:nvSpPr>
        <p:spPr>
          <a:xfrm>
            <a:off x="298450" y="6483350"/>
            <a:ext cx="5721350" cy="6350"/>
          </a:xfrm>
          <a:custGeom>
            <a:avLst/>
            <a:gdLst>
              <a:gd name="connsiteX0" fmla="*/ 6350 w 5721350"/>
              <a:gd name="connsiteY0" fmla="*/ 18034 h 6350"/>
              <a:gd name="connsiteX1" fmla="*/ 5721350 w 5721350"/>
              <a:gd name="connsiteY1" fmla="*/ 18034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21350" h="6350">
                <a:moveTo>
                  <a:pt x="6350" y="18034"/>
                </a:moveTo>
                <a:lnTo>
                  <a:pt x="5721350" y="18034"/>
                </a:lnTo>
              </a:path>
            </a:pathLst>
          </a:custGeom>
          <a:ln w="609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4" name="Picture 7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880" y="5897880"/>
            <a:ext cx="937260" cy="899160"/>
          </a:xfrm>
          <a:prstGeom prst="rect">
            <a:avLst/>
          </a:prstGeom>
        </p:spPr>
      </p:pic>
      <p:pic>
        <p:nvPicPr>
          <p:cNvPr id="715" name="Picture 7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" y="1341120"/>
            <a:ext cx="8252459" cy="60960"/>
          </a:xfrm>
          <a:prstGeom prst="rect">
            <a:avLst/>
          </a:prstGeom>
        </p:spPr>
      </p:pic>
      <p:sp>
        <p:nvSpPr>
          <p:cNvPr id="3" name="Freeform 715"/>
          <p:cNvSpPr/>
          <p:nvPr/>
        </p:nvSpPr>
        <p:spPr>
          <a:xfrm>
            <a:off x="2813050" y="4425950"/>
            <a:ext cx="196850" cy="171450"/>
          </a:xfrm>
          <a:custGeom>
            <a:avLst/>
            <a:gdLst>
              <a:gd name="connsiteX0" fmla="*/ 16255 w 196850"/>
              <a:gd name="connsiteY0" fmla="*/ 96520 h 171450"/>
              <a:gd name="connsiteX1" fmla="*/ 109982 w 196850"/>
              <a:gd name="connsiteY1" fmla="*/ 12700 h 171450"/>
              <a:gd name="connsiteX2" fmla="*/ 203707 w 196850"/>
              <a:gd name="connsiteY2" fmla="*/ 96520 h 171450"/>
              <a:gd name="connsiteX3" fmla="*/ 109982 w 196850"/>
              <a:gd name="connsiteY3" fmla="*/ 180340 h 171450"/>
              <a:gd name="connsiteX4" fmla="*/ 16255 w 196850"/>
              <a:gd name="connsiteY4" fmla="*/ 96520 h 171450"/>
              <a:gd name="connsiteX5" fmla="*/ 16255 w 196850"/>
              <a:gd name="connsiteY5" fmla="*/ 9652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6850" h="171450">
                <a:moveTo>
                  <a:pt x="16255" y="96520"/>
                </a:moveTo>
                <a:cubicBezTo>
                  <a:pt x="16255" y="50165"/>
                  <a:pt x="58166" y="12700"/>
                  <a:pt x="109982" y="12700"/>
                </a:cubicBezTo>
                <a:cubicBezTo>
                  <a:pt x="161798" y="12700"/>
                  <a:pt x="203707" y="50165"/>
                  <a:pt x="203707" y="96520"/>
                </a:cubicBezTo>
                <a:cubicBezTo>
                  <a:pt x="203707" y="142875"/>
                  <a:pt x="161798" y="180340"/>
                  <a:pt x="109982" y="180340"/>
                </a:cubicBezTo>
                <a:cubicBezTo>
                  <a:pt x="58166" y="180340"/>
                  <a:pt x="16255" y="142875"/>
                  <a:pt x="16255" y="96520"/>
                </a:cubicBezTo>
                <a:lnTo>
                  <a:pt x="16255" y="96520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" name="Freeform 716"/>
          <p:cNvSpPr/>
          <p:nvPr/>
        </p:nvSpPr>
        <p:spPr>
          <a:xfrm>
            <a:off x="2809494" y="4422394"/>
            <a:ext cx="200405" cy="175005"/>
          </a:xfrm>
          <a:custGeom>
            <a:avLst/>
            <a:gdLst>
              <a:gd name="connsiteX0" fmla="*/ 19811 w 200405"/>
              <a:gd name="connsiteY0" fmla="*/ 100076 h 175005"/>
              <a:gd name="connsiteX1" fmla="*/ 113538 w 200405"/>
              <a:gd name="connsiteY1" fmla="*/ 16256 h 175005"/>
              <a:gd name="connsiteX2" fmla="*/ 207263 w 200405"/>
              <a:gd name="connsiteY2" fmla="*/ 100076 h 175005"/>
              <a:gd name="connsiteX3" fmla="*/ 113538 w 200405"/>
              <a:gd name="connsiteY3" fmla="*/ 183896 h 175005"/>
              <a:gd name="connsiteX4" fmla="*/ 19811 w 200405"/>
              <a:gd name="connsiteY4" fmla="*/ 100076 h 175005"/>
              <a:gd name="connsiteX5" fmla="*/ 19811 w 200405"/>
              <a:gd name="connsiteY5" fmla="*/ 10007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9811" y="100076"/>
                </a:moveTo>
                <a:cubicBezTo>
                  <a:pt x="19811" y="53721"/>
                  <a:pt x="61722" y="16256"/>
                  <a:pt x="113538" y="16256"/>
                </a:cubicBezTo>
                <a:cubicBezTo>
                  <a:pt x="165354" y="16256"/>
                  <a:pt x="207263" y="53721"/>
                  <a:pt x="207263" y="100076"/>
                </a:cubicBezTo>
                <a:cubicBezTo>
                  <a:pt x="207263" y="146431"/>
                  <a:pt x="165354" y="183896"/>
                  <a:pt x="113538" y="183896"/>
                </a:cubicBezTo>
                <a:cubicBezTo>
                  <a:pt x="61722" y="183896"/>
                  <a:pt x="19811" y="146431"/>
                  <a:pt x="19811" y="100076"/>
                </a:cubicBezTo>
                <a:lnTo>
                  <a:pt x="19811" y="100076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" name="Freeform 717"/>
          <p:cNvSpPr/>
          <p:nvPr/>
        </p:nvSpPr>
        <p:spPr>
          <a:xfrm>
            <a:off x="3533394" y="2834894"/>
            <a:ext cx="200405" cy="175005"/>
          </a:xfrm>
          <a:custGeom>
            <a:avLst/>
            <a:gdLst>
              <a:gd name="connsiteX0" fmla="*/ 15240 w 200405"/>
              <a:gd name="connsiteY0" fmla="*/ 102616 h 175005"/>
              <a:gd name="connsiteX1" fmla="*/ 108965 w 200405"/>
              <a:gd name="connsiteY1" fmla="*/ 18796 h 175005"/>
              <a:gd name="connsiteX2" fmla="*/ 202691 w 200405"/>
              <a:gd name="connsiteY2" fmla="*/ 102616 h 175005"/>
              <a:gd name="connsiteX3" fmla="*/ 108965 w 200405"/>
              <a:gd name="connsiteY3" fmla="*/ 186436 h 175005"/>
              <a:gd name="connsiteX4" fmla="*/ 15240 w 200405"/>
              <a:gd name="connsiteY4" fmla="*/ 102616 h 175005"/>
              <a:gd name="connsiteX5" fmla="*/ 15240 w 200405"/>
              <a:gd name="connsiteY5" fmla="*/ 10261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5240" y="102616"/>
                </a:moveTo>
                <a:cubicBezTo>
                  <a:pt x="15240" y="56261"/>
                  <a:pt x="57150" y="18796"/>
                  <a:pt x="108965" y="18796"/>
                </a:cubicBezTo>
                <a:cubicBezTo>
                  <a:pt x="160782" y="18796"/>
                  <a:pt x="202691" y="56261"/>
                  <a:pt x="202691" y="102616"/>
                </a:cubicBezTo>
                <a:cubicBezTo>
                  <a:pt x="202691" y="148971"/>
                  <a:pt x="160782" y="186436"/>
                  <a:pt x="108965" y="186436"/>
                </a:cubicBezTo>
                <a:cubicBezTo>
                  <a:pt x="57150" y="186436"/>
                  <a:pt x="15240" y="148971"/>
                  <a:pt x="15240" y="102616"/>
                </a:cubicBezTo>
                <a:lnTo>
                  <a:pt x="15240" y="102616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" name="Freeform 718"/>
          <p:cNvSpPr/>
          <p:nvPr/>
        </p:nvSpPr>
        <p:spPr>
          <a:xfrm>
            <a:off x="3533394" y="2834894"/>
            <a:ext cx="200405" cy="175005"/>
          </a:xfrm>
          <a:custGeom>
            <a:avLst/>
            <a:gdLst>
              <a:gd name="connsiteX0" fmla="*/ 15240 w 200405"/>
              <a:gd name="connsiteY0" fmla="*/ 102616 h 175005"/>
              <a:gd name="connsiteX1" fmla="*/ 108965 w 200405"/>
              <a:gd name="connsiteY1" fmla="*/ 18796 h 175005"/>
              <a:gd name="connsiteX2" fmla="*/ 202691 w 200405"/>
              <a:gd name="connsiteY2" fmla="*/ 102616 h 175005"/>
              <a:gd name="connsiteX3" fmla="*/ 108965 w 200405"/>
              <a:gd name="connsiteY3" fmla="*/ 186436 h 175005"/>
              <a:gd name="connsiteX4" fmla="*/ 15240 w 200405"/>
              <a:gd name="connsiteY4" fmla="*/ 102616 h 175005"/>
              <a:gd name="connsiteX5" fmla="*/ 15240 w 200405"/>
              <a:gd name="connsiteY5" fmla="*/ 10261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5240" y="102616"/>
                </a:moveTo>
                <a:cubicBezTo>
                  <a:pt x="15240" y="56261"/>
                  <a:pt x="57150" y="18796"/>
                  <a:pt x="108965" y="18796"/>
                </a:cubicBezTo>
                <a:cubicBezTo>
                  <a:pt x="160782" y="18796"/>
                  <a:pt x="202691" y="56261"/>
                  <a:pt x="202691" y="102616"/>
                </a:cubicBezTo>
                <a:cubicBezTo>
                  <a:pt x="202691" y="148971"/>
                  <a:pt x="160782" y="186436"/>
                  <a:pt x="108965" y="186436"/>
                </a:cubicBezTo>
                <a:cubicBezTo>
                  <a:pt x="57150" y="186436"/>
                  <a:pt x="15240" y="148971"/>
                  <a:pt x="15240" y="102616"/>
                </a:cubicBezTo>
                <a:lnTo>
                  <a:pt x="15240" y="102616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9" name="Freeform 719"/>
          <p:cNvSpPr/>
          <p:nvPr/>
        </p:nvSpPr>
        <p:spPr>
          <a:xfrm>
            <a:off x="3965194" y="5641594"/>
            <a:ext cx="200405" cy="187705"/>
          </a:xfrm>
          <a:custGeom>
            <a:avLst/>
            <a:gdLst>
              <a:gd name="connsiteX0" fmla="*/ 16255 w 200405"/>
              <a:gd name="connsiteY0" fmla="*/ 104648 h 187705"/>
              <a:gd name="connsiteX1" fmla="*/ 109982 w 200405"/>
              <a:gd name="connsiteY1" fmla="*/ 20828 h 187705"/>
              <a:gd name="connsiteX2" fmla="*/ 203708 w 200405"/>
              <a:gd name="connsiteY2" fmla="*/ 104648 h 187705"/>
              <a:gd name="connsiteX3" fmla="*/ 109982 w 200405"/>
              <a:gd name="connsiteY3" fmla="*/ 188468 h 187705"/>
              <a:gd name="connsiteX4" fmla="*/ 16255 w 200405"/>
              <a:gd name="connsiteY4" fmla="*/ 104648 h 187705"/>
              <a:gd name="connsiteX5" fmla="*/ 16255 w 200405"/>
              <a:gd name="connsiteY5" fmla="*/ 104648 h 18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87705">
                <a:moveTo>
                  <a:pt x="16255" y="104648"/>
                </a:moveTo>
                <a:cubicBezTo>
                  <a:pt x="16255" y="58356"/>
                  <a:pt x="58165" y="20828"/>
                  <a:pt x="109982" y="20828"/>
                </a:cubicBezTo>
                <a:cubicBezTo>
                  <a:pt x="161797" y="20828"/>
                  <a:pt x="203708" y="58356"/>
                  <a:pt x="203708" y="104648"/>
                </a:cubicBezTo>
                <a:cubicBezTo>
                  <a:pt x="203708" y="150939"/>
                  <a:pt x="161797" y="188468"/>
                  <a:pt x="109982" y="188468"/>
                </a:cubicBezTo>
                <a:cubicBezTo>
                  <a:pt x="58165" y="188468"/>
                  <a:pt x="16255" y="150939"/>
                  <a:pt x="16255" y="104648"/>
                </a:cubicBezTo>
                <a:lnTo>
                  <a:pt x="16255" y="104648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0" name="Freeform 720"/>
          <p:cNvSpPr/>
          <p:nvPr/>
        </p:nvSpPr>
        <p:spPr>
          <a:xfrm>
            <a:off x="3965194" y="5641594"/>
            <a:ext cx="200405" cy="187705"/>
          </a:xfrm>
          <a:custGeom>
            <a:avLst/>
            <a:gdLst>
              <a:gd name="connsiteX0" fmla="*/ 16255 w 200405"/>
              <a:gd name="connsiteY0" fmla="*/ 104648 h 187705"/>
              <a:gd name="connsiteX1" fmla="*/ 109982 w 200405"/>
              <a:gd name="connsiteY1" fmla="*/ 20828 h 187705"/>
              <a:gd name="connsiteX2" fmla="*/ 203708 w 200405"/>
              <a:gd name="connsiteY2" fmla="*/ 104648 h 187705"/>
              <a:gd name="connsiteX3" fmla="*/ 109982 w 200405"/>
              <a:gd name="connsiteY3" fmla="*/ 188468 h 187705"/>
              <a:gd name="connsiteX4" fmla="*/ 16255 w 200405"/>
              <a:gd name="connsiteY4" fmla="*/ 104648 h 187705"/>
              <a:gd name="connsiteX5" fmla="*/ 16255 w 200405"/>
              <a:gd name="connsiteY5" fmla="*/ 104648 h 18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87705">
                <a:moveTo>
                  <a:pt x="16255" y="104648"/>
                </a:moveTo>
                <a:cubicBezTo>
                  <a:pt x="16255" y="58356"/>
                  <a:pt x="58165" y="20828"/>
                  <a:pt x="109982" y="20828"/>
                </a:cubicBezTo>
                <a:cubicBezTo>
                  <a:pt x="161797" y="20828"/>
                  <a:pt x="203708" y="58356"/>
                  <a:pt x="203708" y="104648"/>
                </a:cubicBezTo>
                <a:cubicBezTo>
                  <a:pt x="203708" y="150939"/>
                  <a:pt x="161797" y="188468"/>
                  <a:pt x="109982" y="188468"/>
                </a:cubicBezTo>
                <a:cubicBezTo>
                  <a:pt x="58165" y="188468"/>
                  <a:pt x="16255" y="150939"/>
                  <a:pt x="16255" y="104648"/>
                </a:cubicBezTo>
                <a:lnTo>
                  <a:pt x="16255" y="104648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1" name="Freeform 721"/>
          <p:cNvSpPr/>
          <p:nvPr/>
        </p:nvSpPr>
        <p:spPr>
          <a:xfrm>
            <a:off x="4257294" y="3914394"/>
            <a:ext cx="187705" cy="175005"/>
          </a:xfrm>
          <a:custGeom>
            <a:avLst/>
            <a:gdLst>
              <a:gd name="connsiteX0" fmla="*/ 12191 w 187705"/>
              <a:gd name="connsiteY0" fmla="*/ 103632 h 175005"/>
              <a:gd name="connsiteX1" fmla="*/ 105917 w 187705"/>
              <a:gd name="connsiteY1" fmla="*/ 19812 h 175005"/>
              <a:gd name="connsiteX2" fmla="*/ 199644 w 187705"/>
              <a:gd name="connsiteY2" fmla="*/ 103632 h 175005"/>
              <a:gd name="connsiteX3" fmla="*/ 105917 w 187705"/>
              <a:gd name="connsiteY3" fmla="*/ 187452 h 175005"/>
              <a:gd name="connsiteX4" fmla="*/ 12191 w 187705"/>
              <a:gd name="connsiteY4" fmla="*/ 103632 h 175005"/>
              <a:gd name="connsiteX5" fmla="*/ 12191 w 187705"/>
              <a:gd name="connsiteY5" fmla="*/ 10363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705" h="175005">
                <a:moveTo>
                  <a:pt x="12191" y="103632"/>
                </a:moveTo>
                <a:cubicBezTo>
                  <a:pt x="12191" y="57277"/>
                  <a:pt x="54102" y="19812"/>
                  <a:pt x="105917" y="19812"/>
                </a:cubicBezTo>
                <a:cubicBezTo>
                  <a:pt x="157734" y="19812"/>
                  <a:pt x="199644" y="57277"/>
                  <a:pt x="199644" y="103632"/>
                </a:cubicBezTo>
                <a:cubicBezTo>
                  <a:pt x="199644" y="149987"/>
                  <a:pt x="157734" y="187452"/>
                  <a:pt x="105917" y="187452"/>
                </a:cubicBezTo>
                <a:cubicBezTo>
                  <a:pt x="54102" y="187452"/>
                  <a:pt x="12191" y="149987"/>
                  <a:pt x="12191" y="103632"/>
                </a:cubicBezTo>
                <a:lnTo>
                  <a:pt x="12191" y="103632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2" name="Freeform 722"/>
          <p:cNvSpPr/>
          <p:nvPr/>
        </p:nvSpPr>
        <p:spPr>
          <a:xfrm>
            <a:off x="4257294" y="3914394"/>
            <a:ext cx="187705" cy="175005"/>
          </a:xfrm>
          <a:custGeom>
            <a:avLst/>
            <a:gdLst>
              <a:gd name="connsiteX0" fmla="*/ 12191 w 187705"/>
              <a:gd name="connsiteY0" fmla="*/ 103632 h 175005"/>
              <a:gd name="connsiteX1" fmla="*/ 105917 w 187705"/>
              <a:gd name="connsiteY1" fmla="*/ 19812 h 175005"/>
              <a:gd name="connsiteX2" fmla="*/ 199644 w 187705"/>
              <a:gd name="connsiteY2" fmla="*/ 103632 h 175005"/>
              <a:gd name="connsiteX3" fmla="*/ 105917 w 187705"/>
              <a:gd name="connsiteY3" fmla="*/ 187452 h 175005"/>
              <a:gd name="connsiteX4" fmla="*/ 12191 w 187705"/>
              <a:gd name="connsiteY4" fmla="*/ 103632 h 175005"/>
              <a:gd name="connsiteX5" fmla="*/ 12191 w 187705"/>
              <a:gd name="connsiteY5" fmla="*/ 10363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705" h="175005">
                <a:moveTo>
                  <a:pt x="12191" y="103632"/>
                </a:moveTo>
                <a:cubicBezTo>
                  <a:pt x="12191" y="57277"/>
                  <a:pt x="54102" y="19812"/>
                  <a:pt x="105917" y="19812"/>
                </a:cubicBezTo>
                <a:cubicBezTo>
                  <a:pt x="157734" y="19812"/>
                  <a:pt x="199644" y="57277"/>
                  <a:pt x="199644" y="103632"/>
                </a:cubicBezTo>
                <a:cubicBezTo>
                  <a:pt x="199644" y="149987"/>
                  <a:pt x="157734" y="187452"/>
                  <a:pt x="105917" y="187452"/>
                </a:cubicBezTo>
                <a:cubicBezTo>
                  <a:pt x="54102" y="187452"/>
                  <a:pt x="12191" y="149987"/>
                  <a:pt x="12191" y="103632"/>
                </a:cubicBezTo>
                <a:lnTo>
                  <a:pt x="12191" y="103632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3" name="Freeform 723"/>
          <p:cNvSpPr/>
          <p:nvPr/>
        </p:nvSpPr>
        <p:spPr>
          <a:xfrm>
            <a:off x="4904994" y="4930394"/>
            <a:ext cx="187705" cy="175005"/>
          </a:xfrm>
          <a:custGeom>
            <a:avLst/>
            <a:gdLst>
              <a:gd name="connsiteX0" fmla="*/ 12191 w 187705"/>
              <a:gd name="connsiteY0" fmla="*/ 94996 h 175005"/>
              <a:gd name="connsiteX1" fmla="*/ 105917 w 187705"/>
              <a:gd name="connsiteY1" fmla="*/ 11176 h 175005"/>
              <a:gd name="connsiteX2" fmla="*/ 199644 w 187705"/>
              <a:gd name="connsiteY2" fmla="*/ 94996 h 175005"/>
              <a:gd name="connsiteX3" fmla="*/ 105917 w 187705"/>
              <a:gd name="connsiteY3" fmla="*/ 178816 h 175005"/>
              <a:gd name="connsiteX4" fmla="*/ 12191 w 187705"/>
              <a:gd name="connsiteY4" fmla="*/ 94996 h 175005"/>
              <a:gd name="connsiteX5" fmla="*/ 12191 w 187705"/>
              <a:gd name="connsiteY5" fmla="*/ 9499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705" h="175005">
                <a:moveTo>
                  <a:pt x="12191" y="94996"/>
                </a:moveTo>
                <a:cubicBezTo>
                  <a:pt x="12191" y="48641"/>
                  <a:pt x="54102" y="11176"/>
                  <a:pt x="105917" y="11176"/>
                </a:cubicBezTo>
                <a:cubicBezTo>
                  <a:pt x="157734" y="11176"/>
                  <a:pt x="199644" y="48641"/>
                  <a:pt x="199644" y="94996"/>
                </a:cubicBezTo>
                <a:cubicBezTo>
                  <a:pt x="199644" y="141351"/>
                  <a:pt x="157734" y="178816"/>
                  <a:pt x="105917" y="178816"/>
                </a:cubicBezTo>
                <a:cubicBezTo>
                  <a:pt x="54102" y="178816"/>
                  <a:pt x="12191" y="141351"/>
                  <a:pt x="12191" y="94996"/>
                </a:cubicBezTo>
                <a:lnTo>
                  <a:pt x="12191" y="94996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4" name="Freeform 724"/>
          <p:cNvSpPr/>
          <p:nvPr/>
        </p:nvSpPr>
        <p:spPr>
          <a:xfrm>
            <a:off x="4904994" y="4930394"/>
            <a:ext cx="187705" cy="175005"/>
          </a:xfrm>
          <a:custGeom>
            <a:avLst/>
            <a:gdLst>
              <a:gd name="connsiteX0" fmla="*/ 12191 w 187705"/>
              <a:gd name="connsiteY0" fmla="*/ 94996 h 175005"/>
              <a:gd name="connsiteX1" fmla="*/ 105917 w 187705"/>
              <a:gd name="connsiteY1" fmla="*/ 11176 h 175005"/>
              <a:gd name="connsiteX2" fmla="*/ 199644 w 187705"/>
              <a:gd name="connsiteY2" fmla="*/ 94996 h 175005"/>
              <a:gd name="connsiteX3" fmla="*/ 105917 w 187705"/>
              <a:gd name="connsiteY3" fmla="*/ 178816 h 175005"/>
              <a:gd name="connsiteX4" fmla="*/ 12191 w 187705"/>
              <a:gd name="connsiteY4" fmla="*/ 94996 h 175005"/>
              <a:gd name="connsiteX5" fmla="*/ 12191 w 187705"/>
              <a:gd name="connsiteY5" fmla="*/ 9499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705" h="175005">
                <a:moveTo>
                  <a:pt x="12191" y="94996"/>
                </a:moveTo>
                <a:cubicBezTo>
                  <a:pt x="12191" y="48641"/>
                  <a:pt x="54102" y="11176"/>
                  <a:pt x="105917" y="11176"/>
                </a:cubicBezTo>
                <a:cubicBezTo>
                  <a:pt x="157734" y="11176"/>
                  <a:pt x="199644" y="48641"/>
                  <a:pt x="199644" y="94996"/>
                </a:cubicBezTo>
                <a:cubicBezTo>
                  <a:pt x="199644" y="141351"/>
                  <a:pt x="157734" y="178816"/>
                  <a:pt x="105917" y="178816"/>
                </a:cubicBezTo>
                <a:cubicBezTo>
                  <a:pt x="54102" y="178816"/>
                  <a:pt x="12191" y="141351"/>
                  <a:pt x="12191" y="94996"/>
                </a:cubicBezTo>
                <a:lnTo>
                  <a:pt x="12191" y="94996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" name="Freeform 725"/>
          <p:cNvSpPr/>
          <p:nvPr/>
        </p:nvSpPr>
        <p:spPr>
          <a:xfrm>
            <a:off x="5539994" y="3596894"/>
            <a:ext cx="200405" cy="175005"/>
          </a:xfrm>
          <a:custGeom>
            <a:avLst/>
            <a:gdLst>
              <a:gd name="connsiteX0" fmla="*/ 15747 w 200405"/>
              <a:gd name="connsiteY0" fmla="*/ 94996 h 175005"/>
              <a:gd name="connsiteX1" fmla="*/ 109473 w 200405"/>
              <a:gd name="connsiteY1" fmla="*/ 11176 h 175005"/>
              <a:gd name="connsiteX2" fmla="*/ 203200 w 200405"/>
              <a:gd name="connsiteY2" fmla="*/ 94996 h 175005"/>
              <a:gd name="connsiteX3" fmla="*/ 109473 w 200405"/>
              <a:gd name="connsiteY3" fmla="*/ 178816 h 175005"/>
              <a:gd name="connsiteX4" fmla="*/ 15747 w 200405"/>
              <a:gd name="connsiteY4" fmla="*/ 94996 h 175005"/>
              <a:gd name="connsiteX5" fmla="*/ 15747 w 200405"/>
              <a:gd name="connsiteY5" fmla="*/ 9499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5747" y="94996"/>
                </a:moveTo>
                <a:cubicBezTo>
                  <a:pt x="15747" y="48641"/>
                  <a:pt x="57658" y="11176"/>
                  <a:pt x="109473" y="11176"/>
                </a:cubicBezTo>
                <a:cubicBezTo>
                  <a:pt x="161290" y="11176"/>
                  <a:pt x="203200" y="48641"/>
                  <a:pt x="203200" y="94996"/>
                </a:cubicBezTo>
                <a:cubicBezTo>
                  <a:pt x="203200" y="141351"/>
                  <a:pt x="161290" y="178816"/>
                  <a:pt x="109473" y="178816"/>
                </a:cubicBezTo>
                <a:cubicBezTo>
                  <a:pt x="57658" y="178816"/>
                  <a:pt x="15747" y="141351"/>
                  <a:pt x="15747" y="94996"/>
                </a:cubicBezTo>
                <a:lnTo>
                  <a:pt x="15747" y="94996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6" name="Freeform 726"/>
          <p:cNvSpPr/>
          <p:nvPr/>
        </p:nvSpPr>
        <p:spPr>
          <a:xfrm>
            <a:off x="5539994" y="3596894"/>
            <a:ext cx="200405" cy="175005"/>
          </a:xfrm>
          <a:custGeom>
            <a:avLst/>
            <a:gdLst>
              <a:gd name="connsiteX0" fmla="*/ 15747 w 200405"/>
              <a:gd name="connsiteY0" fmla="*/ 94996 h 175005"/>
              <a:gd name="connsiteX1" fmla="*/ 109473 w 200405"/>
              <a:gd name="connsiteY1" fmla="*/ 11176 h 175005"/>
              <a:gd name="connsiteX2" fmla="*/ 203200 w 200405"/>
              <a:gd name="connsiteY2" fmla="*/ 94996 h 175005"/>
              <a:gd name="connsiteX3" fmla="*/ 109473 w 200405"/>
              <a:gd name="connsiteY3" fmla="*/ 178816 h 175005"/>
              <a:gd name="connsiteX4" fmla="*/ 15747 w 200405"/>
              <a:gd name="connsiteY4" fmla="*/ 94996 h 175005"/>
              <a:gd name="connsiteX5" fmla="*/ 15747 w 200405"/>
              <a:gd name="connsiteY5" fmla="*/ 9499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5747" y="94996"/>
                </a:moveTo>
                <a:cubicBezTo>
                  <a:pt x="15747" y="48641"/>
                  <a:pt x="57658" y="11176"/>
                  <a:pt x="109473" y="11176"/>
                </a:cubicBezTo>
                <a:cubicBezTo>
                  <a:pt x="161290" y="11176"/>
                  <a:pt x="203200" y="48641"/>
                  <a:pt x="203200" y="94996"/>
                </a:cubicBezTo>
                <a:cubicBezTo>
                  <a:pt x="203200" y="141351"/>
                  <a:pt x="161290" y="178816"/>
                  <a:pt x="109473" y="178816"/>
                </a:cubicBezTo>
                <a:cubicBezTo>
                  <a:pt x="57658" y="178816"/>
                  <a:pt x="15747" y="141351"/>
                  <a:pt x="15747" y="94996"/>
                </a:cubicBezTo>
                <a:lnTo>
                  <a:pt x="15747" y="94996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7" name="Freeform 727"/>
          <p:cNvSpPr/>
          <p:nvPr/>
        </p:nvSpPr>
        <p:spPr>
          <a:xfrm>
            <a:off x="6047994" y="5412994"/>
            <a:ext cx="200405" cy="175005"/>
          </a:xfrm>
          <a:custGeom>
            <a:avLst/>
            <a:gdLst>
              <a:gd name="connsiteX0" fmla="*/ 21335 w 200405"/>
              <a:gd name="connsiteY0" fmla="*/ 98552 h 175005"/>
              <a:gd name="connsiteX1" fmla="*/ 115061 w 200405"/>
              <a:gd name="connsiteY1" fmla="*/ 14732 h 175005"/>
              <a:gd name="connsiteX2" fmla="*/ 208788 w 200405"/>
              <a:gd name="connsiteY2" fmla="*/ 98552 h 175005"/>
              <a:gd name="connsiteX3" fmla="*/ 115061 w 200405"/>
              <a:gd name="connsiteY3" fmla="*/ 182372 h 175005"/>
              <a:gd name="connsiteX4" fmla="*/ 21335 w 200405"/>
              <a:gd name="connsiteY4" fmla="*/ 98552 h 175005"/>
              <a:gd name="connsiteX5" fmla="*/ 21335 w 200405"/>
              <a:gd name="connsiteY5" fmla="*/ 9855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21335" y="98552"/>
                </a:moveTo>
                <a:cubicBezTo>
                  <a:pt x="21335" y="52197"/>
                  <a:pt x="63246" y="14732"/>
                  <a:pt x="115061" y="14732"/>
                </a:cubicBezTo>
                <a:cubicBezTo>
                  <a:pt x="166877" y="14732"/>
                  <a:pt x="208788" y="52197"/>
                  <a:pt x="208788" y="98552"/>
                </a:cubicBezTo>
                <a:cubicBezTo>
                  <a:pt x="208788" y="144907"/>
                  <a:pt x="166877" y="182372"/>
                  <a:pt x="115061" y="182372"/>
                </a:cubicBezTo>
                <a:cubicBezTo>
                  <a:pt x="63246" y="182372"/>
                  <a:pt x="21335" y="144907"/>
                  <a:pt x="21335" y="98552"/>
                </a:cubicBezTo>
                <a:lnTo>
                  <a:pt x="21335" y="98552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8" name="Freeform 728"/>
          <p:cNvSpPr/>
          <p:nvPr/>
        </p:nvSpPr>
        <p:spPr>
          <a:xfrm>
            <a:off x="6047994" y="5412994"/>
            <a:ext cx="200405" cy="175005"/>
          </a:xfrm>
          <a:custGeom>
            <a:avLst/>
            <a:gdLst>
              <a:gd name="connsiteX0" fmla="*/ 21335 w 200405"/>
              <a:gd name="connsiteY0" fmla="*/ 98552 h 175005"/>
              <a:gd name="connsiteX1" fmla="*/ 115061 w 200405"/>
              <a:gd name="connsiteY1" fmla="*/ 14732 h 175005"/>
              <a:gd name="connsiteX2" fmla="*/ 208788 w 200405"/>
              <a:gd name="connsiteY2" fmla="*/ 98552 h 175005"/>
              <a:gd name="connsiteX3" fmla="*/ 115061 w 200405"/>
              <a:gd name="connsiteY3" fmla="*/ 182372 h 175005"/>
              <a:gd name="connsiteX4" fmla="*/ 21335 w 200405"/>
              <a:gd name="connsiteY4" fmla="*/ 98552 h 175005"/>
              <a:gd name="connsiteX5" fmla="*/ 21335 w 200405"/>
              <a:gd name="connsiteY5" fmla="*/ 9855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21335" y="98552"/>
                </a:moveTo>
                <a:cubicBezTo>
                  <a:pt x="21335" y="52197"/>
                  <a:pt x="63246" y="14732"/>
                  <a:pt x="115061" y="14732"/>
                </a:cubicBezTo>
                <a:cubicBezTo>
                  <a:pt x="166877" y="14732"/>
                  <a:pt x="208788" y="52197"/>
                  <a:pt x="208788" y="98552"/>
                </a:cubicBezTo>
                <a:cubicBezTo>
                  <a:pt x="208788" y="144907"/>
                  <a:pt x="166877" y="182372"/>
                  <a:pt x="115061" y="182372"/>
                </a:cubicBezTo>
                <a:cubicBezTo>
                  <a:pt x="63246" y="182372"/>
                  <a:pt x="21335" y="144907"/>
                  <a:pt x="21335" y="98552"/>
                </a:cubicBezTo>
                <a:lnTo>
                  <a:pt x="21335" y="98552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9" name="Freeform 729"/>
          <p:cNvSpPr/>
          <p:nvPr/>
        </p:nvSpPr>
        <p:spPr>
          <a:xfrm>
            <a:off x="6555993" y="3126994"/>
            <a:ext cx="200405" cy="175005"/>
          </a:xfrm>
          <a:custGeom>
            <a:avLst/>
            <a:gdLst>
              <a:gd name="connsiteX0" fmla="*/ 17780 w 200405"/>
              <a:gd name="connsiteY0" fmla="*/ 98552 h 175005"/>
              <a:gd name="connsiteX1" fmla="*/ 111506 w 200405"/>
              <a:gd name="connsiteY1" fmla="*/ 14732 h 175005"/>
              <a:gd name="connsiteX2" fmla="*/ 205232 w 200405"/>
              <a:gd name="connsiteY2" fmla="*/ 98552 h 175005"/>
              <a:gd name="connsiteX3" fmla="*/ 111506 w 200405"/>
              <a:gd name="connsiteY3" fmla="*/ 182372 h 175005"/>
              <a:gd name="connsiteX4" fmla="*/ 17780 w 200405"/>
              <a:gd name="connsiteY4" fmla="*/ 98552 h 175005"/>
              <a:gd name="connsiteX5" fmla="*/ 17780 w 200405"/>
              <a:gd name="connsiteY5" fmla="*/ 9855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7780" y="98552"/>
                </a:moveTo>
                <a:cubicBezTo>
                  <a:pt x="17780" y="52197"/>
                  <a:pt x="59690" y="14732"/>
                  <a:pt x="111506" y="14732"/>
                </a:cubicBezTo>
                <a:cubicBezTo>
                  <a:pt x="163322" y="14732"/>
                  <a:pt x="205232" y="52197"/>
                  <a:pt x="205232" y="98552"/>
                </a:cubicBezTo>
                <a:cubicBezTo>
                  <a:pt x="205232" y="144907"/>
                  <a:pt x="163322" y="182372"/>
                  <a:pt x="111506" y="182372"/>
                </a:cubicBezTo>
                <a:cubicBezTo>
                  <a:pt x="59690" y="182372"/>
                  <a:pt x="17780" y="144907"/>
                  <a:pt x="17780" y="98552"/>
                </a:cubicBezTo>
                <a:lnTo>
                  <a:pt x="17780" y="98552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0" name="Freeform 730"/>
          <p:cNvSpPr/>
          <p:nvPr/>
        </p:nvSpPr>
        <p:spPr>
          <a:xfrm>
            <a:off x="6555993" y="3126994"/>
            <a:ext cx="200405" cy="175005"/>
          </a:xfrm>
          <a:custGeom>
            <a:avLst/>
            <a:gdLst>
              <a:gd name="connsiteX0" fmla="*/ 17780 w 200405"/>
              <a:gd name="connsiteY0" fmla="*/ 98552 h 175005"/>
              <a:gd name="connsiteX1" fmla="*/ 111506 w 200405"/>
              <a:gd name="connsiteY1" fmla="*/ 14732 h 175005"/>
              <a:gd name="connsiteX2" fmla="*/ 205232 w 200405"/>
              <a:gd name="connsiteY2" fmla="*/ 98552 h 175005"/>
              <a:gd name="connsiteX3" fmla="*/ 111506 w 200405"/>
              <a:gd name="connsiteY3" fmla="*/ 182372 h 175005"/>
              <a:gd name="connsiteX4" fmla="*/ 17780 w 200405"/>
              <a:gd name="connsiteY4" fmla="*/ 98552 h 175005"/>
              <a:gd name="connsiteX5" fmla="*/ 17780 w 200405"/>
              <a:gd name="connsiteY5" fmla="*/ 9855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7780" y="98552"/>
                </a:moveTo>
                <a:cubicBezTo>
                  <a:pt x="17780" y="52197"/>
                  <a:pt x="59690" y="14732"/>
                  <a:pt x="111506" y="14732"/>
                </a:cubicBezTo>
                <a:cubicBezTo>
                  <a:pt x="163322" y="14732"/>
                  <a:pt x="205232" y="52197"/>
                  <a:pt x="205232" y="98552"/>
                </a:cubicBezTo>
                <a:cubicBezTo>
                  <a:pt x="205232" y="144907"/>
                  <a:pt x="163322" y="182372"/>
                  <a:pt x="111506" y="182372"/>
                </a:cubicBezTo>
                <a:cubicBezTo>
                  <a:pt x="59690" y="182372"/>
                  <a:pt x="17780" y="144907"/>
                  <a:pt x="17780" y="98552"/>
                </a:cubicBezTo>
                <a:lnTo>
                  <a:pt x="17780" y="98552"/>
                </a:lnTo>
                <a:close/>
              </a:path>
            </a:pathLst>
          </a:custGeom>
          <a:solidFill>
            <a:srgbClr val="0000ED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1" name="Freeform 731"/>
          <p:cNvSpPr/>
          <p:nvPr/>
        </p:nvSpPr>
        <p:spPr>
          <a:xfrm>
            <a:off x="2970022" y="4557521"/>
            <a:ext cx="1030477" cy="1119377"/>
          </a:xfrm>
          <a:custGeom>
            <a:avLst/>
            <a:gdLst>
              <a:gd name="connsiteX0" fmla="*/ 19304 w 1030477"/>
              <a:gd name="connsiteY0" fmla="*/ 22860 h 1119377"/>
              <a:gd name="connsiteX1" fmla="*/ 1039113 w 1030477"/>
              <a:gd name="connsiteY1" fmla="*/ 1128687 h 111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0477" h="1119377">
                <a:moveTo>
                  <a:pt x="19304" y="22860"/>
                </a:moveTo>
                <a:lnTo>
                  <a:pt x="1039113" y="1128687"/>
                </a:lnTo>
              </a:path>
            </a:pathLst>
          </a:custGeom>
          <a:ln w="2895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2" name="Freeform 732"/>
          <p:cNvSpPr/>
          <p:nvPr/>
        </p:nvSpPr>
        <p:spPr>
          <a:xfrm>
            <a:off x="6145021" y="3287521"/>
            <a:ext cx="509777" cy="2135377"/>
          </a:xfrm>
          <a:custGeom>
            <a:avLst/>
            <a:gdLst>
              <a:gd name="connsiteX0" fmla="*/ 17272 w 509777"/>
              <a:gd name="connsiteY0" fmla="*/ 2140331 h 2135377"/>
              <a:gd name="connsiteX1" fmla="*/ 521334 w 509777"/>
              <a:gd name="connsiteY1" fmla="*/ 21844 h 2135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9777" h="2135377">
                <a:moveTo>
                  <a:pt x="17272" y="2140331"/>
                </a:moveTo>
                <a:lnTo>
                  <a:pt x="521334" y="21844"/>
                </a:lnTo>
              </a:path>
            </a:pathLst>
          </a:custGeom>
          <a:ln w="2895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3" name="Freeform 733"/>
          <p:cNvSpPr/>
          <p:nvPr/>
        </p:nvSpPr>
        <p:spPr>
          <a:xfrm>
            <a:off x="4151121" y="5497321"/>
            <a:ext cx="1906777" cy="243077"/>
          </a:xfrm>
          <a:custGeom>
            <a:avLst/>
            <a:gdLst>
              <a:gd name="connsiteX0" fmla="*/ 1918970 w 1906777"/>
              <a:gd name="connsiteY0" fmla="*/ 17272 h 243077"/>
              <a:gd name="connsiteX1" fmla="*/ 17780 w 1906777"/>
              <a:gd name="connsiteY1" fmla="*/ 248856 h 24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6777" h="243077">
                <a:moveTo>
                  <a:pt x="1918970" y="17272"/>
                </a:moveTo>
                <a:lnTo>
                  <a:pt x="17780" y="248856"/>
                </a:lnTo>
              </a:path>
            </a:pathLst>
          </a:custGeom>
          <a:ln w="2895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4" name="Freeform 734"/>
          <p:cNvSpPr/>
          <p:nvPr/>
        </p:nvSpPr>
        <p:spPr>
          <a:xfrm>
            <a:off x="5700521" y="3198622"/>
            <a:ext cx="865377" cy="433577"/>
          </a:xfrm>
          <a:custGeom>
            <a:avLst/>
            <a:gdLst>
              <a:gd name="connsiteX0" fmla="*/ 15240 w 865377"/>
              <a:gd name="connsiteY0" fmla="*/ 434213 h 433577"/>
              <a:gd name="connsiteX1" fmla="*/ 872871 w 865377"/>
              <a:gd name="connsiteY1" fmla="*/ 26924 h 43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5377" h="433577">
                <a:moveTo>
                  <a:pt x="15240" y="434213"/>
                </a:moveTo>
                <a:lnTo>
                  <a:pt x="872871" y="26924"/>
                </a:lnTo>
              </a:path>
            </a:pathLst>
          </a:custGeom>
          <a:ln w="28955">
            <a:solidFill>
              <a:srgbClr val="FE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5" name="TextBox 735"/>
          <p:cNvSpPr txBox="1"/>
          <p:nvPr/>
        </p:nvSpPr>
        <p:spPr>
          <a:xfrm>
            <a:off x="548640" y="605998"/>
            <a:ext cx="6808077" cy="47946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247520">
              <a:lnSpc>
                <a:spcPct val="100000"/>
              </a:lnSpc>
            </a:pPr>
            <a:r>
              <a:rPr lang="en-US" altLang="zh-CN" sz="3200" b="1" spc="290" dirty="0">
                <a:solidFill>
                  <a:srgbClr val="006EBF"/>
                </a:solidFill>
                <a:latin typeface="Times New Roman"/>
                <a:ea typeface="Times New Roman"/>
              </a:rPr>
              <a:t>Andrew’s</a:t>
            </a:r>
            <a:r>
              <a:rPr lang="en-US" altLang="zh-CN" sz="3200" b="1" spc="139" dirty="0">
                <a:solidFill>
                  <a:srgbClr val="006EB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b="1" spc="304" dirty="0">
                <a:solidFill>
                  <a:srgbClr val="006EBF"/>
                </a:solidFill>
                <a:latin typeface="Times New Roman"/>
                <a:ea typeface="Times New Roman"/>
              </a:rPr>
              <a:t>Monotone</a:t>
            </a:r>
            <a:r>
              <a:rPr lang="en-US" altLang="zh-CN" sz="3200" b="1" spc="139" dirty="0">
                <a:solidFill>
                  <a:srgbClr val="006EB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b="1" spc="295" dirty="0">
                <a:solidFill>
                  <a:srgbClr val="006EBF"/>
                </a:solidFill>
                <a:latin typeface="Times New Roman"/>
                <a:ea typeface="Times New Roman"/>
              </a:rPr>
              <a:t>Chain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69"/>
              </a:lnSpc>
            </a:pPr>
            <a:endParaRPr lang="en-US" dirty="0" smtClean="0"/>
          </a:p>
          <a:p>
            <a:pPr marL="0">
              <a:lnSpc>
                <a:spcPct val="111666"/>
              </a:lnSpc>
            </a:pPr>
            <a:r>
              <a:rPr lang="en-US" altLang="zh-CN" sz="2400" dirty="0">
                <a:solidFill>
                  <a:srgbClr val="16365D"/>
                </a:solidFill>
                <a:latin typeface="Arial"/>
                <a:ea typeface="Arial"/>
              </a:rPr>
              <a:t>•</a:t>
            </a:r>
            <a:r>
              <a:rPr lang="en-US" altLang="zh-CN" sz="2400" spc="80" dirty="0">
                <a:solidFill>
                  <a:srgbClr val="16365D"/>
                </a:solidFill>
                <a:latin typeface="Arial"/>
                <a:cs typeface="Arial"/>
              </a:rPr>
              <a:t>  </a:t>
            </a:r>
            <a:r>
              <a:rPr lang="zh-CN" altLang="en-US" sz="2400" dirty="0">
                <a:solidFill>
                  <a:srgbClr val="16365D"/>
                </a:solidFill>
                <a:latin typeface="Arial Unicode MS"/>
                <a:ea typeface="Arial Unicode MS"/>
              </a:rPr>
              <a:t>Step3</a:t>
            </a:r>
            <a:r>
              <a:rPr lang="zh-CN" altLang="en-US" sz="2400" spc="89" dirty="0">
                <a:solidFill>
                  <a:srgbClr val="16365D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400" dirty="0">
                <a:solidFill>
                  <a:srgbClr val="16365D"/>
                </a:solidFill>
                <a:latin typeface="Arial Unicode MS"/>
                <a:ea typeface="Arial Unicode MS"/>
              </a:rPr>
              <a:t>:</a:t>
            </a:r>
            <a:r>
              <a:rPr lang="zh-CN" altLang="en-US" sz="2400" spc="80" dirty="0">
                <a:solidFill>
                  <a:srgbClr val="16365D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400" dirty="0">
                <a:solidFill>
                  <a:srgbClr val="16365D"/>
                </a:solidFill>
                <a:latin typeface="Arial Unicode MS"/>
                <a:ea typeface="Arial Unicode MS"/>
              </a:rPr>
              <a:t>Use</a:t>
            </a:r>
            <a:r>
              <a:rPr lang="zh-CN" altLang="en-US" sz="2400" spc="85" dirty="0">
                <a:solidFill>
                  <a:srgbClr val="16365D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400" dirty="0">
                <a:solidFill>
                  <a:srgbClr val="16365D"/>
                </a:solidFill>
                <a:latin typeface="Arial Unicode MS"/>
                <a:ea typeface="Arial Unicode MS"/>
              </a:rPr>
              <a:t>cross</a:t>
            </a:r>
            <a:r>
              <a:rPr lang="zh-CN" altLang="en-US" sz="2400" spc="85" dirty="0">
                <a:solidFill>
                  <a:srgbClr val="16365D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400" dirty="0">
                <a:solidFill>
                  <a:srgbClr val="16365D"/>
                </a:solidFill>
                <a:latin typeface="Arial Unicode MS"/>
                <a:ea typeface="Arial Unicode MS"/>
              </a:rPr>
              <a:t>product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10"/>
              </a:lnSpc>
            </a:pPr>
            <a:endParaRPr lang="en-US" dirty="0" smtClean="0"/>
          </a:p>
          <a:p>
            <a:pPr marL="0" indent="2828289">
              <a:lnSpc>
                <a:spcPct val="100000"/>
              </a:lnSpc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</a:p>
          <a:p>
            <a:pPr marL="0" indent="5916167">
              <a:lnSpc>
                <a:spcPct val="100000"/>
              </a:lnSpc>
              <a:spcBef>
                <a:spcPts val="175"/>
              </a:spcBef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7</a:t>
            </a:r>
          </a:p>
          <a:p>
            <a:pPr>
              <a:lnSpc>
                <a:spcPts val="1114"/>
              </a:lnSpc>
            </a:pPr>
            <a:endParaRPr lang="en-US" dirty="0" smtClean="0"/>
          </a:p>
          <a:p>
            <a:pPr marL="0" indent="4820411">
              <a:lnSpc>
                <a:spcPct val="100000"/>
              </a:lnSpc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5</a:t>
            </a:r>
          </a:p>
          <a:p>
            <a:pPr>
              <a:lnSpc>
                <a:spcPts val="405"/>
              </a:lnSpc>
            </a:pPr>
            <a:endParaRPr lang="en-US" dirty="0" smtClean="0"/>
          </a:p>
          <a:p>
            <a:pPr marL="0" indent="3511930">
              <a:lnSpc>
                <a:spcPct val="100000"/>
              </a:lnSpc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3</a:t>
            </a:r>
          </a:p>
          <a:p>
            <a:pPr>
              <a:lnSpc>
                <a:spcPts val="1729"/>
              </a:lnSpc>
            </a:pPr>
            <a:endParaRPr lang="en-US" dirty="0" smtClean="0"/>
          </a:p>
          <a:p>
            <a:pPr marL="0" indent="2071370">
              <a:lnSpc>
                <a:spcPct val="100000"/>
              </a:lnSpc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214"/>
              </a:lnSpc>
            </a:pPr>
            <a:endParaRPr lang="en-US" dirty="0" smtClean="0"/>
          </a:p>
          <a:p>
            <a:pPr marL="0" indent="4219320">
              <a:lnSpc>
                <a:spcPct val="100000"/>
              </a:lnSpc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4</a:t>
            </a:r>
          </a:p>
        </p:txBody>
      </p:sp>
      <p:sp>
        <p:nvSpPr>
          <p:cNvPr id="736" name="TextBox 736"/>
          <p:cNvSpPr txBox="1"/>
          <p:nvPr/>
        </p:nvSpPr>
        <p:spPr>
          <a:xfrm>
            <a:off x="3827653" y="5567224"/>
            <a:ext cx="2292756" cy="4960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80833"/>
              </a:lnSpc>
              <a:tabLst>
                <a:tab pos="2051303" algn="l"/>
              </a:tabLst>
            </a:pPr>
            <a:r>
              <a:rPr lang="en-US" altLang="zh-CN" sz="1800" dirty="0">
                <a:solidFill>
                  <a:srgbClr val="000000"/>
                </a:solidFill>
                <a:latin typeface="Times New Roman"/>
                <a:ea typeface="Times New Roman"/>
              </a:rPr>
              <a:t>2	</a:t>
            </a:r>
            <a:r>
              <a:rPr lang="en-US" altLang="zh-CN" sz="1800" spc="-40" dirty="0">
                <a:solidFill>
                  <a:srgbClr val="000000"/>
                </a:solidFill>
                <a:latin typeface="Times New Roman"/>
                <a:ea typeface="Times New Roman"/>
              </a:rPr>
              <a:t>6</a:t>
            </a:r>
          </a:p>
        </p:txBody>
      </p:sp>
      <p:sp>
        <p:nvSpPr>
          <p:cNvPr id="737" name="TextBox 737"/>
          <p:cNvSpPr txBox="1"/>
          <p:nvPr/>
        </p:nvSpPr>
        <p:spPr>
          <a:xfrm>
            <a:off x="6428232" y="6565925"/>
            <a:ext cx="1671075" cy="243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made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by</a:t>
            </a:r>
            <a:r>
              <a:rPr lang="en-US" altLang="zh-CN" sz="1600" b="1" i="1" spc="-4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ai281918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9" name="Picture 7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459" y="60960"/>
            <a:ext cx="1158240" cy="1097280"/>
          </a:xfrm>
          <a:prstGeom prst="rect">
            <a:avLst/>
          </a:prstGeom>
        </p:spPr>
      </p:pic>
      <p:sp>
        <p:nvSpPr>
          <p:cNvPr id="2" name="Freeform 739"/>
          <p:cNvSpPr/>
          <p:nvPr/>
        </p:nvSpPr>
        <p:spPr>
          <a:xfrm>
            <a:off x="298450" y="6483350"/>
            <a:ext cx="5721350" cy="6350"/>
          </a:xfrm>
          <a:custGeom>
            <a:avLst/>
            <a:gdLst>
              <a:gd name="connsiteX0" fmla="*/ 6350 w 5721350"/>
              <a:gd name="connsiteY0" fmla="*/ 18034 h 6350"/>
              <a:gd name="connsiteX1" fmla="*/ 5721350 w 5721350"/>
              <a:gd name="connsiteY1" fmla="*/ 18034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21350" h="6350">
                <a:moveTo>
                  <a:pt x="6350" y="18034"/>
                </a:moveTo>
                <a:lnTo>
                  <a:pt x="5721350" y="18034"/>
                </a:lnTo>
              </a:path>
            </a:pathLst>
          </a:custGeom>
          <a:ln w="609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1" name="Picture 7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880" y="5897880"/>
            <a:ext cx="937260" cy="899160"/>
          </a:xfrm>
          <a:prstGeom prst="rect">
            <a:avLst/>
          </a:prstGeom>
        </p:spPr>
      </p:pic>
      <p:pic>
        <p:nvPicPr>
          <p:cNvPr id="742" name="Picture 7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" y="1341120"/>
            <a:ext cx="8252459" cy="60960"/>
          </a:xfrm>
          <a:prstGeom prst="rect">
            <a:avLst/>
          </a:prstGeom>
        </p:spPr>
      </p:pic>
      <p:sp>
        <p:nvSpPr>
          <p:cNvPr id="3" name="Freeform 742"/>
          <p:cNvSpPr/>
          <p:nvPr/>
        </p:nvSpPr>
        <p:spPr>
          <a:xfrm>
            <a:off x="2813050" y="4425950"/>
            <a:ext cx="196850" cy="171450"/>
          </a:xfrm>
          <a:custGeom>
            <a:avLst/>
            <a:gdLst>
              <a:gd name="connsiteX0" fmla="*/ 16255 w 196850"/>
              <a:gd name="connsiteY0" fmla="*/ 96520 h 171450"/>
              <a:gd name="connsiteX1" fmla="*/ 109982 w 196850"/>
              <a:gd name="connsiteY1" fmla="*/ 12700 h 171450"/>
              <a:gd name="connsiteX2" fmla="*/ 203707 w 196850"/>
              <a:gd name="connsiteY2" fmla="*/ 96520 h 171450"/>
              <a:gd name="connsiteX3" fmla="*/ 109982 w 196850"/>
              <a:gd name="connsiteY3" fmla="*/ 180340 h 171450"/>
              <a:gd name="connsiteX4" fmla="*/ 16255 w 196850"/>
              <a:gd name="connsiteY4" fmla="*/ 96520 h 171450"/>
              <a:gd name="connsiteX5" fmla="*/ 16255 w 196850"/>
              <a:gd name="connsiteY5" fmla="*/ 9652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6850" h="171450">
                <a:moveTo>
                  <a:pt x="16255" y="96520"/>
                </a:moveTo>
                <a:cubicBezTo>
                  <a:pt x="16255" y="50165"/>
                  <a:pt x="58166" y="12700"/>
                  <a:pt x="109982" y="12700"/>
                </a:cubicBezTo>
                <a:cubicBezTo>
                  <a:pt x="161798" y="12700"/>
                  <a:pt x="203707" y="50165"/>
                  <a:pt x="203707" y="96520"/>
                </a:cubicBezTo>
                <a:cubicBezTo>
                  <a:pt x="203707" y="142875"/>
                  <a:pt x="161798" y="180340"/>
                  <a:pt x="109982" y="180340"/>
                </a:cubicBezTo>
                <a:cubicBezTo>
                  <a:pt x="58166" y="180340"/>
                  <a:pt x="16255" y="142875"/>
                  <a:pt x="16255" y="96520"/>
                </a:cubicBezTo>
                <a:lnTo>
                  <a:pt x="16255" y="96520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3" name="Freeform 743"/>
          <p:cNvSpPr/>
          <p:nvPr/>
        </p:nvSpPr>
        <p:spPr>
          <a:xfrm>
            <a:off x="2809494" y="4422394"/>
            <a:ext cx="200405" cy="175005"/>
          </a:xfrm>
          <a:custGeom>
            <a:avLst/>
            <a:gdLst>
              <a:gd name="connsiteX0" fmla="*/ 19811 w 200405"/>
              <a:gd name="connsiteY0" fmla="*/ 100076 h 175005"/>
              <a:gd name="connsiteX1" fmla="*/ 113538 w 200405"/>
              <a:gd name="connsiteY1" fmla="*/ 16256 h 175005"/>
              <a:gd name="connsiteX2" fmla="*/ 207263 w 200405"/>
              <a:gd name="connsiteY2" fmla="*/ 100076 h 175005"/>
              <a:gd name="connsiteX3" fmla="*/ 113538 w 200405"/>
              <a:gd name="connsiteY3" fmla="*/ 183896 h 175005"/>
              <a:gd name="connsiteX4" fmla="*/ 19811 w 200405"/>
              <a:gd name="connsiteY4" fmla="*/ 100076 h 175005"/>
              <a:gd name="connsiteX5" fmla="*/ 19811 w 200405"/>
              <a:gd name="connsiteY5" fmla="*/ 10007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9811" y="100076"/>
                </a:moveTo>
                <a:cubicBezTo>
                  <a:pt x="19811" y="53721"/>
                  <a:pt x="61722" y="16256"/>
                  <a:pt x="113538" y="16256"/>
                </a:cubicBezTo>
                <a:cubicBezTo>
                  <a:pt x="165354" y="16256"/>
                  <a:pt x="207263" y="53721"/>
                  <a:pt x="207263" y="100076"/>
                </a:cubicBezTo>
                <a:cubicBezTo>
                  <a:pt x="207263" y="146431"/>
                  <a:pt x="165354" y="183896"/>
                  <a:pt x="113538" y="183896"/>
                </a:cubicBezTo>
                <a:cubicBezTo>
                  <a:pt x="61722" y="183896"/>
                  <a:pt x="19811" y="146431"/>
                  <a:pt x="19811" y="100076"/>
                </a:cubicBezTo>
                <a:lnTo>
                  <a:pt x="19811" y="100076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4" name="Freeform 744"/>
          <p:cNvSpPr/>
          <p:nvPr/>
        </p:nvSpPr>
        <p:spPr>
          <a:xfrm>
            <a:off x="3533394" y="2834894"/>
            <a:ext cx="200405" cy="175005"/>
          </a:xfrm>
          <a:custGeom>
            <a:avLst/>
            <a:gdLst>
              <a:gd name="connsiteX0" fmla="*/ 15240 w 200405"/>
              <a:gd name="connsiteY0" fmla="*/ 102616 h 175005"/>
              <a:gd name="connsiteX1" fmla="*/ 108965 w 200405"/>
              <a:gd name="connsiteY1" fmla="*/ 18796 h 175005"/>
              <a:gd name="connsiteX2" fmla="*/ 202691 w 200405"/>
              <a:gd name="connsiteY2" fmla="*/ 102616 h 175005"/>
              <a:gd name="connsiteX3" fmla="*/ 108965 w 200405"/>
              <a:gd name="connsiteY3" fmla="*/ 186436 h 175005"/>
              <a:gd name="connsiteX4" fmla="*/ 15240 w 200405"/>
              <a:gd name="connsiteY4" fmla="*/ 102616 h 175005"/>
              <a:gd name="connsiteX5" fmla="*/ 15240 w 200405"/>
              <a:gd name="connsiteY5" fmla="*/ 10261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5240" y="102616"/>
                </a:moveTo>
                <a:cubicBezTo>
                  <a:pt x="15240" y="56261"/>
                  <a:pt x="57150" y="18796"/>
                  <a:pt x="108965" y="18796"/>
                </a:cubicBezTo>
                <a:cubicBezTo>
                  <a:pt x="160782" y="18796"/>
                  <a:pt x="202691" y="56261"/>
                  <a:pt x="202691" y="102616"/>
                </a:cubicBezTo>
                <a:cubicBezTo>
                  <a:pt x="202691" y="148971"/>
                  <a:pt x="160782" y="186436"/>
                  <a:pt x="108965" y="186436"/>
                </a:cubicBezTo>
                <a:cubicBezTo>
                  <a:pt x="57150" y="186436"/>
                  <a:pt x="15240" y="148971"/>
                  <a:pt x="15240" y="102616"/>
                </a:cubicBezTo>
                <a:lnTo>
                  <a:pt x="15240" y="102616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5" name="Freeform 745"/>
          <p:cNvSpPr/>
          <p:nvPr/>
        </p:nvSpPr>
        <p:spPr>
          <a:xfrm>
            <a:off x="3533394" y="2834894"/>
            <a:ext cx="200405" cy="175005"/>
          </a:xfrm>
          <a:custGeom>
            <a:avLst/>
            <a:gdLst>
              <a:gd name="connsiteX0" fmla="*/ 15240 w 200405"/>
              <a:gd name="connsiteY0" fmla="*/ 102616 h 175005"/>
              <a:gd name="connsiteX1" fmla="*/ 108965 w 200405"/>
              <a:gd name="connsiteY1" fmla="*/ 18796 h 175005"/>
              <a:gd name="connsiteX2" fmla="*/ 202691 w 200405"/>
              <a:gd name="connsiteY2" fmla="*/ 102616 h 175005"/>
              <a:gd name="connsiteX3" fmla="*/ 108965 w 200405"/>
              <a:gd name="connsiteY3" fmla="*/ 186436 h 175005"/>
              <a:gd name="connsiteX4" fmla="*/ 15240 w 200405"/>
              <a:gd name="connsiteY4" fmla="*/ 102616 h 175005"/>
              <a:gd name="connsiteX5" fmla="*/ 15240 w 200405"/>
              <a:gd name="connsiteY5" fmla="*/ 10261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5240" y="102616"/>
                </a:moveTo>
                <a:cubicBezTo>
                  <a:pt x="15240" y="56261"/>
                  <a:pt x="57150" y="18796"/>
                  <a:pt x="108965" y="18796"/>
                </a:cubicBezTo>
                <a:cubicBezTo>
                  <a:pt x="160782" y="18796"/>
                  <a:pt x="202691" y="56261"/>
                  <a:pt x="202691" y="102616"/>
                </a:cubicBezTo>
                <a:cubicBezTo>
                  <a:pt x="202691" y="148971"/>
                  <a:pt x="160782" y="186436"/>
                  <a:pt x="108965" y="186436"/>
                </a:cubicBezTo>
                <a:cubicBezTo>
                  <a:pt x="57150" y="186436"/>
                  <a:pt x="15240" y="148971"/>
                  <a:pt x="15240" y="102616"/>
                </a:cubicBezTo>
                <a:lnTo>
                  <a:pt x="15240" y="102616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6" name="Freeform 746"/>
          <p:cNvSpPr/>
          <p:nvPr/>
        </p:nvSpPr>
        <p:spPr>
          <a:xfrm>
            <a:off x="3965194" y="5641594"/>
            <a:ext cx="200405" cy="187705"/>
          </a:xfrm>
          <a:custGeom>
            <a:avLst/>
            <a:gdLst>
              <a:gd name="connsiteX0" fmla="*/ 16255 w 200405"/>
              <a:gd name="connsiteY0" fmla="*/ 104648 h 187705"/>
              <a:gd name="connsiteX1" fmla="*/ 109982 w 200405"/>
              <a:gd name="connsiteY1" fmla="*/ 20828 h 187705"/>
              <a:gd name="connsiteX2" fmla="*/ 203708 w 200405"/>
              <a:gd name="connsiteY2" fmla="*/ 104648 h 187705"/>
              <a:gd name="connsiteX3" fmla="*/ 109982 w 200405"/>
              <a:gd name="connsiteY3" fmla="*/ 188468 h 187705"/>
              <a:gd name="connsiteX4" fmla="*/ 16255 w 200405"/>
              <a:gd name="connsiteY4" fmla="*/ 104648 h 187705"/>
              <a:gd name="connsiteX5" fmla="*/ 16255 w 200405"/>
              <a:gd name="connsiteY5" fmla="*/ 104648 h 18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87705">
                <a:moveTo>
                  <a:pt x="16255" y="104648"/>
                </a:moveTo>
                <a:cubicBezTo>
                  <a:pt x="16255" y="58356"/>
                  <a:pt x="58165" y="20828"/>
                  <a:pt x="109982" y="20828"/>
                </a:cubicBezTo>
                <a:cubicBezTo>
                  <a:pt x="161797" y="20828"/>
                  <a:pt x="203708" y="58356"/>
                  <a:pt x="203708" y="104648"/>
                </a:cubicBezTo>
                <a:cubicBezTo>
                  <a:pt x="203708" y="150939"/>
                  <a:pt x="161797" y="188468"/>
                  <a:pt x="109982" y="188468"/>
                </a:cubicBezTo>
                <a:cubicBezTo>
                  <a:pt x="58165" y="188468"/>
                  <a:pt x="16255" y="150939"/>
                  <a:pt x="16255" y="104648"/>
                </a:cubicBezTo>
                <a:lnTo>
                  <a:pt x="16255" y="104648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7" name="Freeform 747"/>
          <p:cNvSpPr/>
          <p:nvPr/>
        </p:nvSpPr>
        <p:spPr>
          <a:xfrm>
            <a:off x="3965194" y="5641594"/>
            <a:ext cx="200405" cy="187705"/>
          </a:xfrm>
          <a:custGeom>
            <a:avLst/>
            <a:gdLst>
              <a:gd name="connsiteX0" fmla="*/ 16255 w 200405"/>
              <a:gd name="connsiteY0" fmla="*/ 104648 h 187705"/>
              <a:gd name="connsiteX1" fmla="*/ 109982 w 200405"/>
              <a:gd name="connsiteY1" fmla="*/ 20828 h 187705"/>
              <a:gd name="connsiteX2" fmla="*/ 203708 w 200405"/>
              <a:gd name="connsiteY2" fmla="*/ 104648 h 187705"/>
              <a:gd name="connsiteX3" fmla="*/ 109982 w 200405"/>
              <a:gd name="connsiteY3" fmla="*/ 188468 h 187705"/>
              <a:gd name="connsiteX4" fmla="*/ 16255 w 200405"/>
              <a:gd name="connsiteY4" fmla="*/ 104648 h 187705"/>
              <a:gd name="connsiteX5" fmla="*/ 16255 w 200405"/>
              <a:gd name="connsiteY5" fmla="*/ 104648 h 18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87705">
                <a:moveTo>
                  <a:pt x="16255" y="104648"/>
                </a:moveTo>
                <a:cubicBezTo>
                  <a:pt x="16255" y="58356"/>
                  <a:pt x="58165" y="20828"/>
                  <a:pt x="109982" y="20828"/>
                </a:cubicBezTo>
                <a:cubicBezTo>
                  <a:pt x="161797" y="20828"/>
                  <a:pt x="203708" y="58356"/>
                  <a:pt x="203708" y="104648"/>
                </a:cubicBezTo>
                <a:cubicBezTo>
                  <a:pt x="203708" y="150939"/>
                  <a:pt x="161797" y="188468"/>
                  <a:pt x="109982" y="188468"/>
                </a:cubicBezTo>
                <a:cubicBezTo>
                  <a:pt x="58165" y="188468"/>
                  <a:pt x="16255" y="150939"/>
                  <a:pt x="16255" y="104648"/>
                </a:cubicBezTo>
                <a:lnTo>
                  <a:pt x="16255" y="104648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8" name="Freeform 748"/>
          <p:cNvSpPr/>
          <p:nvPr/>
        </p:nvSpPr>
        <p:spPr>
          <a:xfrm>
            <a:off x="4257294" y="3914394"/>
            <a:ext cx="187705" cy="175005"/>
          </a:xfrm>
          <a:custGeom>
            <a:avLst/>
            <a:gdLst>
              <a:gd name="connsiteX0" fmla="*/ 12191 w 187705"/>
              <a:gd name="connsiteY0" fmla="*/ 103632 h 175005"/>
              <a:gd name="connsiteX1" fmla="*/ 105917 w 187705"/>
              <a:gd name="connsiteY1" fmla="*/ 19812 h 175005"/>
              <a:gd name="connsiteX2" fmla="*/ 199644 w 187705"/>
              <a:gd name="connsiteY2" fmla="*/ 103632 h 175005"/>
              <a:gd name="connsiteX3" fmla="*/ 105917 w 187705"/>
              <a:gd name="connsiteY3" fmla="*/ 187452 h 175005"/>
              <a:gd name="connsiteX4" fmla="*/ 12191 w 187705"/>
              <a:gd name="connsiteY4" fmla="*/ 103632 h 175005"/>
              <a:gd name="connsiteX5" fmla="*/ 12191 w 187705"/>
              <a:gd name="connsiteY5" fmla="*/ 10363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705" h="175005">
                <a:moveTo>
                  <a:pt x="12191" y="103632"/>
                </a:moveTo>
                <a:cubicBezTo>
                  <a:pt x="12191" y="57277"/>
                  <a:pt x="54102" y="19812"/>
                  <a:pt x="105917" y="19812"/>
                </a:cubicBezTo>
                <a:cubicBezTo>
                  <a:pt x="157734" y="19812"/>
                  <a:pt x="199644" y="57277"/>
                  <a:pt x="199644" y="103632"/>
                </a:cubicBezTo>
                <a:cubicBezTo>
                  <a:pt x="199644" y="149987"/>
                  <a:pt x="157734" y="187452"/>
                  <a:pt x="105917" y="187452"/>
                </a:cubicBezTo>
                <a:cubicBezTo>
                  <a:pt x="54102" y="187452"/>
                  <a:pt x="12191" y="149987"/>
                  <a:pt x="12191" y="103632"/>
                </a:cubicBezTo>
                <a:lnTo>
                  <a:pt x="12191" y="103632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9" name="Freeform 749"/>
          <p:cNvSpPr/>
          <p:nvPr/>
        </p:nvSpPr>
        <p:spPr>
          <a:xfrm>
            <a:off x="4257294" y="3914394"/>
            <a:ext cx="187705" cy="175005"/>
          </a:xfrm>
          <a:custGeom>
            <a:avLst/>
            <a:gdLst>
              <a:gd name="connsiteX0" fmla="*/ 12191 w 187705"/>
              <a:gd name="connsiteY0" fmla="*/ 103632 h 175005"/>
              <a:gd name="connsiteX1" fmla="*/ 105917 w 187705"/>
              <a:gd name="connsiteY1" fmla="*/ 19812 h 175005"/>
              <a:gd name="connsiteX2" fmla="*/ 199644 w 187705"/>
              <a:gd name="connsiteY2" fmla="*/ 103632 h 175005"/>
              <a:gd name="connsiteX3" fmla="*/ 105917 w 187705"/>
              <a:gd name="connsiteY3" fmla="*/ 187452 h 175005"/>
              <a:gd name="connsiteX4" fmla="*/ 12191 w 187705"/>
              <a:gd name="connsiteY4" fmla="*/ 103632 h 175005"/>
              <a:gd name="connsiteX5" fmla="*/ 12191 w 187705"/>
              <a:gd name="connsiteY5" fmla="*/ 10363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705" h="175005">
                <a:moveTo>
                  <a:pt x="12191" y="103632"/>
                </a:moveTo>
                <a:cubicBezTo>
                  <a:pt x="12191" y="57277"/>
                  <a:pt x="54102" y="19812"/>
                  <a:pt x="105917" y="19812"/>
                </a:cubicBezTo>
                <a:cubicBezTo>
                  <a:pt x="157734" y="19812"/>
                  <a:pt x="199644" y="57277"/>
                  <a:pt x="199644" y="103632"/>
                </a:cubicBezTo>
                <a:cubicBezTo>
                  <a:pt x="199644" y="149987"/>
                  <a:pt x="157734" y="187452"/>
                  <a:pt x="105917" y="187452"/>
                </a:cubicBezTo>
                <a:cubicBezTo>
                  <a:pt x="54102" y="187452"/>
                  <a:pt x="12191" y="149987"/>
                  <a:pt x="12191" y="103632"/>
                </a:cubicBezTo>
                <a:lnTo>
                  <a:pt x="12191" y="103632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0" name="Freeform 750"/>
          <p:cNvSpPr/>
          <p:nvPr/>
        </p:nvSpPr>
        <p:spPr>
          <a:xfrm>
            <a:off x="4904994" y="4930394"/>
            <a:ext cx="187705" cy="175005"/>
          </a:xfrm>
          <a:custGeom>
            <a:avLst/>
            <a:gdLst>
              <a:gd name="connsiteX0" fmla="*/ 12191 w 187705"/>
              <a:gd name="connsiteY0" fmla="*/ 94996 h 175005"/>
              <a:gd name="connsiteX1" fmla="*/ 105917 w 187705"/>
              <a:gd name="connsiteY1" fmla="*/ 11176 h 175005"/>
              <a:gd name="connsiteX2" fmla="*/ 199644 w 187705"/>
              <a:gd name="connsiteY2" fmla="*/ 94996 h 175005"/>
              <a:gd name="connsiteX3" fmla="*/ 105917 w 187705"/>
              <a:gd name="connsiteY3" fmla="*/ 178816 h 175005"/>
              <a:gd name="connsiteX4" fmla="*/ 12191 w 187705"/>
              <a:gd name="connsiteY4" fmla="*/ 94996 h 175005"/>
              <a:gd name="connsiteX5" fmla="*/ 12191 w 187705"/>
              <a:gd name="connsiteY5" fmla="*/ 9499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705" h="175005">
                <a:moveTo>
                  <a:pt x="12191" y="94996"/>
                </a:moveTo>
                <a:cubicBezTo>
                  <a:pt x="12191" y="48641"/>
                  <a:pt x="54102" y="11176"/>
                  <a:pt x="105917" y="11176"/>
                </a:cubicBezTo>
                <a:cubicBezTo>
                  <a:pt x="157734" y="11176"/>
                  <a:pt x="199644" y="48641"/>
                  <a:pt x="199644" y="94996"/>
                </a:cubicBezTo>
                <a:cubicBezTo>
                  <a:pt x="199644" y="141351"/>
                  <a:pt x="157734" y="178816"/>
                  <a:pt x="105917" y="178816"/>
                </a:cubicBezTo>
                <a:cubicBezTo>
                  <a:pt x="54102" y="178816"/>
                  <a:pt x="12191" y="141351"/>
                  <a:pt x="12191" y="94996"/>
                </a:cubicBezTo>
                <a:lnTo>
                  <a:pt x="12191" y="94996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1" name="Freeform 751"/>
          <p:cNvSpPr/>
          <p:nvPr/>
        </p:nvSpPr>
        <p:spPr>
          <a:xfrm>
            <a:off x="4904994" y="4930394"/>
            <a:ext cx="187705" cy="175005"/>
          </a:xfrm>
          <a:custGeom>
            <a:avLst/>
            <a:gdLst>
              <a:gd name="connsiteX0" fmla="*/ 12191 w 187705"/>
              <a:gd name="connsiteY0" fmla="*/ 94996 h 175005"/>
              <a:gd name="connsiteX1" fmla="*/ 105917 w 187705"/>
              <a:gd name="connsiteY1" fmla="*/ 11176 h 175005"/>
              <a:gd name="connsiteX2" fmla="*/ 199644 w 187705"/>
              <a:gd name="connsiteY2" fmla="*/ 94996 h 175005"/>
              <a:gd name="connsiteX3" fmla="*/ 105917 w 187705"/>
              <a:gd name="connsiteY3" fmla="*/ 178816 h 175005"/>
              <a:gd name="connsiteX4" fmla="*/ 12191 w 187705"/>
              <a:gd name="connsiteY4" fmla="*/ 94996 h 175005"/>
              <a:gd name="connsiteX5" fmla="*/ 12191 w 187705"/>
              <a:gd name="connsiteY5" fmla="*/ 9499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705" h="175005">
                <a:moveTo>
                  <a:pt x="12191" y="94996"/>
                </a:moveTo>
                <a:cubicBezTo>
                  <a:pt x="12191" y="48641"/>
                  <a:pt x="54102" y="11176"/>
                  <a:pt x="105917" y="11176"/>
                </a:cubicBezTo>
                <a:cubicBezTo>
                  <a:pt x="157734" y="11176"/>
                  <a:pt x="199644" y="48641"/>
                  <a:pt x="199644" y="94996"/>
                </a:cubicBezTo>
                <a:cubicBezTo>
                  <a:pt x="199644" y="141351"/>
                  <a:pt x="157734" y="178816"/>
                  <a:pt x="105917" y="178816"/>
                </a:cubicBezTo>
                <a:cubicBezTo>
                  <a:pt x="54102" y="178816"/>
                  <a:pt x="12191" y="141351"/>
                  <a:pt x="12191" y="94996"/>
                </a:cubicBezTo>
                <a:lnTo>
                  <a:pt x="12191" y="94996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2" name="Freeform 752"/>
          <p:cNvSpPr/>
          <p:nvPr/>
        </p:nvSpPr>
        <p:spPr>
          <a:xfrm>
            <a:off x="5539994" y="3596894"/>
            <a:ext cx="200405" cy="175005"/>
          </a:xfrm>
          <a:custGeom>
            <a:avLst/>
            <a:gdLst>
              <a:gd name="connsiteX0" fmla="*/ 15747 w 200405"/>
              <a:gd name="connsiteY0" fmla="*/ 94996 h 175005"/>
              <a:gd name="connsiteX1" fmla="*/ 109473 w 200405"/>
              <a:gd name="connsiteY1" fmla="*/ 11176 h 175005"/>
              <a:gd name="connsiteX2" fmla="*/ 203200 w 200405"/>
              <a:gd name="connsiteY2" fmla="*/ 94996 h 175005"/>
              <a:gd name="connsiteX3" fmla="*/ 109473 w 200405"/>
              <a:gd name="connsiteY3" fmla="*/ 178816 h 175005"/>
              <a:gd name="connsiteX4" fmla="*/ 15747 w 200405"/>
              <a:gd name="connsiteY4" fmla="*/ 94996 h 175005"/>
              <a:gd name="connsiteX5" fmla="*/ 15747 w 200405"/>
              <a:gd name="connsiteY5" fmla="*/ 9499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5747" y="94996"/>
                </a:moveTo>
                <a:cubicBezTo>
                  <a:pt x="15747" y="48641"/>
                  <a:pt x="57658" y="11176"/>
                  <a:pt x="109473" y="11176"/>
                </a:cubicBezTo>
                <a:cubicBezTo>
                  <a:pt x="161290" y="11176"/>
                  <a:pt x="203200" y="48641"/>
                  <a:pt x="203200" y="94996"/>
                </a:cubicBezTo>
                <a:cubicBezTo>
                  <a:pt x="203200" y="141351"/>
                  <a:pt x="161290" y="178816"/>
                  <a:pt x="109473" y="178816"/>
                </a:cubicBezTo>
                <a:cubicBezTo>
                  <a:pt x="57658" y="178816"/>
                  <a:pt x="15747" y="141351"/>
                  <a:pt x="15747" y="94996"/>
                </a:cubicBezTo>
                <a:lnTo>
                  <a:pt x="15747" y="94996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3" name="Freeform 753"/>
          <p:cNvSpPr/>
          <p:nvPr/>
        </p:nvSpPr>
        <p:spPr>
          <a:xfrm>
            <a:off x="5539994" y="3596894"/>
            <a:ext cx="200405" cy="175005"/>
          </a:xfrm>
          <a:custGeom>
            <a:avLst/>
            <a:gdLst>
              <a:gd name="connsiteX0" fmla="*/ 15747 w 200405"/>
              <a:gd name="connsiteY0" fmla="*/ 94996 h 175005"/>
              <a:gd name="connsiteX1" fmla="*/ 109473 w 200405"/>
              <a:gd name="connsiteY1" fmla="*/ 11176 h 175005"/>
              <a:gd name="connsiteX2" fmla="*/ 203200 w 200405"/>
              <a:gd name="connsiteY2" fmla="*/ 94996 h 175005"/>
              <a:gd name="connsiteX3" fmla="*/ 109473 w 200405"/>
              <a:gd name="connsiteY3" fmla="*/ 178816 h 175005"/>
              <a:gd name="connsiteX4" fmla="*/ 15747 w 200405"/>
              <a:gd name="connsiteY4" fmla="*/ 94996 h 175005"/>
              <a:gd name="connsiteX5" fmla="*/ 15747 w 200405"/>
              <a:gd name="connsiteY5" fmla="*/ 9499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5747" y="94996"/>
                </a:moveTo>
                <a:cubicBezTo>
                  <a:pt x="15747" y="48641"/>
                  <a:pt x="57658" y="11176"/>
                  <a:pt x="109473" y="11176"/>
                </a:cubicBezTo>
                <a:cubicBezTo>
                  <a:pt x="161290" y="11176"/>
                  <a:pt x="203200" y="48641"/>
                  <a:pt x="203200" y="94996"/>
                </a:cubicBezTo>
                <a:cubicBezTo>
                  <a:pt x="203200" y="141351"/>
                  <a:pt x="161290" y="178816"/>
                  <a:pt x="109473" y="178816"/>
                </a:cubicBezTo>
                <a:cubicBezTo>
                  <a:pt x="57658" y="178816"/>
                  <a:pt x="15747" y="141351"/>
                  <a:pt x="15747" y="94996"/>
                </a:cubicBezTo>
                <a:lnTo>
                  <a:pt x="15747" y="94996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4" name="Freeform 754"/>
          <p:cNvSpPr/>
          <p:nvPr/>
        </p:nvSpPr>
        <p:spPr>
          <a:xfrm>
            <a:off x="6047994" y="5412994"/>
            <a:ext cx="200405" cy="175005"/>
          </a:xfrm>
          <a:custGeom>
            <a:avLst/>
            <a:gdLst>
              <a:gd name="connsiteX0" fmla="*/ 21335 w 200405"/>
              <a:gd name="connsiteY0" fmla="*/ 98552 h 175005"/>
              <a:gd name="connsiteX1" fmla="*/ 115061 w 200405"/>
              <a:gd name="connsiteY1" fmla="*/ 14732 h 175005"/>
              <a:gd name="connsiteX2" fmla="*/ 208788 w 200405"/>
              <a:gd name="connsiteY2" fmla="*/ 98552 h 175005"/>
              <a:gd name="connsiteX3" fmla="*/ 115061 w 200405"/>
              <a:gd name="connsiteY3" fmla="*/ 182372 h 175005"/>
              <a:gd name="connsiteX4" fmla="*/ 21335 w 200405"/>
              <a:gd name="connsiteY4" fmla="*/ 98552 h 175005"/>
              <a:gd name="connsiteX5" fmla="*/ 21335 w 200405"/>
              <a:gd name="connsiteY5" fmla="*/ 9855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21335" y="98552"/>
                </a:moveTo>
                <a:cubicBezTo>
                  <a:pt x="21335" y="52197"/>
                  <a:pt x="63246" y="14732"/>
                  <a:pt x="115061" y="14732"/>
                </a:cubicBezTo>
                <a:cubicBezTo>
                  <a:pt x="166877" y="14732"/>
                  <a:pt x="208788" y="52197"/>
                  <a:pt x="208788" y="98552"/>
                </a:cubicBezTo>
                <a:cubicBezTo>
                  <a:pt x="208788" y="144907"/>
                  <a:pt x="166877" y="182372"/>
                  <a:pt x="115061" y="182372"/>
                </a:cubicBezTo>
                <a:cubicBezTo>
                  <a:pt x="63246" y="182372"/>
                  <a:pt x="21335" y="144907"/>
                  <a:pt x="21335" y="98552"/>
                </a:cubicBezTo>
                <a:lnTo>
                  <a:pt x="21335" y="98552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5" name="Freeform 755"/>
          <p:cNvSpPr/>
          <p:nvPr/>
        </p:nvSpPr>
        <p:spPr>
          <a:xfrm>
            <a:off x="6047994" y="5412994"/>
            <a:ext cx="200405" cy="175005"/>
          </a:xfrm>
          <a:custGeom>
            <a:avLst/>
            <a:gdLst>
              <a:gd name="connsiteX0" fmla="*/ 21335 w 200405"/>
              <a:gd name="connsiteY0" fmla="*/ 98552 h 175005"/>
              <a:gd name="connsiteX1" fmla="*/ 115061 w 200405"/>
              <a:gd name="connsiteY1" fmla="*/ 14732 h 175005"/>
              <a:gd name="connsiteX2" fmla="*/ 208788 w 200405"/>
              <a:gd name="connsiteY2" fmla="*/ 98552 h 175005"/>
              <a:gd name="connsiteX3" fmla="*/ 115061 w 200405"/>
              <a:gd name="connsiteY3" fmla="*/ 182372 h 175005"/>
              <a:gd name="connsiteX4" fmla="*/ 21335 w 200405"/>
              <a:gd name="connsiteY4" fmla="*/ 98552 h 175005"/>
              <a:gd name="connsiteX5" fmla="*/ 21335 w 200405"/>
              <a:gd name="connsiteY5" fmla="*/ 9855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21335" y="98552"/>
                </a:moveTo>
                <a:cubicBezTo>
                  <a:pt x="21335" y="52197"/>
                  <a:pt x="63246" y="14732"/>
                  <a:pt x="115061" y="14732"/>
                </a:cubicBezTo>
                <a:cubicBezTo>
                  <a:pt x="166877" y="14732"/>
                  <a:pt x="208788" y="52197"/>
                  <a:pt x="208788" y="98552"/>
                </a:cubicBezTo>
                <a:cubicBezTo>
                  <a:pt x="208788" y="144907"/>
                  <a:pt x="166877" y="182372"/>
                  <a:pt x="115061" y="182372"/>
                </a:cubicBezTo>
                <a:cubicBezTo>
                  <a:pt x="63246" y="182372"/>
                  <a:pt x="21335" y="144907"/>
                  <a:pt x="21335" y="98552"/>
                </a:cubicBezTo>
                <a:lnTo>
                  <a:pt x="21335" y="98552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6" name="Freeform 756"/>
          <p:cNvSpPr/>
          <p:nvPr/>
        </p:nvSpPr>
        <p:spPr>
          <a:xfrm>
            <a:off x="6555993" y="3126994"/>
            <a:ext cx="200405" cy="175005"/>
          </a:xfrm>
          <a:custGeom>
            <a:avLst/>
            <a:gdLst>
              <a:gd name="connsiteX0" fmla="*/ 17780 w 200405"/>
              <a:gd name="connsiteY0" fmla="*/ 98552 h 175005"/>
              <a:gd name="connsiteX1" fmla="*/ 111506 w 200405"/>
              <a:gd name="connsiteY1" fmla="*/ 14732 h 175005"/>
              <a:gd name="connsiteX2" fmla="*/ 205232 w 200405"/>
              <a:gd name="connsiteY2" fmla="*/ 98552 h 175005"/>
              <a:gd name="connsiteX3" fmla="*/ 111506 w 200405"/>
              <a:gd name="connsiteY3" fmla="*/ 182372 h 175005"/>
              <a:gd name="connsiteX4" fmla="*/ 17780 w 200405"/>
              <a:gd name="connsiteY4" fmla="*/ 98552 h 175005"/>
              <a:gd name="connsiteX5" fmla="*/ 17780 w 200405"/>
              <a:gd name="connsiteY5" fmla="*/ 9855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7780" y="98552"/>
                </a:moveTo>
                <a:cubicBezTo>
                  <a:pt x="17780" y="52197"/>
                  <a:pt x="59690" y="14732"/>
                  <a:pt x="111506" y="14732"/>
                </a:cubicBezTo>
                <a:cubicBezTo>
                  <a:pt x="163322" y="14732"/>
                  <a:pt x="205232" y="52197"/>
                  <a:pt x="205232" y="98552"/>
                </a:cubicBezTo>
                <a:cubicBezTo>
                  <a:pt x="205232" y="144907"/>
                  <a:pt x="163322" y="182372"/>
                  <a:pt x="111506" y="182372"/>
                </a:cubicBezTo>
                <a:cubicBezTo>
                  <a:pt x="59690" y="182372"/>
                  <a:pt x="17780" y="144907"/>
                  <a:pt x="17780" y="98552"/>
                </a:cubicBezTo>
                <a:lnTo>
                  <a:pt x="17780" y="98552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7" name="Freeform 757"/>
          <p:cNvSpPr/>
          <p:nvPr/>
        </p:nvSpPr>
        <p:spPr>
          <a:xfrm>
            <a:off x="6555993" y="3126994"/>
            <a:ext cx="200405" cy="175005"/>
          </a:xfrm>
          <a:custGeom>
            <a:avLst/>
            <a:gdLst>
              <a:gd name="connsiteX0" fmla="*/ 17780 w 200405"/>
              <a:gd name="connsiteY0" fmla="*/ 98552 h 175005"/>
              <a:gd name="connsiteX1" fmla="*/ 111506 w 200405"/>
              <a:gd name="connsiteY1" fmla="*/ 14732 h 175005"/>
              <a:gd name="connsiteX2" fmla="*/ 205232 w 200405"/>
              <a:gd name="connsiteY2" fmla="*/ 98552 h 175005"/>
              <a:gd name="connsiteX3" fmla="*/ 111506 w 200405"/>
              <a:gd name="connsiteY3" fmla="*/ 182372 h 175005"/>
              <a:gd name="connsiteX4" fmla="*/ 17780 w 200405"/>
              <a:gd name="connsiteY4" fmla="*/ 98552 h 175005"/>
              <a:gd name="connsiteX5" fmla="*/ 17780 w 200405"/>
              <a:gd name="connsiteY5" fmla="*/ 9855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7780" y="98552"/>
                </a:moveTo>
                <a:cubicBezTo>
                  <a:pt x="17780" y="52197"/>
                  <a:pt x="59690" y="14732"/>
                  <a:pt x="111506" y="14732"/>
                </a:cubicBezTo>
                <a:cubicBezTo>
                  <a:pt x="163322" y="14732"/>
                  <a:pt x="205232" y="52197"/>
                  <a:pt x="205232" y="98552"/>
                </a:cubicBezTo>
                <a:cubicBezTo>
                  <a:pt x="205232" y="144907"/>
                  <a:pt x="163322" y="182372"/>
                  <a:pt x="111506" y="182372"/>
                </a:cubicBezTo>
                <a:cubicBezTo>
                  <a:pt x="59690" y="182372"/>
                  <a:pt x="17780" y="144907"/>
                  <a:pt x="17780" y="98552"/>
                </a:cubicBezTo>
                <a:lnTo>
                  <a:pt x="17780" y="98552"/>
                </a:lnTo>
                <a:close/>
              </a:path>
            </a:pathLst>
          </a:custGeom>
          <a:solidFill>
            <a:srgbClr val="0000DE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8" name="Freeform 758"/>
          <p:cNvSpPr/>
          <p:nvPr/>
        </p:nvSpPr>
        <p:spPr>
          <a:xfrm>
            <a:off x="2970022" y="4557521"/>
            <a:ext cx="1030477" cy="1119377"/>
          </a:xfrm>
          <a:custGeom>
            <a:avLst/>
            <a:gdLst>
              <a:gd name="connsiteX0" fmla="*/ 19304 w 1030477"/>
              <a:gd name="connsiteY0" fmla="*/ 22860 h 1119377"/>
              <a:gd name="connsiteX1" fmla="*/ 1039113 w 1030477"/>
              <a:gd name="connsiteY1" fmla="*/ 1128687 h 111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0477" h="1119377">
                <a:moveTo>
                  <a:pt x="19304" y="22860"/>
                </a:moveTo>
                <a:lnTo>
                  <a:pt x="1039113" y="1128687"/>
                </a:lnTo>
              </a:path>
            </a:pathLst>
          </a:custGeom>
          <a:ln w="2895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9" name="Freeform 759"/>
          <p:cNvSpPr/>
          <p:nvPr/>
        </p:nvSpPr>
        <p:spPr>
          <a:xfrm>
            <a:off x="6145021" y="3287521"/>
            <a:ext cx="509777" cy="2135377"/>
          </a:xfrm>
          <a:custGeom>
            <a:avLst/>
            <a:gdLst>
              <a:gd name="connsiteX0" fmla="*/ 17272 w 509777"/>
              <a:gd name="connsiteY0" fmla="*/ 2140331 h 2135377"/>
              <a:gd name="connsiteX1" fmla="*/ 521334 w 509777"/>
              <a:gd name="connsiteY1" fmla="*/ 21844 h 2135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9777" h="2135377">
                <a:moveTo>
                  <a:pt x="17272" y="2140331"/>
                </a:moveTo>
                <a:lnTo>
                  <a:pt x="521334" y="21844"/>
                </a:lnTo>
              </a:path>
            </a:pathLst>
          </a:custGeom>
          <a:ln w="2895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0" name="Freeform 760"/>
          <p:cNvSpPr/>
          <p:nvPr/>
        </p:nvSpPr>
        <p:spPr>
          <a:xfrm>
            <a:off x="4151121" y="5497321"/>
            <a:ext cx="1906777" cy="243077"/>
          </a:xfrm>
          <a:custGeom>
            <a:avLst/>
            <a:gdLst>
              <a:gd name="connsiteX0" fmla="*/ 1918970 w 1906777"/>
              <a:gd name="connsiteY0" fmla="*/ 17272 h 243077"/>
              <a:gd name="connsiteX1" fmla="*/ 17780 w 1906777"/>
              <a:gd name="connsiteY1" fmla="*/ 248856 h 24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6777" h="243077">
                <a:moveTo>
                  <a:pt x="1918970" y="17272"/>
                </a:moveTo>
                <a:lnTo>
                  <a:pt x="17780" y="248856"/>
                </a:lnTo>
              </a:path>
            </a:pathLst>
          </a:custGeom>
          <a:ln w="2895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1" name="Freeform 761"/>
          <p:cNvSpPr/>
          <p:nvPr/>
        </p:nvSpPr>
        <p:spPr>
          <a:xfrm>
            <a:off x="4989321" y="3732021"/>
            <a:ext cx="585977" cy="1208277"/>
          </a:xfrm>
          <a:custGeom>
            <a:avLst/>
            <a:gdLst>
              <a:gd name="connsiteX0" fmla="*/ 593598 w 585977"/>
              <a:gd name="connsiteY0" fmla="*/ 19304 h 1208277"/>
              <a:gd name="connsiteX1" fmla="*/ 20828 w 585977"/>
              <a:gd name="connsiteY1" fmla="*/ 1210183 h 1208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5977" h="1208277">
                <a:moveTo>
                  <a:pt x="593598" y="19304"/>
                </a:moveTo>
                <a:lnTo>
                  <a:pt x="20828" y="1210183"/>
                </a:lnTo>
              </a:path>
            </a:pathLst>
          </a:custGeom>
          <a:ln w="28955">
            <a:solidFill>
              <a:srgbClr val="FE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2" name="Freeform 762"/>
          <p:cNvSpPr/>
          <p:nvPr/>
        </p:nvSpPr>
        <p:spPr>
          <a:xfrm>
            <a:off x="5700521" y="3198622"/>
            <a:ext cx="865377" cy="433577"/>
          </a:xfrm>
          <a:custGeom>
            <a:avLst/>
            <a:gdLst>
              <a:gd name="connsiteX0" fmla="*/ 15240 w 865377"/>
              <a:gd name="connsiteY0" fmla="*/ 434213 h 433577"/>
              <a:gd name="connsiteX1" fmla="*/ 872871 w 865377"/>
              <a:gd name="connsiteY1" fmla="*/ 26924 h 43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5377" h="433577">
                <a:moveTo>
                  <a:pt x="15240" y="434213"/>
                </a:moveTo>
                <a:lnTo>
                  <a:pt x="872871" y="26924"/>
                </a:lnTo>
              </a:path>
            </a:pathLst>
          </a:custGeom>
          <a:ln w="2895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3" name="TextBox 763"/>
          <p:cNvSpPr txBox="1"/>
          <p:nvPr/>
        </p:nvSpPr>
        <p:spPr>
          <a:xfrm>
            <a:off x="548640" y="605998"/>
            <a:ext cx="6808077" cy="47946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247520">
              <a:lnSpc>
                <a:spcPct val="100000"/>
              </a:lnSpc>
            </a:pPr>
            <a:r>
              <a:rPr lang="en-US" altLang="zh-CN" sz="3200" b="1" spc="290" dirty="0">
                <a:solidFill>
                  <a:srgbClr val="006EBF"/>
                </a:solidFill>
                <a:latin typeface="Times New Roman"/>
                <a:ea typeface="Times New Roman"/>
              </a:rPr>
              <a:t>Andrew’s</a:t>
            </a:r>
            <a:r>
              <a:rPr lang="en-US" altLang="zh-CN" sz="3200" b="1" spc="139" dirty="0">
                <a:solidFill>
                  <a:srgbClr val="006EB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b="1" spc="304" dirty="0">
                <a:solidFill>
                  <a:srgbClr val="006EBF"/>
                </a:solidFill>
                <a:latin typeface="Times New Roman"/>
                <a:ea typeface="Times New Roman"/>
              </a:rPr>
              <a:t>Monotone</a:t>
            </a:r>
            <a:r>
              <a:rPr lang="en-US" altLang="zh-CN" sz="3200" b="1" spc="139" dirty="0">
                <a:solidFill>
                  <a:srgbClr val="006EB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b="1" spc="295" dirty="0">
                <a:solidFill>
                  <a:srgbClr val="006EBF"/>
                </a:solidFill>
                <a:latin typeface="Times New Roman"/>
                <a:ea typeface="Times New Roman"/>
              </a:rPr>
              <a:t>Chain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69"/>
              </a:lnSpc>
            </a:pPr>
            <a:endParaRPr lang="en-US" dirty="0" smtClean="0"/>
          </a:p>
          <a:p>
            <a:pPr marL="0">
              <a:lnSpc>
                <a:spcPct val="111666"/>
              </a:lnSpc>
            </a:pPr>
            <a:r>
              <a:rPr lang="en-US" altLang="zh-CN" sz="2400" dirty="0">
                <a:solidFill>
                  <a:srgbClr val="16365D"/>
                </a:solidFill>
                <a:latin typeface="Arial"/>
                <a:ea typeface="Arial"/>
              </a:rPr>
              <a:t>•</a:t>
            </a:r>
            <a:r>
              <a:rPr lang="en-US" altLang="zh-CN" sz="2400" spc="80" dirty="0">
                <a:solidFill>
                  <a:srgbClr val="16365D"/>
                </a:solidFill>
                <a:latin typeface="Arial"/>
                <a:cs typeface="Arial"/>
              </a:rPr>
              <a:t>  </a:t>
            </a:r>
            <a:r>
              <a:rPr lang="zh-CN" altLang="en-US" sz="2400" dirty="0">
                <a:solidFill>
                  <a:srgbClr val="16365D"/>
                </a:solidFill>
                <a:latin typeface="Arial Unicode MS"/>
                <a:ea typeface="Arial Unicode MS"/>
              </a:rPr>
              <a:t>Step3</a:t>
            </a:r>
            <a:r>
              <a:rPr lang="zh-CN" altLang="en-US" sz="2400" spc="89" dirty="0">
                <a:solidFill>
                  <a:srgbClr val="16365D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400" dirty="0">
                <a:solidFill>
                  <a:srgbClr val="16365D"/>
                </a:solidFill>
                <a:latin typeface="Arial Unicode MS"/>
                <a:ea typeface="Arial Unicode MS"/>
              </a:rPr>
              <a:t>:</a:t>
            </a:r>
            <a:r>
              <a:rPr lang="zh-CN" altLang="en-US" sz="2400" spc="80" dirty="0">
                <a:solidFill>
                  <a:srgbClr val="16365D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400" dirty="0">
                <a:solidFill>
                  <a:srgbClr val="16365D"/>
                </a:solidFill>
                <a:latin typeface="Arial Unicode MS"/>
                <a:ea typeface="Arial Unicode MS"/>
              </a:rPr>
              <a:t>Use</a:t>
            </a:r>
            <a:r>
              <a:rPr lang="zh-CN" altLang="en-US" sz="2400" spc="85" dirty="0">
                <a:solidFill>
                  <a:srgbClr val="16365D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400" dirty="0">
                <a:solidFill>
                  <a:srgbClr val="16365D"/>
                </a:solidFill>
                <a:latin typeface="Arial Unicode MS"/>
                <a:ea typeface="Arial Unicode MS"/>
              </a:rPr>
              <a:t>cross</a:t>
            </a:r>
            <a:r>
              <a:rPr lang="zh-CN" altLang="en-US" sz="2400" spc="85" dirty="0">
                <a:solidFill>
                  <a:srgbClr val="16365D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400" dirty="0">
                <a:solidFill>
                  <a:srgbClr val="16365D"/>
                </a:solidFill>
                <a:latin typeface="Arial Unicode MS"/>
                <a:ea typeface="Arial Unicode MS"/>
              </a:rPr>
              <a:t>product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10"/>
              </a:lnSpc>
            </a:pPr>
            <a:endParaRPr lang="en-US" dirty="0" smtClean="0"/>
          </a:p>
          <a:p>
            <a:pPr marL="0" indent="2828289">
              <a:lnSpc>
                <a:spcPct val="100000"/>
              </a:lnSpc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</a:p>
          <a:p>
            <a:pPr marL="0" indent="5916167">
              <a:lnSpc>
                <a:spcPct val="100000"/>
              </a:lnSpc>
              <a:spcBef>
                <a:spcPts val="175"/>
              </a:spcBef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7</a:t>
            </a:r>
          </a:p>
          <a:p>
            <a:pPr>
              <a:lnSpc>
                <a:spcPts val="1114"/>
              </a:lnSpc>
            </a:pPr>
            <a:endParaRPr lang="en-US" dirty="0" smtClean="0"/>
          </a:p>
          <a:p>
            <a:pPr marL="0" indent="4820411">
              <a:lnSpc>
                <a:spcPct val="100000"/>
              </a:lnSpc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5</a:t>
            </a:r>
          </a:p>
          <a:p>
            <a:pPr>
              <a:lnSpc>
                <a:spcPts val="405"/>
              </a:lnSpc>
            </a:pPr>
            <a:endParaRPr lang="en-US" dirty="0" smtClean="0"/>
          </a:p>
          <a:p>
            <a:pPr marL="0" indent="3511930">
              <a:lnSpc>
                <a:spcPct val="100000"/>
              </a:lnSpc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3</a:t>
            </a:r>
          </a:p>
          <a:p>
            <a:pPr>
              <a:lnSpc>
                <a:spcPts val="1729"/>
              </a:lnSpc>
            </a:pPr>
            <a:endParaRPr lang="en-US" dirty="0" smtClean="0"/>
          </a:p>
          <a:p>
            <a:pPr marL="0" indent="2071370">
              <a:lnSpc>
                <a:spcPct val="100000"/>
              </a:lnSpc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214"/>
              </a:lnSpc>
            </a:pPr>
            <a:endParaRPr lang="en-US" dirty="0" smtClean="0"/>
          </a:p>
          <a:p>
            <a:pPr marL="0" indent="4219320">
              <a:lnSpc>
                <a:spcPct val="100000"/>
              </a:lnSpc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4</a:t>
            </a:r>
          </a:p>
        </p:txBody>
      </p:sp>
      <p:sp>
        <p:nvSpPr>
          <p:cNvPr id="764" name="TextBox 764"/>
          <p:cNvSpPr txBox="1"/>
          <p:nvPr/>
        </p:nvSpPr>
        <p:spPr>
          <a:xfrm>
            <a:off x="3827653" y="5567224"/>
            <a:ext cx="2292756" cy="4960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80833"/>
              </a:lnSpc>
              <a:tabLst>
                <a:tab pos="2051303" algn="l"/>
              </a:tabLst>
            </a:pPr>
            <a:r>
              <a:rPr lang="en-US" altLang="zh-CN" sz="1800" dirty="0">
                <a:solidFill>
                  <a:srgbClr val="000000"/>
                </a:solidFill>
                <a:latin typeface="Times New Roman"/>
                <a:ea typeface="Times New Roman"/>
              </a:rPr>
              <a:t>2	</a:t>
            </a:r>
            <a:r>
              <a:rPr lang="en-US" altLang="zh-CN" sz="1800" spc="-40" dirty="0">
                <a:solidFill>
                  <a:srgbClr val="000000"/>
                </a:solidFill>
                <a:latin typeface="Times New Roman"/>
                <a:ea typeface="Times New Roman"/>
              </a:rPr>
              <a:t>6</a:t>
            </a:r>
          </a:p>
        </p:txBody>
      </p:sp>
      <p:sp>
        <p:nvSpPr>
          <p:cNvPr id="765" name="TextBox 765"/>
          <p:cNvSpPr txBox="1"/>
          <p:nvPr/>
        </p:nvSpPr>
        <p:spPr>
          <a:xfrm>
            <a:off x="6428232" y="6565925"/>
            <a:ext cx="1671075" cy="243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made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by</a:t>
            </a:r>
            <a:r>
              <a:rPr lang="en-US" altLang="zh-CN" sz="1600" b="1" i="1" spc="-4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ai281918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7" name="Picture 7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459" y="60960"/>
            <a:ext cx="1158240" cy="1097280"/>
          </a:xfrm>
          <a:prstGeom prst="rect">
            <a:avLst/>
          </a:prstGeom>
        </p:spPr>
      </p:pic>
      <p:sp>
        <p:nvSpPr>
          <p:cNvPr id="2" name="Freeform 767"/>
          <p:cNvSpPr/>
          <p:nvPr/>
        </p:nvSpPr>
        <p:spPr>
          <a:xfrm>
            <a:off x="298450" y="6483350"/>
            <a:ext cx="5721350" cy="6350"/>
          </a:xfrm>
          <a:custGeom>
            <a:avLst/>
            <a:gdLst>
              <a:gd name="connsiteX0" fmla="*/ 6350 w 5721350"/>
              <a:gd name="connsiteY0" fmla="*/ 18034 h 6350"/>
              <a:gd name="connsiteX1" fmla="*/ 5721350 w 5721350"/>
              <a:gd name="connsiteY1" fmla="*/ 18034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21350" h="6350">
                <a:moveTo>
                  <a:pt x="6350" y="18034"/>
                </a:moveTo>
                <a:lnTo>
                  <a:pt x="5721350" y="18034"/>
                </a:lnTo>
              </a:path>
            </a:pathLst>
          </a:custGeom>
          <a:ln w="609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9" name="Picture 7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880" y="5897880"/>
            <a:ext cx="937260" cy="899160"/>
          </a:xfrm>
          <a:prstGeom prst="rect">
            <a:avLst/>
          </a:prstGeom>
        </p:spPr>
      </p:pic>
      <p:pic>
        <p:nvPicPr>
          <p:cNvPr id="770" name="Picture 77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" y="1341120"/>
            <a:ext cx="8252459" cy="60960"/>
          </a:xfrm>
          <a:prstGeom prst="rect">
            <a:avLst/>
          </a:prstGeom>
        </p:spPr>
      </p:pic>
      <p:sp>
        <p:nvSpPr>
          <p:cNvPr id="3" name="Freeform 770"/>
          <p:cNvSpPr/>
          <p:nvPr/>
        </p:nvSpPr>
        <p:spPr>
          <a:xfrm>
            <a:off x="2813050" y="4425950"/>
            <a:ext cx="196850" cy="171450"/>
          </a:xfrm>
          <a:custGeom>
            <a:avLst/>
            <a:gdLst>
              <a:gd name="connsiteX0" fmla="*/ 16255 w 196850"/>
              <a:gd name="connsiteY0" fmla="*/ 96520 h 171450"/>
              <a:gd name="connsiteX1" fmla="*/ 109982 w 196850"/>
              <a:gd name="connsiteY1" fmla="*/ 12700 h 171450"/>
              <a:gd name="connsiteX2" fmla="*/ 203707 w 196850"/>
              <a:gd name="connsiteY2" fmla="*/ 96520 h 171450"/>
              <a:gd name="connsiteX3" fmla="*/ 109982 w 196850"/>
              <a:gd name="connsiteY3" fmla="*/ 180340 h 171450"/>
              <a:gd name="connsiteX4" fmla="*/ 16255 w 196850"/>
              <a:gd name="connsiteY4" fmla="*/ 96520 h 171450"/>
              <a:gd name="connsiteX5" fmla="*/ 16255 w 196850"/>
              <a:gd name="connsiteY5" fmla="*/ 9652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6850" h="171450">
                <a:moveTo>
                  <a:pt x="16255" y="96520"/>
                </a:moveTo>
                <a:cubicBezTo>
                  <a:pt x="16255" y="50165"/>
                  <a:pt x="58166" y="12700"/>
                  <a:pt x="109982" y="12700"/>
                </a:cubicBezTo>
                <a:cubicBezTo>
                  <a:pt x="161798" y="12700"/>
                  <a:pt x="203707" y="50165"/>
                  <a:pt x="203707" y="96520"/>
                </a:cubicBezTo>
                <a:cubicBezTo>
                  <a:pt x="203707" y="142875"/>
                  <a:pt x="161798" y="180340"/>
                  <a:pt x="109982" y="180340"/>
                </a:cubicBezTo>
                <a:cubicBezTo>
                  <a:pt x="58166" y="180340"/>
                  <a:pt x="16255" y="142875"/>
                  <a:pt x="16255" y="96520"/>
                </a:cubicBezTo>
                <a:lnTo>
                  <a:pt x="16255" y="96520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1" name="Freeform 771"/>
          <p:cNvSpPr/>
          <p:nvPr/>
        </p:nvSpPr>
        <p:spPr>
          <a:xfrm>
            <a:off x="2809494" y="4422394"/>
            <a:ext cx="200405" cy="175005"/>
          </a:xfrm>
          <a:custGeom>
            <a:avLst/>
            <a:gdLst>
              <a:gd name="connsiteX0" fmla="*/ 19811 w 200405"/>
              <a:gd name="connsiteY0" fmla="*/ 100076 h 175005"/>
              <a:gd name="connsiteX1" fmla="*/ 113538 w 200405"/>
              <a:gd name="connsiteY1" fmla="*/ 16256 h 175005"/>
              <a:gd name="connsiteX2" fmla="*/ 207263 w 200405"/>
              <a:gd name="connsiteY2" fmla="*/ 100076 h 175005"/>
              <a:gd name="connsiteX3" fmla="*/ 113538 w 200405"/>
              <a:gd name="connsiteY3" fmla="*/ 183896 h 175005"/>
              <a:gd name="connsiteX4" fmla="*/ 19811 w 200405"/>
              <a:gd name="connsiteY4" fmla="*/ 100076 h 175005"/>
              <a:gd name="connsiteX5" fmla="*/ 19811 w 200405"/>
              <a:gd name="connsiteY5" fmla="*/ 10007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9811" y="100076"/>
                </a:moveTo>
                <a:cubicBezTo>
                  <a:pt x="19811" y="53721"/>
                  <a:pt x="61722" y="16256"/>
                  <a:pt x="113538" y="16256"/>
                </a:cubicBezTo>
                <a:cubicBezTo>
                  <a:pt x="165354" y="16256"/>
                  <a:pt x="207263" y="53721"/>
                  <a:pt x="207263" y="100076"/>
                </a:cubicBezTo>
                <a:cubicBezTo>
                  <a:pt x="207263" y="146431"/>
                  <a:pt x="165354" y="183896"/>
                  <a:pt x="113538" y="183896"/>
                </a:cubicBezTo>
                <a:cubicBezTo>
                  <a:pt x="61722" y="183896"/>
                  <a:pt x="19811" y="146431"/>
                  <a:pt x="19811" y="100076"/>
                </a:cubicBezTo>
                <a:lnTo>
                  <a:pt x="19811" y="100076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2" name="Freeform 772"/>
          <p:cNvSpPr/>
          <p:nvPr/>
        </p:nvSpPr>
        <p:spPr>
          <a:xfrm>
            <a:off x="3533394" y="2834894"/>
            <a:ext cx="200405" cy="175005"/>
          </a:xfrm>
          <a:custGeom>
            <a:avLst/>
            <a:gdLst>
              <a:gd name="connsiteX0" fmla="*/ 15240 w 200405"/>
              <a:gd name="connsiteY0" fmla="*/ 102616 h 175005"/>
              <a:gd name="connsiteX1" fmla="*/ 108965 w 200405"/>
              <a:gd name="connsiteY1" fmla="*/ 18796 h 175005"/>
              <a:gd name="connsiteX2" fmla="*/ 202691 w 200405"/>
              <a:gd name="connsiteY2" fmla="*/ 102616 h 175005"/>
              <a:gd name="connsiteX3" fmla="*/ 108965 w 200405"/>
              <a:gd name="connsiteY3" fmla="*/ 186436 h 175005"/>
              <a:gd name="connsiteX4" fmla="*/ 15240 w 200405"/>
              <a:gd name="connsiteY4" fmla="*/ 102616 h 175005"/>
              <a:gd name="connsiteX5" fmla="*/ 15240 w 200405"/>
              <a:gd name="connsiteY5" fmla="*/ 10261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5240" y="102616"/>
                </a:moveTo>
                <a:cubicBezTo>
                  <a:pt x="15240" y="56261"/>
                  <a:pt x="57150" y="18796"/>
                  <a:pt x="108965" y="18796"/>
                </a:cubicBezTo>
                <a:cubicBezTo>
                  <a:pt x="160782" y="18796"/>
                  <a:pt x="202691" y="56261"/>
                  <a:pt x="202691" y="102616"/>
                </a:cubicBezTo>
                <a:cubicBezTo>
                  <a:pt x="202691" y="148971"/>
                  <a:pt x="160782" y="186436"/>
                  <a:pt x="108965" y="186436"/>
                </a:cubicBezTo>
                <a:cubicBezTo>
                  <a:pt x="57150" y="186436"/>
                  <a:pt x="15240" y="148971"/>
                  <a:pt x="15240" y="102616"/>
                </a:cubicBezTo>
                <a:lnTo>
                  <a:pt x="15240" y="102616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3" name="Freeform 773"/>
          <p:cNvSpPr/>
          <p:nvPr/>
        </p:nvSpPr>
        <p:spPr>
          <a:xfrm>
            <a:off x="3533394" y="2834894"/>
            <a:ext cx="200405" cy="175005"/>
          </a:xfrm>
          <a:custGeom>
            <a:avLst/>
            <a:gdLst>
              <a:gd name="connsiteX0" fmla="*/ 15240 w 200405"/>
              <a:gd name="connsiteY0" fmla="*/ 102616 h 175005"/>
              <a:gd name="connsiteX1" fmla="*/ 108965 w 200405"/>
              <a:gd name="connsiteY1" fmla="*/ 18796 h 175005"/>
              <a:gd name="connsiteX2" fmla="*/ 202691 w 200405"/>
              <a:gd name="connsiteY2" fmla="*/ 102616 h 175005"/>
              <a:gd name="connsiteX3" fmla="*/ 108965 w 200405"/>
              <a:gd name="connsiteY3" fmla="*/ 186436 h 175005"/>
              <a:gd name="connsiteX4" fmla="*/ 15240 w 200405"/>
              <a:gd name="connsiteY4" fmla="*/ 102616 h 175005"/>
              <a:gd name="connsiteX5" fmla="*/ 15240 w 200405"/>
              <a:gd name="connsiteY5" fmla="*/ 10261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5240" y="102616"/>
                </a:moveTo>
                <a:cubicBezTo>
                  <a:pt x="15240" y="56261"/>
                  <a:pt x="57150" y="18796"/>
                  <a:pt x="108965" y="18796"/>
                </a:cubicBezTo>
                <a:cubicBezTo>
                  <a:pt x="160782" y="18796"/>
                  <a:pt x="202691" y="56261"/>
                  <a:pt x="202691" y="102616"/>
                </a:cubicBezTo>
                <a:cubicBezTo>
                  <a:pt x="202691" y="148971"/>
                  <a:pt x="160782" y="186436"/>
                  <a:pt x="108965" y="186436"/>
                </a:cubicBezTo>
                <a:cubicBezTo>
                  <a:pt x="57150" y="186436"/>
                  <a:pt x="15240" y="148971"/>
                  <a:pt x="15240" y="102616"/>
                </a:cubicBezTo>
                <a:lnTo>
                  <a:pt x="15240" y="102616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4" name="Freeform 774"/>
          <p:cNvSpPr/>
          <p:nvPr/>
        </p:nvSpPr>
        <p:spPr>
          <a:xfrm>
            <a:off x="3965194" y="5641594"/>
            <a:ext cx="200405" cy="187705"/>
          </a:xfrm>
          <a:custGeom>
            <a:avLst/>
            <a:gdLst>
              <a:gd name="connsiteX0" fmla="*/ 16255 w 200405"/>
              <a:gd name="connsiteY0" fmla="*/ 104648 h 187705"/>
              <a:gd name="connsiteX1" fmla="*/ 109982 w 200405"/>
              <a:gd name="connsiteY1" fmla="*/ 20828 h 187705"/>
              <a:gd name="connsiteX2" fmla="*/ 203708 w 200405"/>
              <a:gd name="connsiteY2" fmla="*/ 104648 h 187705"/>
              <a:gd name="connsiteX3" fmla="*/ 109982 w 200405"/>
              <a:gd name="connsiteY3" fmla="*/ 188468 h 187705"/>
              <a:gd name="connsiteX4" fmla="*/ 16255 w 200405"/>
              <a:gd name="connsiteY4" fmla="*/ 104648 h 187705"/>
              <a:gd name="connsiteX5" fmla="*/ 16255 w 200405"/>
              <a:gd name="connsiteY5" fmla="*/ 104648 h 18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87705">
                <a:moveTo>
                  <a:pt x="16255" y="104648"/>
                </a:moveTo>
                <a:cubicBezTo>
                  <a:pt x="16255" y="58356"/>
                  <a:pt x="58165" y="20828"/>
                  <a:pt x="109982" y="20828"/>
                </a:cubicBezTo>
                <a:cubicBezTo>
                  <a:pt x="161797" y="20828"/>
                  <a:pt x="203708" y="58356"/>
                  <a:pt x="203708" y="104648"/>
                </a:cubicBezTo>
                <a:cubicBezTo>
                  <a:pt x="203708" y="150939"/>
                  <a:pt x="161797" y="188468"/>
                  <a:pt x="109982" y="188468"/>
                </a:cubicBezTo>
                <a:cubicBezTo>
                  <a:pt x="58165" y="188468"/>
                  <a:pt x="16255" y="150939"/>
                  <a:pt x="16255" y="104648"/>
                </a:cubicBezTo>
                <a:lnTo>
                  <a:pt x="16255" y="104648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5" name="Freeform 775"/>
          <p:cNvSpPr/>
          <p:nvPr/>
        </p:nvSpPr>
        <p:spPr>
          <a:xfrm>
            <a:off x="3965194" y="5641594"/>
            <a:ext cx="200405" cy="187705"/>
          </a:xfrm>
          <a:custGeom>
            <a:avLst/>
            <a:gdLst>
              <a:gd name="connsiteX0" fmla="*/ 16255 w 200405"/>
              <a:gd name="connsiteY0" fmla="*/ 104648 h 187705"/>
              <a:gd name="connsiteX1" fmla="*/ 109982 w 200405"/>
              <a:gd name="connsiteY1" fmla="*/ 20828 h 187705"/>
              <a:gd name="connsiteX2" fmla="*/ 203708 w 200405"/>
              <a:gd name="connsiteY2" fmla="*/ 104648 h 187705"/>
              <a:gd name="connsiteX3" fmla="*/ 109982 w 200405"/>
              <a:gd name="connsiteY3" fmla="*/ 188468 h 187705"/>
              <a:gd name="connsiteX4" fmla="*/ 16255 w 200405"/>
              <a:gd name="connsiteY4" fmla="*/ 104648 h 187705"/>
              <a:gd name="connsiteX5" fmla="*/ 16255 w 200405"/>
              <a:gd name="connsiteY5" fmla="*/ 104648 h 18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87705">
                <a:moveTo>
                  <a:pt x="16255" y="104648"/>
                </a:moveTo>
                <a:cubicBezTo>
                  <a:pt x="16255" y="58356"/>
                  <a:pt x="58165" y="20828"/>
                  <a:pt x="109982" y="20828"/>
                </a:cubicBezTo>
                <a:cubicBezTo>
                  <a:pt x="161797" y="20828"/>
                  <a:pt x="203708" y="58356"/>
                  <a:pt x="203708" y="104648"/>
                </a:cubicBezTo>
                <a:cubicBezTo>
                  <a:pt x="203708" y="150939"/>
                  <a:pt x="161797" y="188468"/>
                  <a:pt x="109982" y="188468"/>
                </a:cubicBezTo>
                <a:cubicBezTo>
                  <a:pt x="58165" y="188468"/>
                  <a:pt x="16255" y="150939"/>
                  <a:pt x="16255" y="104648"/>
                </a:cubicBezTo>
                <a:lnTo>
                  <a:pt x="16255" y="104648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6" name="Freeform 776"/>
          <p:cNvSpPr/>
          <p:nvPr/>
        </p:nvSpPr>
        <p:spPr>
          <a:xfrm>
            <a:off x="4257294" y="3914394"/>
            <a:ext cx="187705" cy="175005"/>
          </a:xfrm>
          <a:custGeom>
            <a:avLst/>
            <a:gdLst>
              <a:gd name="connsiteX0" fmla="*/ 12191 w 187705"/>
              <a:gd name="connsiteY0" fmla="*/ 103632 h 175005"/>
              <a:gd name="connsiteX1" fmla="*/ 105917 w 187705"/>
              <a:gd name="connsiteY1" fmla="*/ 19812 h 175005"/>
              <a:gd name="connsiteX2" fmla="*/ 199644 w 187705"/>
              <a:gd name="connsiteY2" fmla="*/ 103632 h 175005"/>
              <a:gd name="connsiteX3" fmla="*/ 105917 w 187705"/>
              <a:gd name="connsiteY3" fmla="*/ 187452 h 175005"/>
              <a:gd name="connsiteX4" fmla="*/ 12191 w 187705"/>
              <a:gd name="connsiteY4" fmla="*/ 103632 h 175005"/>
              <a:gd name="connsiteX5" fmla="*/ 12191 w 187705"/>
              <a:gd name="connsiteY5" fmla="*/ 10363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705" h="175005">
                <a:moveTo>
                  <a:pt x="12191" y="103632"/>
                </a:moveTo>
                <a:cubicBezTo>
                  <a:pt x="12191" y="57277"/>
                  <a:pt x="54102" y="19812"/>
                  <a:pt x="105917" y="19812"/>
                </a:cubicBezTo>
                <a:cubicBezTo>
                  <a:pt x="157734" y="19812"/>
                  <a:pt x="199644" y="57277"/>
                  <a:pt x="199644" y="103632"/>
                </a:cubicBezTo>
                <a:cubicBezTo>
                  <a:pt x="199644" y="149987"/>
                  <a:pt x="157734" y="187452"/>
                  <a:pt x="105917" y="187452"/>
                </a:cubicBezTo>
                <a:cubicBezTo>
                  <a:pt x="54102" y="187452"/>
                  <a:pt x="12191" y="149987"/>
                  <a:pt x="12191" y="103632"/>
                </a:cubicBezTo>
                <a:lnTo>
                  <a:pt x="12191" y="103632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7" name="Freeform 777"/>
          <p:cNvSpPr/>
          <p:nvPr/>
        </p:nvSpPr>
        <p:spPr>
          <a:xfrm>
            <a:off x="4257294" y="3914394"/>
            <a:ext cx="187705" cy="175005"/>
          </a:xfrm>
          <a:custGeom>
            <a:avLst/>
            <a:gdLst>
              <a:gd name="connsiteX0" fmla="*/ 12191 w 187705"/>
              <a:gd name="connsiteY0" fmla="*/ 103632 h 175005"/>
              <a:gd name="connsiteX1" fmla="*/ 105917 w 187705"/>
              <a:gd name="connsiteY1" fmla="*/ 19812 h 175005"/>
              <a:gd name="connsiteX2" fmla="*/ 199644 w 187705"/>
              <a:gd name="connsiteY2" fmla="*/ 103632 h 175005"/>
              <a:gd name="connsiteX3" fmla="*/ 105917 w 187705"/>
              <a:gd name="connsiteY3" fmla="*/ 187452 h 175005"/>
              <a:gd name="connsiteX4" fmla="*/ 12191 w 187705"/>
              <a:gd name="connsiteY4" fmla="*/ 103632 h 175005"/>
              <a:gd name="connsiteX5" fmla="*/ 12191 w 187705"/>
              <a:gd name="connsiteY5" fmla="*/ 10363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705" h="175005">
                <a:moveTo>
                  <a:pt x="12191" y="103632"/>
                </a:moveTo>
                <a:cubicBezTo>
                  <a:pt x="12191" y="57277"/>
                  <a:pt x="54102" y="19812"/>
                  <a:pt x="105917" y="19812"/>
                </a:cubicBezTo>
                <a:cubicBezTo>
                  <a:pt x="157734" y="19812"/>
                  <a:pt x="199644" y="57277"/>
                  <a:pt x="199644" y="103632"/>
                </a:cubicBezTo>
                <a:cubicBezTo>
                  <a:pt x="199644" y="149987"/>
                  <a:pt x="157734" y="187452"/>
                  <a:pt x="105917" y="187452"/>
                </a:cubicBezTo>
                <a:cubicBezTo>
                  <a:pt x="54102" y="187452"/>
                  <a:pt x="12191" y="149987"/>
                  <a:pt x="12191" y="103632"/>
                </a:cubicBezTo>
                <a:lnTo>
                  <a:pt x="12191" y="103632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8" name="Freeform 778"/>
          <p:cNvSpPr/>
          <p:nvPr/>
        </p:nvSpPr>
        <p:spPr>
          <a:xfrm>
            <a:off x="4904994" y="4930394"/>
            <a:ext cx="187705" cy="175005"/>
          </a:xfrm>
          <a:custGeom>
            <a:avLst/>
            <a:gdLst>
              <a:gd name="connsiteX0" fmla="*/ 12191 w 187705"/>
              <a:gd name="connsiteY0" fmla="*/ 94996 h 175005"/>
              <a:gd name="connsiteX1" fmla="*/ 105917 w 187705"/>
              <a:gd name="connsiteY1" fmla="*/ 11176 h 175005"/>
              <a:gd name="connsiteX2" fmla="*/ 199644 w 187705"/>
              <a:gd name="connsiteY2" fmla="*/ 94996 h 175005"/>
              <a:gd name="connsiteX3" fmla="*/ 105917 w 187705"/>
              <a:gd name="connsiteY3" fmla="*/ 178816 h 175005"/>
              <a:gd name="connsiteX4" fmla="*/ 12191 w 187705"/>
              <a:gd name="connsiteY4" fmla="*/ 94996 h 175005"/>
              <a:gd name="connsiteX5" fmla="*/ 12191 w 187705"/>
              <a:gd name="connsiteY5" fmla="*/ 9499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705" h="175005">
                <a:moveTo>
                  <a:pt x="12191" y="94996"/>
                </a:moveTo>
                <a:cubicBezTo>
                  <a:pt x="12191" y="48641"/>
                  <a:pt x="54102" y="11176"/>
                  <a:pt x="105917" y="11176"/>
                </a:cubicBezTo>
                <a:cubicBezTo>
                  <a:pt x="157734" y="11176"/>
                  <a:pt x="199644" y="48641"/>
                  <a:pt x="199644" y="94996"/>
                </a:cubicBezTo>
                <a:cubicBezTo>
                  <a:pt x="199644" y="141351"/>
                  <a:pt x="157734" y="178816"/>
                  <a:pt x="105917" y="178816"/>
                </a:cubicBezTo>
                <a:cubicBezTo>
                  <a:pt x="54102" y="178816"/>
                  <a:pt x="12191" y="141351"/>
                  <a:pt x="12191" y="94996"/>
                </a:cubicBezTo>
                <a:lnTo>
                  <a:pt x="12191" y="94996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9" name="Freeform 779"/>
          <p:cNvSpPr/>
          <p:nvPr/>
        </p:nvSpPr>
        <p:spPr>
          <a:xfrm>
            <a:off x="4904994" y="4930394"/>
            <a:ext cx="187705" cy="175005"/>
          </a:xfrm>
          <a:custGeom>
            <a:avLst/>
            <a:gdLst>
              <a:gd name="connsiteX0" fmla="*/ 12191 w 187705"/>
              <a:gd name="connsiteY0" fmla="*/ 94996 h 175005"/>
              <a:gd name="connsiteX1" fmla="*/ 105917 w 187705"/>
              <a:gd name="connsiteY1" fmla="*/ 11176 h 175005"/>
              <a:gd name="connsiteX2" fmla="*/ 199644 w 187705"/>
              <a:gd name="connsiteY2" fmla="*/ 94996 h 175005"/>
              <a:gd name="connsiteX3" fmla="*/ 105917 w 187705"/>
              <a:gd name="connsiteY3" fmla="*/ 178816 h 175005"/>
              <a:gd name="connsiteX4" fmla="*/ 12191 w 187705"/>
              <a:gd name="connsiteY4" fmla="*/ 94996 h 175005"/>
              <a:gd name="connsiteX5" fmla="*/ 12191 w 187705"/>
              <a:gd name="connsiteY5" fmla="*/ 9499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705" h="175005">
                <a:moveTo>
                  <a:pt x="12191" y="94996"/>
                </a:moveTo>
                <a:cubicBezTo>
                  <a:pt x="12191" y="48641"/>
                  <a:pt x="54102" y="11176"/>
                  <a:pt x="105917" y="11176"/>
                </a:cubicBezTo>
                <a:cubicBezTo>
                  <a:pt x="157734" y="11176"/>
                  <a:pt x="199644" y="48641"/>
                  <a:pt x="199644" y="94996"/>
                </a:cubicBezTo>
                <a:cubicBezTo>
                  <a:pt x="199644" y="141351"/>
                  <a:pt x="157734" y="178816"/>
                  <a:pt x="105917" y="178816"/>
                </a:cubicBezTo>
                <a:cubicBezTo>
                  <a:pt x="54102" y="178816"/>
                  <a:pt x="12191" y="141351"/>
                  <a:pt x="12191" y="94996"/>
                </a:cubicBezTo>
                <a:lnTo>
                  <a:pt x="12191" y="94996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0" name="Freeform 780"/>
          <p:cNvSpPr/>
          <p:nvPr/>
        </p:nvSpPr>
        <p:spPr>
          <a:xfrm>
            <a:off x="5539994" y="3596894"/>
            <a:ext cx="200405" cy="175005"/>
          </a:xfrm>
          <a:custGeom>
            <a:avLst/>
            <a:gdLst>
              <a:gd name="connsiteX0" fmla="*/ 15747 w 200405"/>
              <a:gd name="connsiteY0" fmla="*/ 94996 h 175005"/>
              <a:gd name="connsiteX1" fmla="*/ 109473 w 200405"/>
              <a:gd name="connsiteY1" fmla="*/ 11176 h 175005"/>
              <a:gd name="connsiteX2" fmla="*/ 203200 w 200405"/>
              <a:gd name="connsiteY2" fmla="*/ 94996 h 175005"/>
              <a:gd name="connsiteX3" fmla="*/ 109473 w 200405"/>
              <a:gd name="connsiteY3" fmla="*/ 178816 h 175005"/>
              <a:gd name="connsiteX4" fmla="*/ 15747 w 200405"/>
              <a:gd name="connsiteY4" fmla="*/ 94996 h 175005"/>
              <a:gd name="connsiteX5" fmla="*/ 15747 w 200405"/>
              <a:gd name="connsiteY5" fmla="*/ 9499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5747" y="94996"/>
                </a:moveTo>
                <a:cubicBezTo>
                  <a:pt x="15747" y="48641"/>
                  <a:pt x="57658" y="11176"/>
                  <a:pt x="109473" y="11176"/>
                </a:cubicBezTo>
                <a:cubicBezTo>
                  <a:pt x="161290" y="11176"/>
                  <a:pt x="203200" y="48641"/>
                  <a:pt x="203200" y="94996"/>
                </a:cubicBezTo>
                <a:cubicBezTo>
                  <a:pt x="203200" y="141351"/>
                  <a:pt x="161290" y="178816"/>
                  <a:pt x="109473" y="178816"/>
                </a:cubicBezTo>
                <a:cubicBezTo>
                  <a:pt x="57658" y="178816"/>
                  <a:pt x="15747" y="141351"/>
                  <a:pt x="15747" y="94996"/>
                </a:cubicBezTo>
                <a:lnTo>
                  <a:pt x="15747" y="94996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1" name="Freeform 781"/>
          <p:cNvSpPr/>
          <p:nvPr/>
        </p:nvSpPr>
        <p:spPr>
          <a:xfrm>
            <a:off x="5539994" y="3596894"/>
            <a:ext cx="200405" cy="175005"/>
          </a:xfrm>
          <a:custGeom>
            <a:avLst/>
            <a:gdLst>
              <a:gd name="connsiteX0" fmla="*/ 15747 w 200405"/>
              <a:gd name="connsiteY0" fmla="*/ 94996 h 175005"/>
              <a:gd name="connsiteX1" fmla="*/ 109473 w 200405"/>
              <a:gd name="connsiteY1" fmla="*/ 11176 h 175005"/>
              <a:gd name="connsiteX2" fmla="*/ 203200 w 200405"/>
              <a:gd name="connsiteY2" fmla="*/ 94996 h 175005"/>
              <a:gd name="connsiteX3" fmla="*/ 109473 w 200405"/>
              <a:gd name="connsiteY3" fmla="*/ 178816 h 175005"/>
              <a:gd name="connsiteX4" fmla="*/ 15747 w 200405"/>
              <a:gd name="connsiteY4" fmla="*/ 94996 h 175005"/>
              <a:gd name="connsiteX5" fmla="*/ 15747 w 200405"/>
              <a:gd name="connsiteY5" fmla="*/ 9499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5747" y="94996"/>
                </a:moveTo>
                <a:cubicBezTo>
                  <a:pt x="15747" y="48641"/>
                  <a:pt x="57658" y="11176"/>
                  <a:pt x="109473" y="11176"/>
                </a:cubicBezTo>
                <a:cubicBezTo>
                  <a:pt x="161290" y="11176"/>
                  <a:pt x="203200" y="48641"/>
                  <a:pt x="203200" y="94996"/>
                </a:cubicBezTo>
                <a:cubicBezTo>
                  <a:pt x="203200" y="141351"/>
                  <a:pt x="161290" y="178816"/>
                  <a:pt x="109473" y="178816"/>
                </a:cubicBezTo>
                <a:cubicBezTo>
                  <a:pt x="57658" y="178816"/>
                  <a:pt x="15747" y="141351"/>
                  <a:pt x="15747" y="94996"/>
                </a:cubicBezTo>
                <a:lnTo>
                  <a:pt x="15747" y="94996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2" name="Freeform 782"/>
          <p:cNvSpPr/>
          <p:nvPr/>
        </p:nvSpPr>
        <p:spPr>
          <a:xfrm>
            <a:off x="6047994" y="5412994"/>
            <a:ext cx="200405" cy="175005"/>
          </a:xfrm>
          <a:custGeom>
            <a:avLst/>
            <a:gdLst>
              <a:gd name="connsiteX0" fmla="*/ 21335 w 200405"/>
              <a:gd name="connsiteY0" fmla="*/ 98552 h 175005"/>
              <a:gd name="connsiteX1" fmla="*/ 115061 w 200405"/>
              <a:gd name="connsiteY1" fmla="*/ 14732 h 175005"/>
              <a:gd name="connsiteX2" fmla="*/ 208788 w 200405"/>
              <a:gd name="connsiteY2" fmla="*/ 98552 h 175005"/>
              <a:gd name="connsiteX3" fmla="*/ 115061 w 200405"/>
              <a:gd name="connsiteY3" fmla="*/ 182372 h 175005"/>
              <a:gd name="connsiteX4" fmla="*/ 21335 w 200405"/>
              <a:gd name="connsiteY4" fmla="*/ 98552 h 175005"/>
              <a:gd name="connsiteX5" fmla="*/ 21335 w 200405"/>
              <a:gd name="connsiteY5" fmla="*/ 9855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21335" y="98552"/>
                </a:moveTo>
                <a:cubicBezTo>
                  <a:pt x="21335" y="52197"/>
                  <a:pt x="63246" y="14732"/>
                  <a:pt x="115061" y="14732"/>
                </a:cubicBezTo>
                <a:cubicBezTo>
                  <a:pt x="166877" y="14732"/>
                  <a:pt x="208788" y="52197"/>
                  <a:pt x="208788" y="98552"/>
                </a:cubicBezTo>
                <a:cubicBezTo>
                  <a:pt x="208788" y="144907"/>
                  <a:pt x="166877" y="182372"/>
                  <a:pt x="115061" y="182372"/>
                </a:cubicBezTo>
                <a:cubicBezTo>
                  <a:pt x="63246" y="182372"/>
                  <a:pt x="21335" y="144907"/>
                  <a:pt x="21335" y="98552"/>
                </a:cubicBezTo>
                <a:lnTo>
                  <a:pt x="21335" y="98552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3" name="Freeform 783"/>
          <p:cNvSpPr/>
          <p:nvPr/>
        </p:nvSpPr>
        <p:spPr>
          <a:xfrm>
            <a:off x="6047994" y="5412994"/>
            <a:ext cx="200405" cy="175005"/>
          </a:xfrm>
          <a:custGeom>
            <a:avLst/>
            <a:gdLst>
              <a:gd name="connsiteX0" fmla="*/ 21335 w 200405"/>
              <a:gd name="connsiteY0" fmla="*/ 98552 h 175005"/>
              <a:gd name="connsiteX1" fmla="*/ 115061 w 200405"/>
              <a:gd name="connsiteY1" fmla="*/ 14732 h 175005"/>
              <a:gd name="connsiteX2" fmla="*/ 208788 w 200405"/>
              <a:gd name="connsiteY2" fmla="*/ 98552 h 175005"/>
              <a:gd name="connsiteX3" fmla="*/ 115061 w 200405"/>
              <a:gd name="connsiteY3" fmla="*/ 182372 h 175005"/>
              <a:gd name="connsiteX4" fmla="*/ 21335 w 200405"/>
              <a:gd name="connsiteY4" fmla="*/ 98552 h 175005"/>
              <a:gd name="connsiteX5" fmla="*/ 21335 w 200405"/>
              <a:gd name="connsiteY5" fmla="*/ 9855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21335" y="98552"/>
                </a:moveTo>
                <a:cubicBezTo>
                  <a:pt x="21335" y="52197"/>
                  <a:pt x="63246" y="14732"/>
                  <a:pt x="115061" y="14732"/>
                </a:cubicBezTo>
                <a:cubicBezTo>
                  <a:pt x="166877" y="14732"/>
                  <a:pt x="208788" y="52197"/>
                  <a:pt x="208788" y="98552"/>
                </a:cubicBezTo>
                <a:cubicBezTo>
                  <a:pt x="208788" y="144907"/>
                  <a:pt x="166877" y="182372"/>
                  <a:pt x="115061" y="182372"/>
                </a:cubicBezTo>
                <a:cubicBezTo>
                  <a:pt x="63246" y="182372"/>
                  <a:pt x="21335" y="144907"/>
                  <a:pt x="21335" y="98552"/>
                </a:cubicBezTo>
                <a:lnTo>
                  <a:pt x="21335" y="98552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4" name="Freeform 784"/>
          <p:cNvSpPr/>
          <p:nvPr/>
        </p:nvSpPr>
        <p:spPr>
          <a:xfrm>
            <a:off x="6555993" y="3126994"/>
            <a:ext cx="200405" cy="175005"/>
          </a:xfrm>
          <a:custGeom>
            <a:avLst/>
            <a:gdLst>
              <a:gd name="connsiteX0" fmla="*/ 17780 w 200405"/>
              <a:gd name="connsiteY0" fmla="*/ 98552 h 175005"/>
              <a:gd name="connsiteX1" fmla="*/ 111506 w 200405"/>
              <a:gd name="connsiteY1" fmla="*/ 14732 h 175005"/>
              <a:gd name="connsiteX2" fmla="*/ 205232 w 200405"/>
              <a:gd name="connsiteY2" fmla="*/ 98552 h 175005"/>
              <a:gd name="connsiteX3" fmla="*/ 111506 w 200405"/>
              <a:gd name="connsiteY3" fmla="*/ 182372 h 175005"/>
              <a:gd name="connsiteX4" fmla="*/ 17780 w 200405"/>
              <a:gd name="connsiteY4" fmla="*/ 98552 h 175005"/>
              <a:gd name="connsiteX5" fmla="*/ 17780 w 200405"/>
              <a:gd name="connsiteY5" fmla="*/ 9855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7780" y="98552"/>
                </a:moveTo>
                <a:cubicBezTo>
                  <a:pt x="17780" y="52197"/>
                  <a:pt x="59690" y="14732"/>
                  <a:pt x="111506" y="14732"/>
                </a:cubicBezTo>
                <a:cubicBezTo>
                  <a:pt x="163322" y="14732"/>
                  <a:pt x="205232" y="52197"/>
                  <a:pt x="205232" y="98552"/>
                </a:cubicBezTo>
                <a:cubicBezTo>
                  <a:pt x="205232" y="144907"/>
                  <a:pt x="163322" y="182372"/>
                  <a:pt x="111506" y="182372"/>
                </a:cubicBezTo>
                <a:cubicBezTo>
                  <a:pt x="59690" y="182372"/>
                  <a:pt x="17780" y="144907"/>
                  <a:pt x="17780" y="98552"/>
                </a:cubicBezTo>
                <a:lnTo>
                  <a:pt x="17780" y="98552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5" name="Freeform 785"/>
          <p:cNvSpPr/>
          <p:nvPr/>
        </p:nvSpPr>
        <p:spPr>
          <a:xfrm>
            <a:off x="6555993" y="3126994"/>
            <a:ext cx="200405" cy="175005"/>
          </a:xfrm>
          <a:custGeom>
            <a:avLst/>
            <a:gdLst>
              <a:gd name="connsiteX0" fmla="*/ 17780 w 200405"/>
              <a:gd name="connsiteY0" fmla="*/ 98552 h 175005"/>
              <a:gd name="connsiteX1" fmla="*/ 111506 w 200405"/>
              <a:gd name="connsiteY1" fmla="*/ 14732 h 175005"/>
              <a:gd name="connsiteX2" fmla="*/ 205232 w 200405"/>
              <a:gd name="connsiteY2" fmla="*/ 98552 h 175005"/>
              <a:gd name="connsiteX3" fmla="*/ 111506 w 200405"/>
              <a:gd name="connsiteY3" fmla="*/ 182372 h 175005"/>
              <a:gd name="connsiteX4" fmla="*/ 17780 w 200405"/>
              <a:gd name="connsiteY4" fmla="*/ 98552 h 175005"/>
              <a:gd name="connsiteX5" fmla="*/ 17780 w 200405"/>
              <a:gd name="connsiteY5" fmla="*/ 9855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7780" y="98552"/>
                </a:moveTo>
                <a:cubicBezTo>
                  <a:pt x="17780" y="52197"/>
                  <a:pt x="59690" y="14732"/>
                  <a:pt x="111506" y="14732"/>
                </a:cubicBezTo>
                <a:cubicBezTo>
                  <a:pt x="163322" y="14732"/>
                  <a:pt x="205232" y="52197"/>
                  <a:pt x="205232" y="98552"/>
                </a:cubicBezTo>
                <a:cubicBezTo>
                  <a:pt x="205232" y="144907"/>
                  <a:pt x="163322" y="182372"/>
                  <a:pt x="111506" y="182372"/>
                </a:cubicBezTo>
                <a:cubicBezTo>
                  <a:pt x="59690" y="182372"/>
                  <a:pt x="17780" y="144907"/>
                  <a:pt x="17780" y="98552"/>
                </a:cubicBezTo>
                <a:lnTo>
                  <a:pt x="17780" y="98552"/>
                </a:lnTo>
                <a:close/>
              </a:path>
            </a:pathLst>
          </a:custGeom>
          <a:solidFill>
            <a:srgbClr val="0000ED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6" name="Freeform 786"/>
          <p:cNvSpPr/>
          <p:nvPr/>
        </p:nvSpPr>
        <p:spPr>
          <a:xfrm>
            <a:off x="2970022" y="4557521"/>
            <a:ext cx="1030477" cy="1119377"/>
          </a:xfrm>
          <a:custGeom>
            <a:avLst/>
            <a:gdLst>
              <a:gd name="connsiteX0" fmla="*/ 19304 w 1030477"/>
              <a:gd name="connsiteY0" fmla="*/ 22860 h 1119377"/>
              <a:gd name="connsiteX1" fmla="*/ 1039113 w 1030477"/>
              <a:gd name="connsiteY1" fmla="*/ 1128687 h 111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0477" h="1119377">
                <a:moveTo>
                  <a:pt x="19304" y="22860"/>
                </a:moveTo>
                <a:lnTo>
                  <a:pt x="1039113" y="1128687"/>
                </a:lnTo>
              </a:path>
            </a:pathLst>
          </a:custGeom>
          <a:ln w="2895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7" name="Freeform 787"/>
          <p:cNvSpPr/>
          <p:nvPr/>
        </p:nvSpPr>
        <p:spPr>
          <a:xfrm>
            <a:off x="6145021" y="3287521"/>
            <a:ext cx="509777" cy="2135377"/>
          </a:xfrm>
          <a:custGeom>
            <a:avLst/>
            <a:gdLst>
              <a:gd name="connsiteX0" fmla="*/ 17272 w 509777"/>
              <a:gd name="connsiteY0" fmla="*/ 2140331 h 2135377"/>
              <a:gd name="connsiteX1" fmla="*/ 521334 w 509777"/>
              <a:gd name="connsiteY1" fmla="*/ 21844 h 2135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9777" h="2135377">
                <a:moveTo>
                  <a:pt x="17272" y="2140331"/>
                </a:moveTo>
                <a:lnTo>
                  <a:pt x="521334" y="21844"/>
                </a:lnTo>
              </a:path>
            </a:pathLst>
          </a:custGeom>
          <a:ln w="2895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8" name="Freeform 788"/>
          <p:cNvSpPr/>
          <p:nvPr/>
        </p:nvSpPr>
        <p:spPr>
          <a:xfrm>
            <a:off x="4151121" y="5497321"/>
            <a:ext cx="1906777" cy="243077"/>
          </a:xfrm>
          <a:custGeom>
            <a:avLst/>
            <a:gdLst>
              <a:gd name="connsiteX0" fmla="*/ 1918970 w 1906777"/>
              <a:gd name="connsiteY0" fmla="*/ 17272 h 243077"/>
              <a:gd name="connsiteX1" fmla="*/ 17780 w 1906777"/>
              <a:gd name="connsiteY1" fmla="*/ 248856 h 24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6777" h="243077">
                <a:moveTo>
                  <a:pt x="1918970" y="17272"/>
                </a:moveTo>
                <a:lnTo>
                  <a:pt x="17780" y="248856"/>
                </a:lnTo>
              </a:path>
            </a:pathLst>
          </a:custGeom>
          <a:ln w="2895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9" name="Freeform 789"/>
          <p:cNvSpPr/>
          <p:nvPr/>
        </p:nvSpPr>
        <p:spPr>
          <a:xfrm>
            <a:off x="4405121" y="4062221"/>
            <a:ext cx="535177" cy="903477"/>
          </a:xfrm>
          <a:custGeom>
            <a:avLst/>
            <a:gdLst>
              <a:gd name="connsiteX0" fmla="*/ 24384 w 535177"/>
              <a:gd name="connsiteY0" fmla="*/ 15240 h 903477"/>
              <a:gd name="connsiteX1" fmla="*/ 540131 w 535177"/>
              <a:gd name="connsiteY1" fmla="*/ 905002 h 903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5177" h="903477">
                <a:moveTo>
                  <a:pt x="24384" y="15240"/>
                </a:moveTo>
                <a:lnTo>
                  <a:pt x="540131" y="905002"/>
                </a:lnTo>
              </a:path>
            </a:pathLst>
          </a:custGeom>
          <a:ln w="28955">
            <a:solidFill>
              <a:srgbClr val="FE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0" name="Freeform 790"/>
          <p:cNvSpPr/>
          <p:nvPr/>
        </p:nvSpPr>
        <p:spPr>
          <a:xfrm>
            <a:off x="5700521" y="3198622"/>
            <a:ext cx="865377" cy="433577"/>
          </a:xfrm>
          <a:custGeom>
            <a:avLst/>
            <a:gdLst>
              <a:gd name="connsiteX0" fmla="*/ 15240 w 865377"/>
              <a:gd name="connsiteY0" fmla="*/ 434213 h 433577"/>
              <a:gd name="connsiteX1" fmla="*/ 872871 w 865377"/>
              <a:gd name="connsiteY1" fmla="*/ 26924 h 43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5377" h="433577">
                <a:moveTo>
                  <a:pt x="15240" y="434213"/>
                </a:moveTo>
                <a:lnTo>
                  <a:pt x="872871" y="26924"/>
                </a:lnTo>
              </a:path>
            </a:pathLst>
          </a:custGeom>
          <a:ln w="2895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1" name="Freeform 791"/>
          <p:cNvSpPr/>
          <p:nvPr/>
        </p:nvSpPr>
        <p:spPr>
          <a:xfrm>
            <a:off x="5052821" y="3732021"/>
            <a:ext cx="522477" cy="1233677"/>
          </a:xfrm>
          <a:custGeom>
            <a:avLst/>
            <a:gdLst>
              <a:gd name="connsiteX0" fmla="*/ 531114 w 522477"/>
              <a:gd name="connsiteY0" fmla="*/ 19304 h 1233677"/>
              <a:gd name="connsiteX1" fmla="*/ 24384 w 522477"/>
              <a:gd name="connsiteY1" fmla="*/ 1234694 h 123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2477" h="1233677">
                <a:moveTo>
                  <a:pt x="531114" y="19304"/>
                </a:moveTo>
                <a:lnTo>
                  <a:pt x="24384" y="1234694"/>
                </a:lnTo>
              </a:path>
            </a:pathLst>
          </a:custGeom>
          <a:ln w="2895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2" name="TextBox 792"/>
          <p:cNvSpPr txBox="1"/>
          <p:nvPr/>
        </p:nvSpPr>
        <p:spPr>
          <a:xfrm>
            <a:off x="548640" y="605998"/>
            <a:ext cx="6808077" cy="47946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247520">
              <a:lnSpc>
                <a:spcPct val="100000"/>
              </a:lnSpc>
            </a:pPr>
            <a:r>
              <a:rPr lang="en-US" altLang="zh-CN" sz="3200" b="1" spc="290" dirty="0">
                <a:solidFill>
                  <a:srgbClr val="006EBF"/>
                </a:solidFill>
                <a:latin typeface="Times New Roman"/>
                <a:ea typeface="Times New Roman"/>
              </a:rPr>
              <a:t>Andrew’s</a:t>
            </a:r>
            <a:r>
              <a:rPr lang="en-US" altLang="zh-CN" sz="3200" b="1" spc="139" dirty="0">
                <a:solidFill>
                  <a:srgbClr val="006EB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b="1" spc="304" dirty="0">
                <a:solidFill>
                  <a:srgbClr val="006EBF"/>
                </a:solidFill>
                <a:latin typeface="Times New Roman"/>
                <a:ea typeface="Times New Roman"/>
              </a:rPr>
              <a:t>Monotone</a:t>
            </a:r>
            <a:r>
              <a:rPr lang="en-US" altLang="zh-CN" sz="3200" b="1" spc="139" dirty="0">
                <a:solidFill>
                  <a:srgbClr val="006EB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b="1" spc="295" dirty="0">
                <a:solidFill>
                  <a:srgbClr val="006EBF"/>
                </a:solidFill>
                <a:latin typeface="Times New Roman"/>
                <a:ea typeface="Times New Roman"/>
              </a:rPr>
              <a:t>Chain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69"/>
              </a:lnSpc>
            </a:pPr>
            <a:endParaRPr lang="en-US" dirty="0" smtClean="0"/>
          </a:p>
          <a:p>
            <a:pPr marL="0">
              <a:lnSpc>
                <a:spcPct val="111666"/>
              </a:lnSpc>
            </a:pPr>
            <a:r>
              <a:rPr lang="en-US" altLang="zh-CN" sz="2400" dirty="0">
                <a:solidFill>
                  <a:srgbClr val="16365D"/>
                </a:solidFill>
                <a:latin typeface="Arial"/>
                <a:ea typeface="Arial"/>
              </a:rPr>
              <a:t>•</a:t>
            </a:r>
            <a:r>
              <a:rPr lang="en-US" altLang="zh-CN" sz="2400" spc="80" dirty="0">
                <a:solidFill>
                  <a:srgbClr val="16365D"/>
                </a:solidFill>
                <a:latin typeface="Arial"/>
                <a:cs typeface="Arial"/>
              </a:rPr>
              <a:t>  </a:t>
            </a:r>
            <a:r>
              <a:rPr lang="zh-CN" altLang="en-US" sz="2400" dirty="0">
                <a:solidFill>
                  <a:srgbClr val="16365D"/>
                </a:solidFill>
                <a:latin typeface="Arial Unicode MS"/>
                <a:ea typeface="Arial Unicode MS"/>
              </a:rPr>
              <a:t>Step3</a:t>
            </a:r>
            <a:r>
              <a:rPr lang="zh-CN" altLang="en-US" sz="2400" spc="89" dirty="0">
                <a:solidFill>
                  <a:srgbClr val="16365D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400" dirty="0">
                <a:solidFill>
                  <a:srgbClr val="16365D"/>
                </a:solidFill>
                <a:latin typeface="Arial Unicode MS"/>
                <a:ea typeface="Arial Unicode MS"/>
              </a:rPr>
              <a:t>:</a:t>
            </a:r>
            <a:r>
              <a:rPr lang="zh-CN" altLang="en-US" sz="2400" spc="80" dirty="0">
                <a:solidFill>
                  <a:srgbClr val="16365D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400" dirty="0">
                <a:solidFill>
                  <a:srgbClr val="16365D"/>
                </a:solidFill>
                <a:latin typeface="Arial Unicode MS"/>
                <a:ea typeface="Arial Unicode MS"/>
              </a:rPr>
              <a:t>Use</a:t>
            </a:r>
            <a:r>
              <a:rPr lang="zh-CN" altLang="en-US" sz="2400" spc="85" dirty="0">
                <a:solidFill>
                  <a:srgbClr val="16365D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400" dirty="0">
                <a:solidFill>
                  <a:srgbClr val="16365D"/>
                </a:solidFill>
                <a:latin typeface="Arial Unicode MS"/>
                <a:ea typeface="Arial Unicode MS"/>
              </a:rPr>
              <a:t>cross</a:t>
            </a:r>
            <a:r>
              <a:rPr lang="zh-CN" altLang="en-US" sz="2400" spc="85" dirty="0">
                <a:solidFill>
                  <a:srgbClr val="16365D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400" dirty="0">
                <a:solidFill>
                  <a:srgbClr val="16365D"/>
                </a:solidFill>
                <a:latin typeface="Arial Unicode MS"/>
                <a:ea typeface="Arial Unicode MS"/>
              </a:rPr>
              <a:t>product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10"/>
              </a:lnSpc>
            </a:pPr>
            <a:endParaRPr lang="en-US" dirty="0" smtClean="0"/>
          </a:p>
          <a:p>
            <a:pPr marL="0" indent="2828289">
              <a:lnSpc>
                <a:spcPct val="100000"/>
              </a:lnSpc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</a:p>
          <a:p>
            <a:pPr marL="0" indent="5916167">
              <a:lnSpc>
                <a:spcPct val="100000"/>
              </a:lnSpc>
              <a:spcBef>
                <a:spcPts val="175"/>
              </a:spcBef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7</a:t>
            </a:r>
          </a:p>
          <a:p>
            <a:pPr>
              <a:lnSpc>
                <a:spcPts val="1114"/>
              </a:lnSpc>
            </a:pPr>
            <a:endParaRPr lang="en-US" dirty="0" smtClean="0"/>
          </a:p>
          <a:p>
            <a:pPr marL="0" indent="4820411">
              <a:lnSpc>
                <a:spcPct val="100000"/>
              </a:lnSpc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5</a:t>
            </a:r>
          </a:p>
          <a:p>
            <a:pPr>
              <a:lnSpc>
                <a:spcPts val="405"/>
              </a:lnSpc>
            </a:pPr>
            <a:endParaRPr lang="en-US" dirty="0" smtClean="0"/>
          </a:p>
          <a:p>
            <a:pPr marL="0" indent="3511930">
              <a:lnSpc>
                <a:spcPct val="100000"/>
              </a:lnSpc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3</a:t>
            </a:r>
          </a:p>
          <a:p>
            <a:pPr>
              <a:lnSpc>
                <a:spcPts val="1729"/>
              </a:lnSpc>
            </a:pPr>
            <a:endParaRPr lang="en-US" dirty="0" smtClean="0"/>
          </a:p>
          <a:p>
            <a:pPr marL="0" indent="2071370">
              <a:lnSpc>
                <a:spcPct val="100000"/>
              </a:lnSpc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214"/>
              </a:lnSpc>
            </a:pPr>
            <a:endParaRPr lang="en-US" dirty="0" smtClean="0"/>
          </a:p>
          <a:p>
            <a:pPr marL="0" indent="4219320">
              <a:lnSpc>
                <a:spcPct val="100000"/>
              </a:lnSpc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4</a:t>
            </a:r>
          </a:p>
        </p:txBody>
      </p:sp>
      <p:sp>
        <p:nvSpPr>
          <p:cNvPr id="793" name="TextBox 793"/>
          <p:cNvSpPr txBox="1"/>
          <p:nvPr/>
        </p:nvSpPr>
        <p:spPr>
          <a:xfrm>
            <a:off x="3827653" y="5567224"/>
            <a:ext cx="2292756" cy="4960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80833"/>
              </a:lnSpc>
              <a:tabLst>
                <a:tab pos="2051303" algn="l"/>
              </a:tabLst>
            </a:pPr>
            <a:r>
              <a:rPr lang="en-US" altLang="zh-CN" sz="1800" dirty="0">
                <a:solidFill>
                  <a:srgbClr val="000000"/>
                </a:solidFill>
                <a:latin typeface="Times New Roman"/>
                <a:ea typeface="Times New Roman"/>
              </a:rPr>
              <a:t>2	</a:t>
            </a:r>
            <a:r>
              <a:rPr lang="en-US" altLang="zh-CN" sz="1800" spc="-40" dirty="0">
                <a:solidFill>
                  <a:srgbClr val="000000"/>
                </a:solidFill>
                <a:latin typeface="Times New Roman"/>
                <a:ea typeface="Times New Roman"/>
              </a:rPr>
              <a:t>6</a:t>
            </a:r>
          </a:p>
        </p:txBody>
      </p:sp>
      <p:sp>
        <p:nvSpPr>
          <p:cNvPr id="794" name="TextBox 794"/>
          <p:cNvSpPr txBox="1"/>
          <p:nvPr/>
        </p:nvSpPr>
        <p:spPr>
          <a:xfrm>
            <a:off x="6428232" y="6565925"/>
            <a:ext cx="1671075" cy="243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made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by</a:t>
            </a:r>
            <a:r>
              <a:rPr lang="en-US" altLang="zh-CN" sz="1600" b="1" i="1" spc="-4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ai281918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6" name="Picture 7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459" y="60960"/>
            <a:ext cx="1158240" cy="1097280"/>
          </a:xfrm>
          <a:prstGeom prst="rect">
            <a:avLst/>
          </a:prstGeom>
        </p:spPr>
      </p:pic>
      <p:sp>
        <p:nvSpPr>
          <p:cNvPr id="2" name="Freeform 796"/>
          <p:cNvSpPr/>
          <p:nvPr/>
        </p:nvSpPr>
        <p:spPr>
          <a:xfrm>
            <a:off x="298450" y="6483350"/>
            <a:ext cx="5721350" cy="6350"/>
          </a:xfrm>
          <a:custGeom>
            <a:avLst/>
            <a:gdLst>
              <a:gd name="connsiteX0" fmla="*/ 6350 w 5721350"/>
              <a:gd name="connsiteY0" fmla="*/ 18034 h 6350"/>
              <a:gd name="connsiteX1" fmla="*/ 5721350 w 5721350"/>
              <a:gd name="connsiteY1" fmla="*/ 18034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21350" h="6350">
                <a:moveTo>
                  <a:pt x="6350" y="18034"/>
                </a:moveTo>
                <a:lnTo>
                  <a:pt x="5721350" y="18034"/>
                </a:lnTo>
              </a:path>
            </a:pathLst>
          </a:custGeom>
          <a:ln w="609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8" name="Picture 7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880" y="5897880"/>
            <a:ext cx="937260" cy="899160"/>
          </a:xfrm>
          <a:prstGeom prst="rect">
            <a:avLst/>
          </a:prstGeom>
        </p:spPr>
      </p:pic>
      <p:pic>
        <p:nvPicPr>
          <p:cNvPr id="799" name="Picture 79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" y="1341120"/>
            <a:ext cx="8252459" cy="60960"/>
          </a:xfrm>
          <a:prstGeom prst="rect">
            <a:avLst/>
          </a:prstGeom>
        </p:spPr>
      </p:pic>
      <p:sp>
        <p:nvSpPr>
          <p:cNvPr id="3" name="Freeform 799"/>
          <p:cNvSpPr/>
          <p:nvPr/>
        </p:nvSpPr>
        <p:spPr>
          <a:xfrm>
            <a:off x="2813050" y="4425950"/>
            <a:ext cx="196850" cy="171450"/>
          </a:xfrm>
          <a:custGeom>
            <a:avLst/>
            <a:gdLst>
              <a:gd name="connsiteX0" fmla="*/ 16255 w 196850"/>
              <a:gd name="connsiteY0" fmla="*/ 96520 h 171450"/>
              <a:gd name="connsiteX1" fmla="*/ 109982 w 196850"/>
              <a:gd name="connsiteY1" fmla="*/ 12700 h 171450"/>
              <a:gd name="connsiteX2" fmla="*/ 203707 w 196850"/>
              <a:gd name="connsiteY2" fmla="*/ 96520 h 171450"/>
              <a:gd name="connsiteX3" fmla="*/ 109982 w 196850"/>
              <a:gd name="connsiteY3" fmla="*/ 180340 h 171450"/>
              <a:gd name="connsiteX4" fmla="*/ 16255 w 196850"/>
              <a:gd name="connsiteY4" fmla="*/ 96520 h 171450"/>
              <a:gd name="connsiteX5" fmla="*/ 16255 w 196850"/>
              <a:gd name="connsiteY5" fmla="*/ 9652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6850" h="171450">
                <a:moveTo>
                  <a:pt x="16255" y="96520"/>
                </a:moveTo>
                <a:cubicBezTo>
                  <a:pt x="16255" y="50165"/>
                  <a:pt x="58166" y="12700"/>
                  <a:pt x="109982" y="12700"/>
                </a:cubicBezTo>
                <a:cubicBezTo>
                  <a:pt x="161798" y="12700"/>
                  <a:pt x="203707" y="50165"/>
                  <a:pt x="203707" y="96520"/>
                </a:cubicBezTo>
                <a:cubicBezTo>
                  <a:pt x="203707" y="142875"/>
                  <a:pt x="161798" y="180340"/>
                  <a:pt x="109982" y="180340"/>
                </a:cubicBezTo>
                <a:cubicBezTo>
                  <a:pt x="58166" y="180340"/>
                  <a:pt x="16255" y="142875"/>
                  <a:pt x="16255" y="96520"/>
                </a:cubicBezTo>
                <a:lnTo>
                  <a:pt x="16255" y="96520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0" name="Freeform 800"/>
          <p:cNvSpPr/>
          <p:nvPr/>
        </p:nvSpPr>
        <p:spPr>
          <a:xfrm>
            <a:off x="2809494" y="4422394"/>
            <a:ext cx="200405" cy="175005"/>
          </a:xfrm>
          <a:custGeom>
            <a:avLst/>
            <a:gdLst>
              <a:gd name="connsiteX0" fmla="*/ 19811 w 200405"/>
              <a:gd name="connsiteY0" fmla="*/ 100076 h 175005"/>
              <a:gd name="connsiteX1" fmla="*/ 113538 w 200405"/>
              <a:gd name="connsiteY1" fmla="*/ 16256 h 175005"/>
              <a:gd name="connsiteX2" fmla="*/ 207263 w 200405"/>
              <a:gd name="connsiteY2" fmla="*/ 100076 h 175005"/>
              <a:gd name="connsiteX3" fmla="*/ 113538 w 200405"/>
              <a:gd name="connsiteY3" fmla="*/ 183896 h 175005"/>
              <a:gd name="connsiteX4" fmla="*/ 19811 w 200405"/>
              <a:gd name="connsiteY4" fmla="*/ 100076 h 175005"/>
              <a:gd name="connsiteX5" fmla="*/ 19811 w 200405"/>
              <a:gd name="connsiteY5" fmla="*/ 10007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9811" y="100076"/>
                </a:moveTo>
                <a:cubicBezTo>
                  <a:pt x="19811" y="53721"/>
                  <a:pt x="61722" y="16256"/>
                  <a:pt x="113538" y="16256"/>
                </a:cubicBezTo>
                <a:cubicBezTo>
                  <a:pt x="165354" y="16256"/>
                  <a:pt x="207263" y="53721"/>
                  <a:pt x="207263" y="100076"/>
                </a:cubicBezTo>
                <a:cubicBezTo>
                  <a:pt x="207263" y="146431"/>
                  <a:pt x="165354" y="183896"/>
                  <a:pt x="113538" y="183896"/>
                </a:cubicBezTo>
                <a:cubicBezTo>
                  <a:pt x="61722" y="183896"/>
                  <a:pt x="19811" y="146431"/>
                  <a:pt x="19811" y="100076"/>
                </a:cubicBezTo>
                <a:lnTo>
                  <a:pt x="19811" y="100076"/>
                </a:lnTo>
                <a:close/>
              </a:path>
            </a:pathLst>
          </a:custGeom>
          <a:solidFill>
            <a:srgbClr val="0000ED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1" name="Freeform 801"/>
          <p:cNvSpPr/>
          <p:nvPr/>
        </p:nvSpPr>
        <p:spPr>
          <a:xfrm>
            <a:off x="3533394" y="2834894"/>
            <a:ext cx="200405" cy="175005"/>
          </a:xfrm>
          <a:custGeom>
            <a:avLst/>
            <a:gdLst>
              <a:gd name="connsiteX0" fmla="*/ 15240 w 200405"/>
              <a:gd name="connsiteY0" fmla="*/ 102616 h 175005"/>
              <a:gd name="connsiteX1" fmla="*/ 108965 w 200405"/>
              <a:gd name="connsiteY1" fmla="*/ 18796 h 175005"/>
              <a:gd name="connsiteX2" fmla="*/ 202691 w 200405"/>
              <a:gd name="connsiteY2" fmla="*/ 102616 h 175005"/>
              <a:gd name="connsiteX3" fmla="*/ 108965 w 200405"/>
              <a:gd name="connsiteY3" fmla="*/ 186436 h 175005"/>
              <a:gd name="connsiteX4" fmla="*/ 15240 w 200405"/>
              <a:gd name="connsiteY4" fmla="*/ 102616 h 175005"/>
              <a:gd name="connsiteX5" fmla="*/ 15240 w 200405"/>
              <a:gd name="connsiteY5" fmla="*/ 10261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5240" y="102616"/>
                </a:moveTo>
                <a:cubicBezTo>
                  <a:pt x="15240" y="56261"/>
                  <a:pt x="57150" y="18796"/>
                  <a:pt x="108965" y="18796"/>
                </a:cubicBezTo>
                <a:cubicBezTo>
                  <a:pt x="160782" y="18796"/>
                  <a:pt x="202691" y="56261"/>
                  <a:pt x="202691" y="102616"/>
                </a:cubicBezTo>
                <a:cubicBezTo>
                  <a:pt x="202691" y="148971"/>
                  <a:pt x="160782" y="186436"/>
                  <a:pt x="108965" y="186436"/>
                </a:cubicBezTo>
                <a:cubicBezTo>
                  <a:pt x="57150" y="186436"/>
                  <a:pt x="15240" y="148971"/>
                  <a:pt x="15240" y="102616"/>
                </a:cubicBezTo>
                <a:lnTo>
                  <a:pt x="15240" y="102616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2" name="Freeform 802"/>
          <p:cNvSpPr/>
          <p:nvPr/>
        </p:nvSpPr>
        <p:spPr>
          <a:xfrm>
            <a:off x="3533394" y="2834894"/>
            <a:ext cx="200405" cy="175005"/>
          </a:xfrm>
          <a:custGeom>
            <a:avLst/>
            <a:gdLst>
              <a:gd name="connsiteX0" fmla="*/ 15240 w 200405"/>
              <a:gd name="connsiteY0" fmla="*/ 102616 h 175005"/>
              <a:gd name="connsiteX1" fmla="*/ 108965 w 200405"/>
              <a:gd name="connsiteY1" fmla="*/ 18796 h 175005"/>
              <a:gd name="connsiteX2" fmla="*/ 202691 w 200405"/>
              <a:gd name="connsiteY2" fmla="*/ 102616 h 175005"/>
              <a:gd name="connsiteX3" fmla="*/ 108965 w 200405"/>
              <a:gd name="connsiteY3" fmla="*/ 186436 h 175005"/>
              <a:gd name="connsiteX4" fmla="*/ 15240 w 200405"/>
              <a:gd name="connsiteY4" fmla="*/ 102616 h 175005"/>
              <a:gd name="connsiteX5" fmla="*/ 15240 w 200405"/>
              <a:gd name="connsiteY5" fmla="*/ 10261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5240" y="102616"/>
                </a:moveTo>
                <a:cubicBezTo>
                  <a:pt x="15240" y="56261"/>
                  <a:pt x="57150" y="18796"/>
                  <a:pt x="108965" y="18796"/>
                </a:cubicBezTo>
                <a:cubicBezTo>
                  <a:pt x="160782" y="18796"/>
                  <a:pt x="202691" y="56261"/>
                  <a:pt x="202691" y="102616"/>
                </a:cubicBezTo>
                <a:cubicBezTo>
                  <a:pt x="202691" y="148971"/>
                  <a:pt x="160782" y="186436"/>
                  <a:pt x="108965" y="186436"/>
                </a:cubicBezTo>
                <a:cubicBezTo>
                  <a:pt x="57150" y="186436"/>
                  <a:pt x="15240" y="148971"/>
                  <a:pt x="15240" y="102616"/>
                </a:cubicBezTo>
                <a:lnTo>
                  <a:pt x="15240" y="102616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3" name="Freeform 803"/>
          <p:cNvSpPr/>
          <p:nvPr/>
        </p:nvSpPr>
        <p:spPr>
          <a:xfrm>
            <a:off x="3965194" y="5641594"/>
            <a:ext cx="200405" cy="187705"/>
          </a:xfrm>
          <a:custGeom>
            <a:avLst/>
            <a:gdLst>
              <a:gd name="connsiteX0" fmla="*/ 16255 w 200405"/>
              <a:gd name="connsiteY0" fmla="*/ 104648 h 187705"/>
              <a:gd name="connsiteX1" fmla="*/ 109982 w 200405"/>
              <a:gd name="connsiteY1" fmla="*/ 20828 h 187705"/>
              <a:gd name="connsiteX2" fmla="*/ 203708 w 200405"/>
              <a:gd name="connsiteY2" fmla="*/ 104648 h 187705"/>
              <a:gd name="connsiteX3" fmla="*/ 109982 w 200405"/>
              <a:gd name="connsiteY3" fmla="*/ 188468 h 187705"/>
              <a:gd name="connsiteX4" fmla="*/ 16255 w 200405"/>
              <a:gd name="connsiteY4" fmla="*/ 104648 h 187705"/>
              <a:gd name="connsiteX5" fmla="*/ 16255 w 200405"/>
              <a:gd name="connsiteY5" fmla="*/ 104648 h 18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87705">
                <a:moveTo>
                  <a:pt x="16255" y="104648"/>
                </a:moveTo>
                <a:cubicBezTo>
                  <a:pt x="16255" y="58356"/>
                  <a:pt x="58165" y="20828"/>
                  <a:pt x="109982" y="20828"/>
                </a:cubicBezTo>
                <a:cubicBezTo>
                  <a:pt x="161797" y="20828"/>
                  <a:pt x="203708" y="58356"/>
                  <a:pt x="203708" y="104648"/>
                </a:cubicBezTo>
                <a:cubicBezTo>
                  <a:pt x="203708" y="150939"/>
                  <a:pt x="161797" y="188468"/>
                  <a:pt x="109982" y="188468"/>
                </a:cubicBezTo>
                <a:cubicBezTo>
                  <a:pt x="58165" y="188468"/>
                  <a:pt x="16255" y="150939"/>
                  <a:pt x="16255" y="104648"/>
                </a:cubicBezTo>
                <a:lnTo>
                  <a:pt x="16255" y="104648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4" name="Freeform 804"/>
          <p:cNvSpPr/>
          <p:nvPr/>
        </p:nvSpPr>
        <p:spPr>
          <a:xfrm>
            <a:off x="3965194" y="5641594"/>
            <a:ext cx="200405" cy="187705"/>
          </a:xfrm>
          <a:custGeom>
            <a:avLst/>
            <a:gdLst>
              <a:gd name="connsiteX0" fmla="*/ 16255 w 200405"/>
              <a:gd name="connsiteY0" fmla="*/ 104648 h 187705"/>
              <a:gd name="connsiteX1" fmla="*/ 109982 w 200405"/>
              <a:gd name="connsiteY1" fmla="*/ 20828 h 187705"/>
              <a:gd name="connsiteX2" fmla="*/ 203708 w 200405"/>
              <a:gd name="connsiteY2" fmla="*/ 104648 h 187705"/>
              <a:gd name="connsiteX3" fmla="*/ 109982 w 200405"/>
              <a:gd name="connsiteY3" fmla="*/ 188468 h 187705"/>
              <a:gd name="connsiteX4" fmla="*/ 16255 w 200405"/>
              <a:gd name="connsiteY4" fmla="*/ 104648 h 187705"/>
              <a:gd name="connsiteX5" fmla="*/ 16255 w 200405"/>
              <a:gd name="connsiteY5" fmla="*/ 104648 h 18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87705">
                <a:moveTo>
                  <a:pt x="16255" y="104648"/>
                </a:moveTo>
                <a:cubicBezTo>
                  <a:pt x="16255" y="58356"/>
                  <a:pt x="58165" y="20828"/>
                  <a:pt x="109982" y="20828"/>
                </a:cubicBezTo>
                <a:cubicBezTo>
                  <a:pt x="161797" y="20828"/>
                  <a:pt x="203708" y="58356"/>
                  <a:pt x="203708" y="104648"/>
                </a:cubicBezTo>
                <a:cubicBezTo>
                  <a:pt x="203708" y="150939"/>
                  <a:pt x="161797" y="188468"/>
                  <a:pt x="109982" y="188468"/>
                </a:cubicBezTo>
                <a:cubicBezTo>
                  <a:pt x="58165" y="188468"/>
                  <a:pt x="16255" y="150939"/>
                  <a:pt x="16255" y="104648"/>
                </a:cubicBezTo>
                <a:lnTo>
                  <a:pt x="16255" y="104648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5" name="Freeform 805"/>
          <p:cNvSpPr/>
          <p:nvPr/>
        </p:nvSpPr>
        <p:spPr>
          <a:xfrm>
            <a:off x="4257294" y="3914394"/>
            <a:ext cx="187705" cy="175005"/>
          </a:xfrm>
          <a:custGeom>
            <a:avLst/>
            <a:gdLst>
              <a:gd name="connsiteX0" fmla="*/ 12191 w 187705"/>
              <a:gd name="connsiteY0" fmla="*/ 103632 h 175005"/>
              <a:gd name="connsiteX1" fmla="*/ 105917 w 187705"/>
              <a:gd name="connsiteY1" fmla="*/ 19812 h 175005"/>
              <a:gd name="connsiteX2" fmla="*/ 199644 w 187705"/>
              <a:gd name="connsiteY2" fmla="*/ 103632 h 175005"/>
              <a:gd name="connsiteX3" fmla="*/ 105917 w 187705"/>
              <a:gd name="connsiteY3" fmla="*/ 187452 h 175005"/>
              <a:gd name="connsiteX4" fmla="*/ 12191 w 187705"/>
              <a:gd name="connsiteY4" fmla="*/ 103632 h 175005"/>
              <a:gd name="connsiteX5" fmla="*/ 12191 w 187705"/>
              <a:gd name="connsiteY5" fmla="*/ 10363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705" h="175005">
                <a:moveTo>
                  <a:pt x="12191" y="103632"/>
                </a:moveTo>
                <a:cubicBezTo>
                  <a:pt x="12191" y="57277"/>
                  <a:pt x="54102" y="19812"/>
                  <a:pt x="105917" y="19812"/>
                </a:cubicBezTo>
                <a:cubicBezTo>
                  <a:pt x="157734" y="19812"/>
                  <a:pt x="199644" y="57277"/>
                  <a:pt x="199644" y="103632"/>
                </a:cubicBezTo>
                <a:cubicBezTo>
                  <a:pt x="199644" y="149987"/>
                  <a:pt x="157734" y="187452"/>
                  <a:pt x="105917" y="187452"/>
                </a:cubicBezTo>
                <a:cubicBezTo>
                  <a:pt x="54102" y="187452"/>
                  <a:pt x="12191" y="149987"/>
                  <a:pt x="12191" y="103632"/>
                </a:cubicBezTo>
                <a:lnTo>
                  <a:pt x="12191" y="103632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6" name="Freeform 806"/>
          <p:cNvSpPr/>
          <p:nvPr/>
        </p:nvSpPr>
        <p:spPr>
          <a:xfrm>
            <a:off x="4257294" y="3914394"/>
            <a:ext cx="187705" cy="175005"/>
          </a:xfrm>
          <a:custGeom>
            <a:avLst/>
            <a:gdLst>
              <a:gd name="connsiteX0" fmla="*/ 12191 w 187705"/>
              <a:gd name="connsiteY0" fmla="*/ 103632 h 175005"/>
              <a:gd name="connsiteX1" fmla="*/ 105917 w 187705"/>
              <a:gd name="connsiteY1" fmla="*/ 19812 h 175005"/>
              <a:gd name="connsiteX2" fmla="*/ 199644 w 187705"/>
              <a:gd name="connsiteY2" fmla="*/ 103632 h 175005"/>
              <a:gd name="connsiteX3" fmla="*/ 105917 w 187705"/>
              <a:gd name="connsiteY3" fmla="*/ 187452 h 175005"/>
              <a:gd name="connsiteX4" fmla="*/ 12191 w 187705"/>
              <a:gd name="connsiteY4" fmla="*/ 103632 h 175005"/>
              <a:gd name="connsiteX5" fmla="*/ 12191 w 187705"/>
              <a:gd name="connsiteY5" fmla="*/ 10363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705" h="175005">
                <a:moveTo>
                  <a:pt x="12191" y="103632"/>
                </a:moveTo>
                <a:cubicBezTo>
                  <a:pt x="12191" y="57277"/>
                  <a:pt x="54102" y="19812"/>
                  <a:pt x="105917" y="19812"/>
                </a:cubicBezTo>
                <a:cubicBezTo>
                  <a:pt x="157734" y="19812"/>
                  <a:pt x="199644" y="57277"/>
                  <a:pt x="199644" y="103632"/>
                </a:cubicBezTo>
                <a:cubicBezTo>
                  <a:pt x="199644" y="149987"/>
                  <a:pt x="157734" y="187452"/>
                  <a:pt x="105917" y="187452"/>
                </a:cubicBezTo>
                <a:cubicBezTo>
                  <a:pt x="54102" y="187452"/>
                  <a:pt x="12191" y="149987"/>
                  <a:pt x="12191" y="103632"/>
                </a:cubicBezTo>
                <a:lnTo>
                  <a:pt x="12191" y="103632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7" name="Freeform 807"/>
          <p:cNvSpPr/>
          <p:nvPr/>
        </p:nvSpPr>
        <p:spPr>
          <a:xfrm>
            <a:off x="4904994" y="4930394"/>
            <a:ext cx="187705" cy="175005"/>
          </a:xfrm>
          <a:custGeom>
            <a:avLst/>
            <a:gdLst>
              <a:gd name="connsiteX0" fmla="*/ 12191 w 187705"/>
              <a:gd name="connsiteY0" fmla="*/ 94996 h 175005"/>
              <a:gd name="connsiteX1" fmla="*/ 105917 w 187705"/>
              <a:gd name="connsiteY1" fmla="*/ 11176 h 175005"/>
              <a:gd name="connsiteX2" fmla="*/ 199644 w 187705"/>
              <a:gd name="connsiteY2" fmla="*/ 94996 h 175005"/>
              <a:gd name="connsiteX3" fmla="*/ 105917 w 187705"/>
              <a:gd name="connsiteY3" fmla="*/ 178816 h 175005"/>
              <a:gd name="connsiteX4" fmla="*/ 12191 w 187705"/>
              <a:gd name="connsiteY4" fmla="*/ 94996 h 175005"/>
              <a:gd name="connsiteX5" fmla="*/ 12191 w 187705"/>
              <a:gd name="connsiteY5" fmla="*/ 9499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705" h="175005">
                <a:moveTo>
                  <a:pt x="12191" y="94996"/>
                </a:moveTo>
                <a:cubicBezTo>
                  <a:pt x="12191" y="48641"/>
                  <a:pt x="54102" y="11176"/>
                  <a:pt x="105917" y="11176"/>
                </a:cubicBezTo>
                <a:cubicBezTo>
                  <a:pt x="157734" y="11176"/>
                  <a:pt x="199644" y="48641"/>
                  <a:pt x="199644" y="94996"/>
                </a:cubicBezTo>
                <a:cubicBezTo>
                  <a:pt x="199644" y="141351"/>
                  <a:pt x="157734" y="178816"/>
                  <a:pt x="105917" y="178816"/>
                </a:cubicBezTo>
                <a:cubicBezTo>
                  <a:pt x="54102" y="178816"/>
                  <a:pt x="12191" y="141351"/>
                  <a:pt x="12191" y="94996"/>
                </a:cubicBezTo>
                <a:lnTo>
                  <a:pt x="12191" y="94996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8" name="Freeform 808"/>
          <p:cNvSpPr/>
          <p:nvPr/>
        </p:nvSpPr>
        <p:spPr>
          <a:xfrm>
            <a:off x="4904994" y="4930394"/>
            <a:ext cx="187705" cy="175005"/>
          </a:xfrm>
          <a:custGeom>
            <a:avLst/>
            <a:gdLst>
              <a:gd name="connsiteX0" fmla="*/ 12191 w 187705"/>
              <a:gd name="connsiteY0" fmla="*/ 94996 h 175005"/>
              <a:gd name="connsiteX1" fmla="*/ 105917 w 187705"/>
              <a:gd name="connsiteY1" fmla="*/ 11176 h 175005"/>
              <a:gd name="connsiteX2" fmla="*/ 199644 w 187705"/>
              <a:gd name="connsiteY2" fmla="*/ 94996 h 175005"/>
              <a:gd name="connsiteX3" fmla="*/ 105917 w 187705"/>
              <a:gd name="connsiteY3" fmla="*/ 178816 h 175005"/>
              <a:gd name="connsiteX4" fmla="*/ 12191 w 187705"/>
              <a:gd name="connsiteY4" fmla="*/ 94996 h 175005"/>
              <a:gd name="connsiteX5" fmla="*/ 12191 w 187705"/>
              <a:gd name="connsiteY5" fmla="*/ 9499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705" h="175005">
                <a:moveTo>
                  <a:pt x="12191" y="94996"/>
                </a:moveTo>
                <a:cubicBezTo>
                  <a:pt x="12191" y="48641"/>
                  <a:pt x="54102" y="11176"/>
                  <a:pt x="105917" y="11176"/>
                </a:cubicBezTo>
                <a:cubicBezTo>
                  <a:pt x="157734" y="11176"/>
                  <a:pt x="199644" y="48641"/>
                  <a:pt x="199644" y="94996"/>
                </a:cubicBezTo>
                <a:cubicBezTo>
                  <a:pt x="199644" y="141351"/>
                  <a:pt x="157734" y="178816"/>
                  <a:pt x="105917" y="178816"/>
                </a:cubicBezTo>
                <a:cubicBezTo>
                  <a:pt x="54102" y="178816"/>
                  <a:pt x="12191" y="141351"/>
                  <a:pt x="12191" y="94996"/>
                </a:cubicBezTo>
                <a:lnTo>
                  <a:pt x="12191" y="94996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9" name="Freeform 809"/>
          <p:cNvSpPr/>
          <p:nvPr/>
        </p:nvSpPr>
        <p:spPr>
          <a:xfrm>
            <a:off x="5539994" y="3596894"/>
            <a:ext cx="200405" cy="175005"/>
          </a:xfrm>
          <a:custGeom>
            <a:avLst/>
            <a:gdLst>
              <a:gd name="connsiteX0" fmla="*/ 15747 w 200405"/>
              <a:gd name="connsiteY0" fmla="*/ 94996 h 175005"/>
              <a:gd name="connsiteX1" fmla="*/ 109473 w 200405"/>
              <a:gd name="connsiteY1" fmla="*/ 11176 h 175005"/>
              <a:gd name="connsiteX2" fmla="*/ 203200 w 200405"/>
              <a:gd name="connsiteY2" fmla="*/ 94996 h 175005"/>
              <a:gd name="connsiteX3" fmla="*/ 109473 w 200405"/>
              <a:gd name="connsiteY3" fmla="*/ 178816 h 175005"/>
              <a:gd name="connsiteX4" fmla="*/ 15747 w 200405"/>
              <a:gd name="connsiteY4" fmla="*/ 94996 h 175005"/>
              <a:gd name="connsiteX5" fmla="*/ 15747 w 200405"/>
              <a:gd name="connsiteY5" fmla="*/ 9499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5747" y="94996"/>
                </a:moveTo>
                <a:cubicBezTo>
                  <a:pt x="15747" y="48641"/>
                  <a:pt x="57658" y="11176"/>
                  <a:pt x="109473" y="11176"/>
                </a:cubicBezTo>
                <a:cubicBezTo>
                  <a:pt x="161290" y="11176"/>
                  <a:pt x="203200" y="48641"/>
                  <a:pt x="203200" y="94996"/>
                </a:cubicBezTo>
                <a:cubicBezTo>
                  <a:pt x="203200" y="141351"/>
                  <a:pt x="161290" y="178816"/>
                  <a:pt x="109473" y="178816"/>
                </a:cubicBezTo>
                <a:cubicBezTo>
                  <a:pt x="57658" y="178816"/>
                  <a:pt x="15747" y="141351"/>
                  <a:pt x="15747" y="94996"/>
                </a:cubicBezTo>
                <a:lnTo>
                  <a:pt x="15747" y="94996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0" name="Freeform 810"/>
          <p:cNvSpPr/>
          <p:nvPr/>
        </p:nvSpPr>
        <p:spPr>
          <a:xfrm>
            <a:off x="5539994" y="3596894"/>
            <a:ext cx="200405" cy="175005"/>
          </a:xfrm>
          <a:custGeom>
            <a:avLst/>
            <a:gdLst>
              <a:gd name="connsiteX0" fmla="*/ 15747 w 200405"/>
              <a:gd name="connsiteY0" fmla="*/ 94996 h 175005"/>
              <a:gd name="connsiteX1" fmla="*/ 109473 w 200405"/>
              <a:gd name="connsiteY1" fmla="*/ 11176 h 175005"/>
              <a:gd name="connsiteX2" fmla="*/ 203200 w 200405"/>
              <a:gd name="connsiteY2" fmla="*/ 94996 h 175005"/>
              <a:gd name="connsiteX3" fmla="*/ 109473 w 200405"/>
              <a:gd name="connsiteY3" fmla="*/ 178816 h 175005"/>
              <a:gd name="connsiteX4" fmla="*/ 15747 w 200405"/>
              <a:gd name="connsiteY4" fmla="*/ 94996 h 175005"/>
              <a:gd name="connsiteX5" fmla="*/ 15747 w 200405"/>
              <a:gd name="connsiteY5" fmla="*/ 9499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5747" y="94996"/>
                </a:moveTo>
                <a:cubicBezTo>
                  <a:pt x="15747" y="48641"/>
                  <a:pt x="57658" y="11176"/>
                  <a:pt x="109473" y="11176"/>
                </a:cubicBezTo>
                <a:cubicBezTo>
                  <a:pt x="161290" y="11176"/>
                  <a:pt x="203200" y="48641"/>
                  <a:pt x="203200" y="94996"/>
                </a:cubicBezTo>
                <a:cubicBezTo>
                  <a:pt x="203200" y="141351"/>
                  <a:pt x="161290" y="178816"/>
                  <a:pt x="109473" y="178816"/>
                </a:cubicBezTo>
                <a:cubicBezTo>
                  <a:pt x="57658" y="178816"/>
                  <a:pt x="15747" y="141351"/>
                  <a:pt x="15747" y="94996"/>
                </a:cubicBezTo>
                <a:lnTo>
                  <a:pt x="15747" y="94996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1" name="Freeform 811"/>
          <p:cNvSpPr/>
          <p:nvPr/>
        </p:nvSpPr>
        <p:spPr>
          <a:xfrm>
            <a:off x="6047994" y="5412994"/>
            <a:ext cx="200405" cy="175005"/>
          </a:xfrm>
          <a:custGeom>
            <a:avLst/>
            <a:gdLst>
              <a:gd name="connsiteX0" fmla="*/ 21335 w 200405"/>
              <a:gd name="connsiteY0" fmla="*/ 98552 h 175005"/>
              <a:gd name="connsiteX1" fmla="*/ 115061 w 200405"/>
              <a:gd name="connsiteY1" fmla="*/ 14732 h 175005"/>
              <a:gd name="connsiteX2" fmla="*/ 208788 w 200405"/>
              <a:gd name="connsiteY2" fmla="*/ 98552 h 175005"/>
              <a:gd name="connsiteX3" fmla="*/ 115061 w 200405"/>
              <a:gd name="connsiteY3" fmla="*/ 182372 h 175005"/>
              <a:gd name="connsiteX4" fmla="*/ 21335 w 200405"/>
              <a:gd name="connsiteY4" fmla="*/ 98552 h 175005"/>
              <a:gd name="connsiteX5" fmla="*/ 21335 w 200405"/>
              <a:gd name="connsiteY5" fmla="*/ 9855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21335" y="98552"/>
                </a:moveTo>
                <a:cubicBezTo>
                  <a:pt x="21335" y="52197"/>
                  <a:pt x="63246" y="14732"/>
                  <a:pt x="115061" y="14732"/>
                </a:cubicBezTo>
                <a:cubicBezTo>
                  <a:pt x="166877" y="14732"/>
                  <a:pt x="208788" y="52197"/>
                  <a:pt x="208788" y="98552"/>
                </a:cubicBezTo>
                <a:cubicBezTo>
                  <a:pt x="208788" y="144907"/>
                  <a:pt x="166877" y="182372"/>
                  <a:pt x="115061" y="182372"/>
                </a:cubicBezTo>
                <a:cubicBezTo>
                  <a:pt x="63246" y="182372"/>
                  <a:pt x="21335" y="144907"/>
                  <a:pt x="21335" y="98552"/>
                </a:cubicBezTo>
                <a:lnTo>
                  <a:pt x="21335" y="98552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2" name="Freeform 812"/>
          <p:cNvSpPr/>
          <p:nvPr/>
        </p:nvSpPr>
        <p:spPr>
          <a:xfrm>
            <a:off x="6047994" y="5412994"/>
            <a:ext cx="200405" cy="175005"/>
          </a:xfrm>
          <a:custGeom>
            <a:avLst/>
            <a:gdLst>
              <a:gd name="connsiteX0" fmla="*/ 21335 w 200405"/>
              <a:gd name="connsiteY0" fmla="*/ 98552 h 175005"/>
              <a:gd name="connsiteX1" fmla="*/ 115061 w 200405"/>
              <a:gd name="connsiteY1" fmla="*/ 14732 h 175005"/>
              <a:gd name="connsiteX2" fmla="*/ 208788 w 200405"/>
              <a:gd name="connsiteY2" fmla="*/ 98552 h 175005"/>
              <a:gd name="connsiteX3" fmla="*/ 115061 w 200405"/>
              <a:gd name="connsiteY3" fmla="*/ 182372 h 175005"/>
              <a:gd name="connsiteX4" fmla="*/ 21335 w 200405"/>
              <a:gd name="connsiteY4" fmla="*/ 98552 h 175005"/>
              <a:gd name="connsiteX5" fmla="*/ 21335 w 200405"/>
              <a:gd name="connsiteY5" fmla="*/ 9855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21335" y="98552"/>
                </a:moveTo>
                <a:cubicBezTo>
                  <a:pt x="21335" y="52197"/>
                  <a:pt x="63246" y="14732"/>
                  <a:pt x="115061" y="14732"/>
                </a:cubicBezTo>
                <a:cubicBezTo>
                  <a:pt x="166877" y="14732"/>
                  <a:pt x="208788" y="52197"/>
                  <a:pt x="208788" y="98552"/>
                </a:cubicBezTo>
                <a:cubicBezTo>
                  <a:pt x="208788" y="144907"/>
                  <a:pt x="166877" y="182372"/>
                  <a:pt x="115061" y="182372"/>
                </a:cubicBezTo>
                <a:cubicBezTo>
                  <a:pt x="63246" y="182372"/>
                  <a:pt x="21335" y="144907"/>
                  <a:pt x="21335" y="98552"/>
                </a:cubicBezTo>
                <a:lnTo>
                  <a:pt x="21335" y="98552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3" name="Freeform 813"/>
          <p:cNvSpPr/>
          <p:nvPr/>
        </p:nvSpPr>
        <p:spPr>
          <a:xfrm>
            <a:off x="6555993" y="3126994"/>
            <a:ext cx="200405" cy="175005"/>
          </a:xfrm>
          <a:custGeom>
            <a:avLst/>
            <a:gdLst>
              <a:gd name="connsiteX0" fmla="*/ 17780 w 200405"/>
              <a:gd name="connsiteY0" fmla="*/ 98552 h 175005"/>
              <a:gd name="connsiteX1" fmla="*/ 111506 w 200405"/>
              <a:gd name="connsiteY1" fmla="*/ 14732 h 175005"/>
              <a:gd name="connsiteX2" fmla="*/ 205232 w 200405"/>
              <a:gd name="connsiteY2" fmla="*/ 98552 h 175005"/>
              <a:gd name="connsiteX3" fmla="*/ 111506 w 200405"/>
              <a:gd name="connsiteY3" fmla="*/ 182372 h 175005"/>
              <a:gd name="connsiteX4" fmla="*/ 17780 w 200405"/>
              <a:gd name="connsiteY4" fmla="*/ 98552 h 175005"/>
              <a:gd name="connsiteX5" fmla="*/ 17780 w 200405"/>
              <a:gd name="connsiteY5" fmla="*/ 9855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7780" y="98552"/>
                </a:moveTo>
                <a:cubicBezTo>
                  <a:pt x="17780" y="52197"/>
                  <a:pt x="59690" y="14732"/>
                  <a:pt x="111506" y="14732"/>
                </a:cubicBezTo>
                <a:cubicBezTo>
                  <a:pt x="163322" y="14732"/>
                  <a:pt x="205232" y="52197"/>
                  <a:pt x="205232" y="98552"/>
                </a:cubicBezTo>
                <a:cubicBezTo>
                  <a:pt x="205232" y="144907"/>
                  <a:pt x="163322" y="182372"/>
                  <a:pt x="111506" y="182372"/>
                </a:cubicBezTo>
                <a:cubicBezTo>
                  <a:pt x="59690" y="182372"/>
                  <a:pt x="17780" y="144907"/>
                  <a:pt x="17780" y="98552"/>
                </a:cubicBezTo>
                <a:lnTo>
                  <a:pt x="17780" y="98552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4" name="Freeform 814"/>
          <p:cNvSpPr/>
          <p:nvPr/>
        </p:nvSpPr>
        <p:spPr>
          <a:xfrm>
            <a:off x="6555993" y="3126994"/>
            <a:ext cx="200405" cy="175005"/>
          </a:xfrm>
          <a:custGeom>
            <a:avLst/>
            <a:gdLst>
              <a:gd name="connsiteX0" fmla="*/ 17780 w 200405"/>
              <a:gd name="connsiteY0" fmla="*/ 98552 h 175005"/>
              <a:gd name="connsiteX1" fmla="*/ 111506 w 200405"/>
              <a:gd name="connsiteY1" fmla="*/ 14732 h 175005"/>
              <a:gd name="connsiteX2" fmla="*/ 205232 w 200405"/>
              <a:gd name="connsiteY2" fmla="*/ 98552 h 175005"/>
              <a:gd name="connsiteX3" fmla="*/ 111506 w 200405"/>
              <a:gd name="connsiteY3" fmla="*/ 182372 h 175005"/>
              <a:gd name="connsiteX4" fmla="*/ 17780 w 200405"/>
              <a:gd name="connsiteY4" fmla="*/ 98552 h 175005"/>
              <a:gd name="connsiteX5" fmla="*/ 17780 w 200405"/>
              <a:gd name="connsiteY5" fmla="*/ 9855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7780" y="98552"/>
                </a:moveTo>
                <a:cubicBezTo>
                  <a:pt x="17780" y="52197"/>
                  <a:pt x="59690" y="14732"/>
                  <a:pt x="111506" y="14732"/>
                </a:cubicBezTo>
                <a:cubicBezTo>
                  <a:pt x="163322" y="14732"/>
                  <a:pt x="205232" y="52197"/>
                  <a:pt x="205232" y="98552"/>
                </a:cubicBezTo>
                <a:cubicBezTo>
                  <a:pt x="205232" y="144907"/>
                  <a:pt x="163322" y="182372"/>
                  <a:pt x="111506" y="182372"/>
                </a:cubicBezTo>
                <a:cubicBezTo>
                  <a:pt x="59690" y="182372"/>
                  <a:pt x="17780" y="144907"/>
                  <a:pt x="17780" y="98552"/>
                </a:cubicBezTo>
                <a:lnTo>
                  <a:pt x="17780" y="98552"/>
                </a:lnTo>
                <a:close/>
              </a:path>
            </a:pathLst>
          </a:custGeom>
          <a:solidFill>
            <a:srgbClr val="0000DE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5" name="Freeform 815"/>
          <p:cNvSpPr/>
          <p:nvPr/>
        </p:nvSpPr>
        <p:spPr>
          <a:xfrm>
            <a:off x="2970022" y="4557521"/>
            <a:ext cx="1030477" cy="1119377"/>
          </a:xfrm>
          <a:custGeom>
            <a:avLst/>
            <a:gdLst>
              <a:gd name="connsiteX0" fmla="*/ 19304 w 1030477"/>
              <a:gd name="connsiteY0" fmla="*/ 22860 h 1119377"/>
              <a:gd name="connsiteX1" fmla="*/ 1039113 w 1030477"/>
              <a:gd name="connsiteY1" fmla="*/ 1128687 h 111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0477" h="1119377">
                <a:moveTo>
                  <a:pt x="19304" y="22860"/>
                </a:moveTo>
                <a:lnTo>
                  <a:pt x="1039113" y="1128687"/>
                </a:lnTo>
              </a:path>
            </a:pathLst>
          </a:custGeom>
          <a:ln w="2895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6" name="Freeform 816"/>
          <p:cNvSpPr/>
          <p:nvPr/>
        </p:nvSpPr>
        <p:spPr>
          <a:xfrm>
            <a:off x="6145021" y="3287521"/>
            <a:ext cx="509777" cy="2135377"/>
          </a:xfrm>
          <a:custGeom>
            <a:avLst/>
            <a:gdLst>
              <a:gd name="connsiteX0" fmla="*/ 17272 w 509777"/>
              <a:gd name="connsiteY0" fmla="*/ 2140331 h 2135377"/>
              <a:gd name="connsiteX1" fmla="*/ 521334 w 509777"/>
              <a:gd name="connsiteY1" fmla="*/ 21844 h 2135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9777" h="2135377">
                <a:moveTo>
                  <a:pt x="17272" y="2140331"/>
                </a:moveTo>
                <a:lnTo>
                  <a:pt x="521334" y="21844"/>
                </a:lnTo>
              </a:path>
            </a:pathLst>
          </a:custGeom>
          <a:ln w="2895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7" name="Freeform 817"/>
          <p:cNvSpPr/>
          <p:nvPr/>
        </p:nvSpPr>
        <p:spPr>
          <a:xfrm>
            <a:off x="4151121" y="5497321"/>
            <a:ext cx="1906777" cy="243077"/>
          </a:xfrm>
          <a:custGeom>
            <a:avLst/>
            <a:gdLst>
              <a:gd name="connsiteX0" fmla="*/ 1918970 w 1906777"/>
              <a:gd name="connsiteY0" fmla="*/ 17272 h 243077"/>
              <a:gd name="connsiteX1" fmla="*/ 17780 w 1906777"/>
              <a:gd name="connsiteY1" fmla="*/ 248856 h 24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6777" h="243077">
                <a:moveTo>
                  <a:pt x="1918970" y="17272"/>
                </a:moveTo>
                <a:lnTo>
                  <a:pt x="17780" y="248856"/>
                </a:lnTo>
              </a:path>
            </a:pathLst>
          </a:custGeom>
          <a:ln w="2895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8" name="Freeform 818"/>
          <p:cNvSpPr/>
          <p:nvPr/>
        </p:nvSpPr>
        <p:spPr>
          <a:xfrm>
            <a:off x="4430521" y="3681221"/>
            <a:ext cx="1119377" cy="331977"/>
          </a:xfrm>
          <a:custGeom>
            <a:avLst/>
            <a:gdLst>
              <a:gd name="connsiteX0" fmla="*/ 26416 w 1119377"/>
              <a:gd name="connsiteY0" fmla="*/ 337312 h 331977"/>
              <a:gd name="connsiteX1" fmla="*/ 1126363 w 1119377"/>
              <a:gd name="connsiteY1" fmla="*/ 21336 h 331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19377" h="331977">
                <a:moveTo>
                  <a:pt x="26416" y="337312"/>
                </a:moveTo>
                <a:lnTo>
                  <a:pt x="1126363" y="21336"/>
                </a:lnTo>
              </a:path>
            </a:pathLst>
          </a:custGeom>
          <a:ln w="28955">
            <a:solidFill>
              <a:srgbClr val="FE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" name="Freeform 819"/>
          <p:cNvSpPr/>
          <p:nvPr/>
        </p:nvSpPr>
        <p:spPr>
          <a:xfrm>
            <a:off x="5700521" y="3198622"/>
            <a:ext cx="865377" cy="433577"/>
          </a:xfrm>
          <a:custGeom>
            <a:avLst/>
            <a:gdLst>
              <a:gd name="connsiteX0" fmla="*/ 15240 w 865377"/>
              <a:gd name="connsiteY0" fmla="*/ 434213 h 433577"/>
              <a:gd name="connsiteX1" fmla="*/ 872871 w 865377"/>
              <a:gd name="connsiteY1" fmla="*/ 26924 h 43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5377" h="433577">
                <a:moveTo>
                  <a:pt x="15240" y="434213"/>
                </a:moveTo>
                <a:lnTo>
                  <a:pt x="872871" y="26924"/>
                </a:lnTo>
              </a:path>
            </a:pathLst>
          </a:custGeom>
          <a:ln w="2895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" name="TextBox 820"/>
          <p:cNvSpPr txBox="1"/>
          <p:nvPr/>
        </p:nvSpPr>
        <p:spPr>
          <a:xfrm>
            <a:off x="548640" y="605998"/>
            <a:ext cx="6808077" cy="47946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247520">
              <a:lnSpc>
                <a:spcPct val="100000"/>
              </a:lnSpc>
            </a:pPr>
            <a:r>
              <a:rPr lang="en-US" altLang="zh-CN" sz="3200" b="1" spc="290" dirty="0">
                <a:solidFill>
                  <a:srgbClr val="006EBF"/>
                </a:solidFill>
                <a:latin typeface="Times New Roman"/>
                <a:ea typeface="Times New Roman"/>
              </a:rPr>
              <a:t>Andrew’s</a:t>
            </a:r>
            <a:r>
              <a:rPr lang="en-US" altLang="zh-CN" sz="3200" b="1" spc="139" dirty="0">
                <a:solidFill>
                  <a:srgbClr val="006EB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b="1" spc="304" dirty="0">
                <a:solidFill>
                  <a:srgbClr val="006EBF"/>
                </a:solidFill>
                <a:latin typeface="Times New Roman"/>
                <a:ea typeface="Times New Roman"/>
              </a:rPr>
              <a:t>Monotone</a:t>
            </a:r>
            <a:r>
              <a:rPr lang="en-US" altLang="zh-CN" sz="3200" b="1" spc="139" dirty="0">
                <a:solidFill>
                  <a:srgbClr val="006EB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b="1" spc="295" dirty="0">
                <a:solidFill>
                  <a:srgbClr val="006EBF"/>
                </a:solidFill>
                <a:latin typeface="Times New Roman"/>
                <a:ea typeface="Times New Roman"/>
              </a:rPr>
              <a:t>Chain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69"/>
              </a:lnSpc>
            </a:pPr>
            <a:endParaRPr lang="en-US" dirty="0" smtClean="0"/>
          </a:p>
          <a:p>
            <a:pPr marL="0">
              <a:lnSpc>
                <a:spcPct val="111666"/>
              </a:lnSpc>
            </a:pPr>
            <a:r>
              <a:rPr lang="en-US" altLang="zh-CN" sz="2400" dirty="0">
                <a:solidFill>
                  <a:srgbClr val="16365D"/>
                </a:solidFill>
                <a:latin typeface="Arial"/>
                <a:ea typeface="Arial"/>
              </a:rPr>
              <a:t>•</a:t>
            </a:r>
            <a:r>
              <a:rPr lang="en-US" altLang="zh-CN" sz="2400" spc="80" dirty="0">
                <a:solidFill>
                  <a:srgbClr val="16365D"/>
                </a:solidFill>
                <a:latin typeface="Arial"/>
                <a:cs typeface="Arial"/>
              </a:rPr>
              <a:t>  </a:t>
            </a:r>
            <a:r>
              <a:rPr lang="zh-CN" altLang="en-US" sz="2400" dirty="0">
                <a:solidFill>
                  <a:srgbClr val="16365D"/>
                </a:solidFill>
                <a:latin typeface="Arial Unicode MS"/>
                <a:ea typeface="Arial Unicode MS"/>
              </a:rPr>
              <a:t>Step3</a:t>
            </a:r>
            <a:r>
              <a:rPr lang="zh-CN" altLang="en-US" sz="2400" spc="89" dirty="0">
                <a:solidFill>
                  <a:srgbClr val="16365D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400" dirty="0">
                <a:solidFill>
                  <a:srgbClr val="16365D"/>
                </a:solidFill>
                <a:latin typeface="Arial Unicode MS"/>
                <a:ea typeface="Arial Unicode MS"/>
              </a:rPr>
              <a:t>:</a:t>
            </a:r>
            <a:r>
              <a:rPr lang="zh-CN" altLang="en-US" sz="2400" spc="80" dirty="0">
                <a:solidFill>
                  <a:srgbClr val="16365D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400" dirty="0">
                <a:solidFill>
                  <a:srgbClr val="16365D"/>
                </a:solidFill>
                <a:latin typeface="Arial Unicode MS"/>
                <a:ea typeface="Arial Unicode MS"/>
              </a:rPr>
              <a:t>Use</a:t>
            </a:r>
            <a:r>
              <a:rPr lang="zh-CN" altLang="en-US" sz="2400" spc="85" dirty="0">
                <a:solidFill>
                  <a:srgbClr val="16365D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400" dirty="0">
                <a:solidFill>
                  <a:srgbClr val="16365D"/>
                </a:solidFill>
                <a:latin typeface="Arial Unicode MS"/>
                <a:ea typeface="Arial Unicode MS"/>
              </a:rPr>
              <a:t>cross</a:t>
            </a:r>
            <a:r>
              <a:rPr lang="zh-CN" altLang="en-US" sz="2400" spc="85" dirty="0">
                <a:solidFill>
                  <a:srgbClr val="16365D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400" dirty="0">
                <a:solidFill>
                  <a:srgbClr val="16365D"/>
                </a:solidFill>
                <a:latin typeface="Arial Unicode MS"/>
                <a:ea typeface="Arial Unicode MS"/>
              </a:rPr>
              <a:t>product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10"/>
              </a:lnSpc>
            </a:pPr>
            <a:endParaRPr lang="en-US" dirty="0" smtClean="0"/>
          </a:p>
          <a:p>
            <a:pPr marL="0" indent="2828289">
              <a:lnSpc>
                <a:spcPct val="100000"/>
              </a:lnSpc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</a:p>
          <a:p>
            <a:pPr marL="0" indent="5916167">
              <a:lnSpc>
                <a:spcPct val="100000"/>
              </a:lnSpc>
              <a:spcBef>
                <a:spcPts val="175"/>
              </a:spcBef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7</a:t>
            </a:r>
          </a:p>
          <a:p>
            <a:pPr>
              <a:lnSpc>
                <a:spcPts val="1114"/>
              </a:lnSpc>
            </a:pPr>
            <a:endParaRPr lang="en-US" dirty="0" smtClean="0"/>
          </a:p>
          <a:p>
            <a:pPr marL="0" indent="4820411">
              <a:lnSpc>
                <a:spcPct val="100000"/>
              </a:lnSpc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5</a:t>
            </a:r>
          </a:p>
          <a:p>
            <a:pPr>
              <a:lnSpc>
                <a:spcPts val="405"/>
              </a:lnSpc>
            </a:pPr>
            <a:endParaRPr lang="en-US" dirty="0" smtClean="0"/>
          </a:p>
          <a:p>
            <a:pPr marL="0" indent="3511930">
              <a:lnSpc>
                <a:spcPct val="100000"/>
              </a:lnSpc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3</a:t>
            </a:r>
          </a:p>
          <a:p>
            <a:pPr>
              <a:lnSpc>
                <a:spcPts val="1729"/>
              </a:lnSpc>
            </a:pPr>
            <a:endParaRPr lang="en-US" dirty="0" smtClean="0"/>
          </a:p>
          <a:p>
            <a:pPr marL="0" indent="2071370">
              <a:lnSpc>
                <a:spcPct val="100000"/>
              </a:lnSpc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214"/>
              </a:lnSpc>
            </a:pPr>
            <a:endParaRPr lang="en-US" dirty="0" smtClean="0"/>
          </a:p>
          <a:p>
            <a:pPr marL="0" indent="4219320">
              <a:lnSpc>
                <a:spcPct val="100000"/>
              </a:lnSpc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4</a:t>
            </a:r>
          </a:p>
        </p:txBody>
      </p:sp>
      <p:sp>
        <p:nvSpPr>
          <p:cNvPr id="821" name="TextBox 821"/>
          <p:cNvSpPr txBox="1"/>
          <p:nvPr/>
        </p:nvSpPr>
        <p:spPr>
          <a:xfrm>
            <a:off x="3827653" y="5567224"/>
            <a:ext cx="2292756" cy="4960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80833"/>
              </a:lnSpc>
              <a:tabLst>
                <a:tab pos="2051303" algn="l"/>
              </a:tabLst>
            </a:pPr>
            <a:r>
              <a:rPr lang="en-US" altLang="zh-CN" sz="1800" dirty="0">
                <a:solidFill>
                  <a:srgbClr val="000000"/>
                </a:solidFill>
                <a:latin typeface="Times New Roman"/>
                <a:ea typeface="Times New Roman"/>
              </a:rPr>
              <a:t>2	</a:t>
            </a:r>
            <a:r>
              <a:rPr lang="en-US" altLang="zh-CN" sz="1800" spc="-40" dirty="0">
                <a:solidFill>
                  <a:srgbClr val="000000"/>
                </a:solidFill>
                <a:latin typeface="Times New Roman"/>
                <a:ea typeface="Times New Roman"/>
              </a:rPr>
              <a:t>6</a:t>
            </a:r>
          </a:p>
        </p:txBody>
      </p:sp>
      <p:sp>
        <p:nvSpPr>
          <p:cNvPr id="822" name="TextBox 822"/>
          <p:cNvSpPr txBox="1"/>
          <p:nvPr/>
        </p:nvSpPr>
        <p:spPr>
          <a:xfrm>
            <a:off x="6428232" y="6565925"/>
            <a:ext cx="1671075" cy="243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made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by</a:t>
            </a:r>
            <a:r>
              <a:rPr lang="en-US" altLang="zh-CN" sz="1600" b="1" i="1" spc="-4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ai281918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4" name="Picture 8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459" y="60960"/>
            <a:ext cx="1158240" cy="1097280"/>
          </a:xfrm>
          <a:prstGeom prst="rect">
            <a:avLst/>
          </a:prstGeom>
        </p:spPr>
      </p:pic>
      <p:sp>
        <p:nvSpPr>
          <p:cNvPr id="2" name="Freeform 824"/>
          <p:cNvSpPr/>
          <p:nvPr/>
        </p:nvSpPr>
        <p:spPr>
          <a:xfrm>
            <a:off x="298450" y="6483350"/>
            <a:ext cx="5721350" cy="6350"/>
          </a:xfrm>
          <a:custGeom>
            <a:avLst/>
            <a:gdLst>
              <a:gd name="connsiteX0" fmla="*/ 6350 w 5721350"/>
              <a:gd name="connsiteY0" fmla="*/ 18034 h 6350"/>
              <a:gd name="connsiteX1" fmla="*/ 5721350 w 5721350"/>
              <a:gd name="connsiteY1" fmla="*/ 18034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21350" h="6350">
                <a:moveTo>
                  <a:pt x="6350" y="18034"/>
                </a:moveTo>
                <a:lnTo>
                  <a:pt x="5721350" y="18034"/>
                </a:lnTo>
              </a:path>
            </a:pathLst>
          </a:custGeom>
          <a:ln w="609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6" name="Picture 8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880" y="5897880"/>
            <a:ext cx="937260" cy="899160"/>
          </a:xfrm>
          <a:prstGeom prst="rect">
            <a:avLst/>
          </a:prstGeom>
        </p:spPr>
      </p:pic>
      <p:pic>
        <p:nvPicPr>
          <p:cNvPr id="827" name="Picture 8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" y="1341120"/>
            <a:ext cx="8252459" cy="60960"/>
          </a:xfrm>
          <a:prstGeom prst="rect">
            <a:avLst/>
          </a:prstGeom>
        </p:spPr>
      </p:pic>
      <p:sp>
        <p:nvSpPr>
          <p:cNvPr id="3" name="Freeform 827"/>
          <p:cNvSpPr/>
          <p:nvPr/>
        </p:nvSpPr>
        <p:spPr>
          <a:xfrm>
            <a:off x="2813050" y="4425950"/>
            <a:ext cx="196850" cy="171450"/>
          </a:xfrm>
          <a:custGeom>
            <a:avLst/>
            <a:gdLst>
              <a:gd name="connsiteX0" fmla="*/ 16255 w 196850"/>
              <a:gd name="connsiteY0" fmla="*/ 96520 h 171450"/>
              <a:gd name="connsiteX1" fmla="*/ 109982 w 196850"/>
              <a:gd name="connsiteY1" fmla="*/ 12700 h 171450"/>
              <a:gd name="connsiteX2" fmla="*/ 203707 w 196850"/>
              <a:gd name="connsiteY2" fmla="*/ 96520 h 171450"/>
              <a:gd name="connsiteX3" fmla="*/ 109982 w 196850"/>
              <a:gd name="connsiteY3" fmla="*/ 180340 h 171450"/>
              <a:gd name="connsiteX4" fmla="*/ 16255 w 196850"/>
              <a:gd name="connsiteY4" fmla="*/ 96520 h 171450"/>
              <a:gd name="connsiteX5" fmla="*/ 16255 w 196850"/>
              <a:gd name="connsiteY5" fmla="*/ 9652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6850" h="171450">
                <a:moveTo>
                  <a:pt x="16255" y="96520"/>
                </a:moveTo>
                <a:cubicBezTo>
                  <a:pt x="16255" y="50165"/>
                  <a:pt x="58166" y="12700"/>
                  <a:pt x="109982" y="12700"/>
                </a:cubicBezTo>
                <a:cubicBezTo>
                  <a:pt x="161798" y="12700"/>
                  <a:pt x="203707" y="50165"/>
                  <a:pt x="203707" y="96520"/>
                </a:cubicBezTo>
                <a:cubicBezTo>
                  <a:pt x="203707" y="142875"/>
                  <a:pt x="161798" y="180340"/>
                  <a:pt x="109982" y="180340"/>
                </a:cubicBezTo>
                <a:cubicBezTo>
                  <a:pt x="58166" y="180340"/>
                  <a:pt x="16255" y="142875"/>
                  <a:pt x="16255" y="96520"/>
                </a:cubicBezTo>
                <a:lnTo>
                  <a:pt x="16255" y="96520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8" name="Freeform 828"/>
          <p:cNvSpPr/>
          <p:nvPr/>
        </p:nvSpPr>
        <p:spPr>
          <a:xfrm>
            <a:off x="2809494" y="4422394"/>
            <a:ext cx="200405" cy="175005"/>
          </a:xfrm>
          <a:custGeom>
            <a:avLst/>
            <a:gdLst>
              <a:gd name="connsiteX0" fmla="*/ 19811 w 200405"/>
              <a:gd name="connsiteY0" fmla="*/ 100076 h 175005"/>
              <a:gd name="connsiteX1" fmla="*/ 113538 w 200405"/>
              <a:gd name="connsiteY1" fmla="*/ 16256 h 175005"/>
              <a:gd name="connsiteX2" fmla="*/ 207263 w 200405"/>
              <a:gd name="connsiteY2" fmla="*/ 100076 h 175005"/>
              <a:gd name="connsiteX3" fmla="*/ 113538 w 200405"/>
              <a:gd name="connsiteY3" fmla="*/ 183896 h 175005"/>
              <a:gd name="connsiteX4" fmla="*/ 19811 w 200405"/>
              <a:gd name="connsiteY4" fmla="*/ 100076 h 175005"/>
              <a:gd name="connsiteX5" fmla="*/ 19811 w 200405"/>
              <a:gd name="connsiteY5" fmla="*/ 10007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9811" y="100076"/>
                </a:moveTo>
                <a:cubicBezTo>
                  <a:pt x="19811" y="53721"/>
                  <a:pt x="61722" y="16256"/>
                  <a:pt x="113538" y="16256"/>
                </a:cubicBezTo>
                <a:cubicBezTo>
                  <a:pt x="165354" y="16256"/>
                  <a:pt x="207263" y="53721"/>
                  <a:pt x="207263" y="100076"/>
                </a:cubicBezTo>
                <a:cubicBezTo>
                  <a:pt x="207263" y="146431"/>
                  <a:pt x="165354" y="183896"/>
                  <a:pt x="113538" y="183896"/>
                </a:cubicBezTo>
                <a:cubicBezTo>
                  <a:pt x="61722" y="183896"/>
                  <a:pt x="19811" y="146431"/>
                  <a:pt x="19811" y="100076"/>
                </a:cubicBezTo>
                <a:lnTo>
                  <a:pt x="19811" y="100076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9" name="Freeform 829"/>
          <p:cNvSpPr/>
          <p:nvPr/>
        </p:nvSpPr>
        <p:spPr>
          <a:xfrm>
            <a:off x="3533394" y="2834894"/>
            <a:ext cx="200405" cy="175005"/>
          </a:xfrm>
          <a:custGeom>
            <a:avLst/>
            <a:gdLst>
              <a:gd name="connsiteX0" fmla="*/ 15240 w 200405"/>
              <a:gd name="connsiteY0" fmla="*/ 102616 h 175005"/>
              <a:gd name="connsiteX1" fmla="*/ 108965 w 200405"/>
              <a:gd name="connsiteY1" fmla="*/ 18796 h 175005"/>
              <a:gd name="connsiteX2" fmla="*/ 202691 w 200405"/>
              <a:gd name="connsiteY2" fmla="*/ 102616 h 175005"/>
              <a:gd name="connsiteX3" fmla="*/ 108965 w 200405"/>
              <a:gd name="connsiteY3" fmla="*/ 186436 h 175005"/>
              <a:gd name="connsiteX4" fmla="*/ 15240 w 200405"/>
              <a:gd name="connsiteY4" fmla="*/ 102616 h 175005"/>
              <a:gd name="connsiteX5" fmla="*/ 15240 w 200405"/>
              <a:gd name="connsiteY5" fmla="*/ 10261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5240" y="102616"/>
                </a:moveTo>
                <a:cubicBezTo>
                  <a:pt x="15240" y="56261"/>
                  <a:pt x="57150" y="18796"/>
                  <a:pt x="108965" y="18796"/>
                </a:cubicBezTo>
                <a:cubicBezTo>
                  <a:pt x="160782" y="18796"/>
                  <a:pt x="202691" y="56261"/>
                  <a:pt x="202691" y="102616"/>
                </a:cubicBezTo>
                <a:cubicBezTo>
                  <a:pt x="202691" y="148971"/>
                  <a:pt x="160782" y="186436"/>
                  <a:pt x="108965" y="186436"/>
                </a:cubicBezTo>
                <a:cubicBezTo>
                  <a:pt x="57150" y="186436"/>
                  <a:pt x="15240" y="148971"/>
                  <a:pt x="15240" y="102616"/>
                </a:cubicBezTo>
                <a:lnTo>
                  <a:pt x="15240" y="102616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0" name="Freeform 830"/>
          <p:cNvSpPr/>
          <p:nvPr/>
        </p:nvSpPr>
        <p:spPr>
          <a:xfrm>
            <a:off x="3533394" y="2834894"/>
            <a:ext cx="200405" cy="175005"/>
          </a:xfrm>
          <a:custGeom>
            <a:avLst/>
            <a:gdLst>
              <a:gd name="connsiteX0" fmla="*/ 15240 w 200405"/>
              <a:gd name="connsiteY0" fmla="*/ 102616 h 175005"/>
              <a:gd name="connsiteX1" fmla="*/ 108965 w 200405"/>
              <a:gd name="connsiteY1" fmla="*/ 18796 h 175005"/>
              <a:gd name="connsiteX2" fmla="*/ 202691 w 200405"/>
              <a:gd name="connsiteY2" fmla="*/ 102616 h 175005"/>
              <a:gd name="connsiteX3" fmla="*/ 108965 w 200405"/>
              <a:gd name="connsiteY3" fmla="*/ 186436 h 175005"/>
              <a:gd name="connsiteX4" fmla="*/ 15240 w 200405"/>
              <a:gd name="connsiteY4" fmla="*/ 102616 h 175005"/>
              <a:gd name="connsiteX5" fmla="*/ 15240 w 200405"/>
              <a:gd name="connsiteY5" fmla="*/ 10261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5240" y="102616"/>
                </a:moveTo>
                <a:cubicBezTo>
                  <a:pt x="15240" y="56261"/>
                  <a:pt x="57150" y="18796"/>
                  <a:pt x="108965" y="18796"/>
                </a:cubicBezTo>
                <a:cubicBezTo>
                  <a:pt x="160782" y="18796"/>
                  <a:pt x="202691" y="56261"/>
                  <a:pt x="202691" y="102616"/>
                </a:cubicBezTo>
                <a:cubicBezTo>
                  <a:pt x="202691" y="148971"/>
                  <a:pt x="160782" y="186436"/>
                  <a:pt x="108965" y="186436"/>
                </a:cubicBezTo>
                <a:cubicBezTo>
                  <a:pt x="57150" y="186436"/>
                  <a:pt x="15240" y="148971"/>
                  <a:pt x="15240" y="102616"/>
                </a:cubicBezTo>
                <a:lnTo>
                  <a:pt x="15240" y="102616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1" name="Freeform 831"/>
          <p:cNvSpPr/>
          <p:nvPr/>
        </p:nvSpPr>
        <p:spPr>
          <a:xfrm>
            <a:off x="3965194" y="5641594"/>
            <a:ext cx="200405" cy="187705"/>
          </a:xfrm>
          <a:custGeom>
            <a:avLst/>
            <a:gdLst>
              <a:gd name="connsiteX0" fmla="*/ 16255 w 200405"/>
              <a:gd name="connsiteY0" fmla="*/ 104648 h 187705"/>
              <a:gd name="connsiteX1" fmla="*/ 109982 w 200405"/>
              <a:gd name="connsiteY1" fmla="*/ 20828 h 187705"/>
              <a:gd name="connsiteX2" fmla="*/ 203708 w 200405"/>
              <a:gd name="connsiteY2" fmla="*/ 104648 h 187705"/>
              <a:gd name="connsiteX3" fmla="*/ 109982 w 200405"/>
              <a:gd name="connsiteY3" fmla="*/ 188468 h 187705"/>
              <a:gd name="connsiteX4" fmla="*/ 16255 w 200405"/>
              <a:gd name="connsiteY4" fmla="*/ 104648 h 187705"/>
              <a:gd name="connsiteX5" fmla="*/ 16255 w 200405"/>
              <a:gd name="connsiteY5" fmla="*/ 104648 h 18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87705">
                <a:moveTo>
                  <a:pt x="16255" y="104648"/>
                </a:moveTo>
                <a:cubicBezTo>
                  <a:pt x="16255" y="58356"/>
                  <a:pt x="58165" y="20828"/>
                  <a:pt x="109982" y="20828"/>
                </a:cubicBezTo>
                <a:cubicBezTo>
                  <a:pt x="161797" y="20828"/>
                  <a:pt x="203708" y="58356"/>
                  <a:pt x="203708" y="104648"/>
                </a:cubicBezTo>
                <a:cubicBezTo>
                  <a:pt x="203708" y="150939"/>
                  <a:pt x="161797" y="188468"/>
                  <a:pt x="109982" y="188468"/>
                </a:cubicBezTo>
                <a:cubicBezTo>
                  <a:pt x="58165" y="188468"/>
                  <a:pt x="16255" y="150939"/>
                  <a:pt x="16255" y="104648"/>
                </a:cubicBezTo>
                <a:lnTo>
                  <a:pt x="16255" y="104648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2" name="Freeform 832"/>
          <p:cNvSpPr/>
          <p:nvPr/>
        </p:nvSpPr>
        <p:spPr>
          <a:xfrm>
            <a:off x="3965194" y="5641594"/>
            <a:ext cx="200405" cy="187705"/>
          </a:xfrm>
          <a:custGeom>
            <a:avLst/>
            <a:gdLst>
              <a:gd name="connsiteX0" fmla="*/ 16255 w 200405"/>
              <a:gd name="connsiteY0" fmla="*/ 104648 h 187705"/>
              <a:gd name="connsiteX1" fmla="*/ 109982 w 200405"/>
              <a:gd name="connsiteY1" fmla="*/ 20828 h 187705"/>
              <a:gd name="connsiteX2" fmla="*/ 203708 w 200405"/>
              <a:gd name="connsiteY2" fmla="*/ 104648 h 187705"/>
              <a:gd name="connsiteX3" fmla="*/ 109982 w 200405"/>
              <a:gd name="connsiteY3" fmla="*/ 188468 h 187705"/>
              <a:gd name="connsiteX4" fmla="*/ 16255 w 200405"/>
              <a:gd name="connsiteY4" fmla="*/ 104648 h 187705"/>
              <a:gd name="connsiteX5" fmla="*/ 16255 w 200405"/>
              <a:gd name="connsiteY5" fmla="*/ 104648 h 18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87705">
                <a:moveTo>
                  <a:pt x="16255" y="104648"/>
                </a:moveTo>
                <a:cubicBezTo>
                  <a:pt x="16255" y="58356"/>
                  <a:pt x="58165" y="20828"/>
                  <a:pt x="109982" y="20828"/>
                </a:cubicBezTo>
                <a:cubicBezTo>
                  <a:pt x="161797" y="20828"/>
                  <a:pt x="203708" y="58356"/>
                  <a:pt x="203708" y="104648"/>
                </a:cubicBezTo>
                <a:cubicBezTo>
                  <a:pt x="203708" y="150939"/>
                  <a:pt x="161797" y="188468"/>
                  <a:pt x="109982" y="188468"/>
                </a:cubicBezTo>
                <a:cubicBezTo>
                  <a:pt x="58165" y="188468"/>
                  <a:pt x="16255" y="150939"/>
                  <a:pt x="16255" y="104648"/>
                </a:cubicBezTo>
                <a:lnTo>
                  <a:pt x="16255" y="104648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3" name="Freeform 833"/>
          <p:cNvSpPr/>
          <p:nvPr/>
        </p:nvSpPr>
        <p:spPr>
          <a:xfrm>
            <a:off x="4257294" y="3914394"/>
            <a:ext cx="187705" cy="175005"/>
          </a:xfrm>
          <a:custGeom>
            <a:avLst/>
            <a:gdLst>
              <a:gd name="connsiteX0" fmla="*/ 12191 w 187705"/>
              <a:gd name="connsiteY0" fmla="*/ 103632 h 175005"/>
              <a:gd name="connsiteX1" fmla="*/ 105917 w 187705"/>
              <a:gd name="connsiteY1" fmla="*/ 19812 h 175005"/>
              <a:gd name="connsiteX2" fmla="*/ 199644 w 187705"/>
              <a:gd name="connsiteY2" fmla="*/ 103632 h 175005"/>
              <a:gd name="connsiteX3" fmla="*/ 105917 w 187705"/>
              <a:gd name="connsiteY3" fmla="*/ 187452 h 175005"/>
              <a:gd name="connsiteX4" fmla="*/ 12191 w 187705"/>
              <a:gd name="connsiteY4" fmla="*/ 103632 h 175005"/>
              <a:gd name="connsiteX5" fmla="*/ 12191 w 187705"/>
              <a:gd name="connsiteY5" fmla="*/ 10363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705" h="175005">
                <a:moveTo>
                  <a:pt x="12191" y="103632"/>
                </a:moveTo>
                <a:cubicBezTo>
                  <a:pt x="12191" y="57277"/>
                  <a:pt x="54102" y="19812"/>
                  <a:pt x="105917" y="19812"/>
                </a:cubicBezTo>
                <a:cubicBezTo>
                  <a:pt x="157734" y="19812"/>
                  <a:pt x="199644" y="57277"/>
                  <a:pt x="199644" y="103632"/>
                </a:cubicBezTo>
                <a:cubicBezTo>
                  <a:pt x="199644" y="149987"/>
                  <a:pt x="157734" y="187452"/>
                  <a:pt x="105917" y="187452"/>
                </a:cubicBezTo>
                <a:cubicBezTo>
                  <a:pt x="54102" y="187452"/>
                  <a:pt x="12191" y="149987"/>
                  <a:pt x="12191" y="103632"/>
                </a:cubicBezTo>
                <a:lnTo>
                  <a:pt x="12191" y="103632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4" name="Freeform 834"/>
          <p:cNvSpPr/>
          <p:nvPr/>
        </p:nvSpPr>
        <p:spPr>
          <a:xfrm>
            <a:off x="4257294" y="3914394"/>
            <a:ext cx="187705" cy="175005"/>
          </a:xfrm>
          <a:custGeom>
            <a:avLst/>
            <a:gdLst>
              <a:gd name="connsiteX0" fmla="*/ 12191 w 187705"/>
              <a:gd name="connsiteY0" fmla="*/ 103632 h 175005"/>
              <a:gd name="connsiteX1" fmla="*/ 105917 w 187705"/>
              <a:gd name="connsiteY1" fmla="*/ 19812 h 175005"/>
              <a:gd name="connsiteX2" fmla="*/ 199644 w 187705"/>
              <a:gd name="connsiteY2" fmla="*/ 103632 h 175005"/>
              <a:gd name="connsiteX3" fmla="*/ 105917 w 187705"/>
              <a:gd name="connsiteY3" fmla="*/ 187452 h 175005"/>
              <a:gd name="connsiteX4" fmla="*/ 12191 w 187705"/>
              <a:gd name="connsiteY4" fmla="*/ 103632 h 175005"/>
              <a:gd name="connsiteX5" fmla="*/ 12191 w 187705"/>
              <a:gd name="connsiteY5" fmla="*/ 10363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705" h="175005">
                <a:moveTo>
                  <a:pt x="12191" y="103632"/>
                </a:moveTo>
                <a:cubicBezTo>
                  <a:pt x="12191" y="57277"/>
                  <a:pt x="54102" y="19812"/>
                  <a:pt x="105917" y="19812"/>
                </a:cubicBezTo>
                <a:cubicBezTo>
                  <a:pt x="157734" y="19812"/>
                  <a:pt x="199644" y="57277"/>
                  <a:pt x="199644" y="103632"/>
                </a:cubicBezTo>
                <a:cubicBezTo>
                  <a:pt x="199644" y="149987"/>
                  <a:pt x="157734" y="187452"/>
                  <a:pt x="105917" y="187452"/>
                </a:cubicBezTo>
                <a:cubicBezTo>
                  <a:pt x="54102" y="187452"/>
                  <a:pt x="12191" y="149987"/>
                  <a:pt x="12191" y="103632"/>
                </a:cubicBezTo>
                <a:lnTo>
                  <a:pt x="12191" y="103632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5" name="Freeform 835"/>
          <p:cNvSpPr/>
          <p:nvPr/>
        </p:nvSpPr>
        <p:spPr>
          <a:xfrm>
            <a:off x="4904994" y="4930394"/>
            <a:ext cx="187705" cy="175005"/>
          </a:xfrm>
          <a:custGeom>
            <a:avLst/>
            <a:gdLst>
              <a:gd name="connsiteX0" fmla="*/ 12191 w 187705"/>
              <a:gd name="connsiteY0" fmla="*/ 94996 h 175005"/>
              <a:gd name="connsiteX1" fmla="*/ 105917 w 187705"/>
              <a:gd name="connsiteY1" fmla="*/ 11176 h 175005"/>
              <a:gd name="connsiteX2" fmla="*/ 199644 w 187705"/>
              <a:gd name="connsiteY2" fmla="*/ 94996 h 175005"/>
              <a:gd name="connsiteX3" fmla="*/ 105917 w 187705"/>
              <a:gd name="connsiteY3" fmla="*/ 178816 h 175005"/>
              <a:gd name="connsiteX4" fmla="*/ 12191 w 187705"/>
              <a:gd name="connsiteY4" fmla="*/ 94996 h 175005"/>
              <a:gd name="connsiteX5" fmla="*/ 12191 w 187705"/>
              <a:gd name="connsiteY5" fmla="*/ 9499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705" h="175005">
                <a:moveTo>
                  <a:pt x="12191" y="94996"/>
                </a:moveTo>
                <a:cubicBezTo>
                  <a:pt x="12191" y="48641"/>
                  <a:pt x="54102" y="11176"/>
                  <a:pt x="105917" y="11176"/>
                </a:cubicBezTo>
                <a:cubicBezTo>
                  <a:pt x="157734" y="11176"/>
                  <a:pt x="199644" y="48641"/>
                  <a:pt x="199644" y="94996"/>
                </a:cubicBezTo>
                <a:cubicBezTo>
                  <a:pt x="199644" y="141351"/>
                  <a:pt x="157734" y="178816"/>
                  <a:pt x="105917" y="178816"/>
                </a:cubicBezTo>
                <a:cubicBezTo>
                  <a:pt x="54102" y="178816"/>
                  <a:pt x="12191" y="141351"/>
                  <a:pt x="12191" y="94996"/>
                </a:cubicBezTo>
                <a:lnTo>
                  <a:pt x="12191" y="94996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6" name="Freeform 836"/>
          <p:cNvSpPr/>
          <p:nvPr/>
        </p:nvSpPr>
        <p:spPr>
          <a:xfrm>
            <a:off x="4904994" y="4930394"/>
            <a:ext cx="187705" cy="175005"/>
          </a:xfrm>
          <a:custGeom>
            <a:avLst/>
            <a:gdLst>
              <a:gd name="connsiteX0" fmla="*/ 12191 w 187705"/>
              <a:gd name="connsiteY0" fmla="*/ 94996 h 175005"/>
              <a:gd name="connsiteX1" fmla="*/ 105917 w 187705"/>
              <a:gd name="connsiteY1" fmla="*/ 11176 h 175005"/>
              <a:gd name="connsiteX2" fmla="*/ 199644 w 187705"/>
              <a:gd name="connsiteY2" fmla="*/ 94996 h 175005"/>
              <a:gd name="connsiteX3" fmla="*/ 105917 w 187705"/>
              <a:gd name="connsiteY3" fmla="*/ 178816 h 175005"/>
              <a:gd name="connsiteX4" fmla="*/ 12191 w 187705"/>
              <a:gd name="connsiteY4" fmla="*/ 94996 h 175005"/>
              <a:gd name="connsiteX5" fmla="*/ 12191 w 187705"/>
              <a:gd name="connsiteY5" fmla="*/ 9499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705" h="175005">
                <a:moveTo>
                  <a:pt x="12191" y="94996"/>
                </a:moveTo>
                <a:cubicBezTo>
                  <a:pt x="12191" y="48641"/>
                  <a:pt x="54102" y="11176"/>
                  <a:pt x="105917" y="11176"/>
                </a:cubicBezTo>
                <a:cubicBezTo>
                  <a:pt x="157734" y="11176"/>
                  <a:pt x="199644" y="48641"/>
                  <a:pt x="199644" y="94996"/>
                </a:cubicBezTo>
                <a:cubicBezTo>
                  <a:pt x="199644" y="141351"/>
                  <a:pt x="157734" y="178816"/>
                  <a:pt x="105917" y="178816"/>
                </a:cubicBezTo>
                <a:cubicBezTo>
                  <a:pt x="54102" y="178816"/>
                  <a:pt x="12191" y="141351"/>
                  <a:pt x="12191" y="94996"/>
                </a:cubicBezTo>
                <a:lnTo>
                  <a:pt x="12191" y="94996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7" name="Freeform 837"/>
          <p:cNvSpPr/>
          <p:nvPr/>
        </p:nvSpPr>
        <p:spPr>
          <a:xfrm>
            <a:off x="5539994" y="3596894"/>
            <a:ext cx="200405" cy="175005"/>
          </a:xfrm>
          <a:custGeom>
            <a:avLst/>
            <a:gdLst>
              <a:gd name="connsiteX0" fmla="*/ 15747 w 200405"/>
              <a:gd name="connsiteY0" fmla="*/ 94996 h 175005"/>
              <a:gd name="connsiteX1" fmla="*/ 109473 w 200405"/>
              <a:gd name="connsiteY1" fmla="*/ 11176 h 175005"/>
              <a:gd name="connsiteX2" fmla="*/ 203200 w 200405"/>
              <a:gd name="connsiteY2" fmla="*/ 94996 h 175005"/>
              <a:gd name="connsiteX3" fmla="*/ 109473 w 200405"/>
              <a:gd name="connsiteY3" fmla="*/ 178816 h 175005"/>
              <a:gd name="connsiteX4" fmla="*/ 15747 w 200405"/>
              <a:gd name="connsiteY4" fmla="*/ 94996 h 175005"/>
              <a:gd name="connsiteX5" fmla="*/ 15747 w 200405"/>
              <a:gd name="connsiteY5" fmla="*/ 9499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5747" y="94996"/>
                </a:moveTo>
                <a:cubicBezTo>
                  <a:pt x="15747" y="48641"/>
                  <a:pt x="57658" y="11176"/>
                  <a:pt x="109473" y="11176"/>
                </a:cubicBezTo>
                <a:cubicBezTo>
                  <a:pt x="161290" y="11176"/>
                  <a:pt x="203200" y="48641"/>
                  <a:pt x="203200" y="94996"/>
                </a:cubicBezTo>
                <a:cubicBezTo>
                  <a:pt x="203200" y="141351"/>
                  <a:pt x="161290" y="178816"/>
                  <a:pt x="109473" y="178816"/>
                </a:cubicBezTo>
                <a:cubicBezTo>
                  <a:pt x="57658" y="178816"/>
                  <a:pt x="15747" y="141351"/>
                  <a:pt x="15747" y="94996"/>
                </a:cubicBezTo>
                <a:lnTo>
                  <a:pt x="15747" y="94996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8" name="Freeform 838"/>
          <p:cNvSpPr/>
          <p:nvPr/>
        </p:nvSpPr>
        <p:spPr>
          <a:xfrm>
            <a:off x="5539994" y="3596894"/>
            <a:ext cx="200405" cy="175005"/>
          </a:xfrm>
          <a:custGeom>
            <a:avLst/>
            <a:gdLst>
              <a:gd name="connsiteX0" fmla="*/ 15747 w 200405"/>
              <a:gd name="connsiteY0" fmla="*/ 94996 h 175005"/>
              <a:gd name="connsiteX1" fmla="*/ 109473 w 200405"/>
              <a:gd name="connsiteY1" fmla="*/ 11176 h 175005"/>
              <a:gd name="connsiteX2" fmla="*/ 203200 w 200405"/>
              <a:gd name="connsiteY2" fmla="*/ 94996 h 175005"/>
              <a:gd name="connsiteX3" fmla="*/ 109473 w 200405"/>
              <a:gd name="connsiteY3" fmla="*/ 178816 h 175005"/>
              <a:gd name="connsiteX4" fmla="*/ 15747 w 200405"/>
              <a:gd name="connsiteY4" fmla="*/ 94996 h 175005"/>
              <a:gd name="connsiteX5" fmla="*/ 15747 w 200405"/>
              <a:gd name="connsiteY5" fmla="*/ 9499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5747" y="94996"/>
                </a:moveTo>
                <a:cubicBezTo>
                  <a:pt x="15747" y="48641"/>
                  <a:pt x="57658" y="11176"/>
                  <a:pt x="109473" y="11176"/>
                </a:cubicBezTo>
                <a:cubicBezTo>
                  <a:pt x="161290" y="11176"/>
                  <a:pt x="203200" y="48641"/>
                  <a:pt x="203200" y="94996"/>
                </a:cubicBezTo>
                <a:cubicBezTo>
                  <a:pt x="203200" y="141351"/>
                  <a:pt x="161290" y="178816"/>
                  <a:pt x="109473" y="178816"/>
                </a:cubicBezTo>
                <a:cubicBezTo>
                  <a:pt x="57658" y="178816"/>
                  <a:pt x="15747" y="141351"/>
                  <a:pt x="15747" y="94996"/>
                </a:cubicBezTo>
                <a:lnTo>
                  <a:pt x="15747" y="94996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9" name="Freeform 839"/>
          <p:cNvSpPr/>
          <p:nvPr/>
        </p:nvSpPr>
        <p:spPr>
          <a:xfrm>
            <a:off x="6047994" y="5412994"/>
            <a:ext cx="200405" cy="175005"/>
          </a:xfrm>
          <a:custGeom>
            <a:avLst/>
            <a:gdLst>
              <a:gd name="connsiteX0" fmla="*/ 21335 w 200405"/>
              <a:gd name="connsiteY0" fmla="*/ 98552 h 175005"/>
              <a:gd name="connsiteX1" fmla="*/ 115061 w 200405"/>
              <a:gd name="connsiteY1" fmla="*/ 14732 h 175005"/>
              <a:gd name="connsiteX2" fmla="*/ 208788 w 200405"/>
              <a:gd name="connsiteY2" fmla="*/ 98552 h 175005"/>
              <a:gd name="connsiteX3" fmla="*/ 115061 w 200405"/>
              <a:gd name="connsiteY3" fmla="*/ 182372 h 175005"/>
              <a:gd name="connsiteX4" fmla="*/ 21335 w 200405"/>
              <a:gd name="connsiteY4" fmla="*/ 98552 h 175005"/>
              <a:gd name="connsiteX5" fmla="*/ 21335 w 200405"/>
              <a:gd name="connsiteY5" fmla="*/ 9855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21335" y="98552"/>
                </a:moveTo>
                <a:cubicBezTo>
                  <a:pt x="21335" y="52197"/>
                  <a:pt x="63246" y="14732"/>
                  <a:pt x="115061" y="14732"/>
                </a:cubicBezTo>
                <a:cubicBezTo>
                  <a:pt x="166877" y="14732"/>
                  <a:pt x="208788" y="52197"/>
                  <a:pt x="208788" y="98552"/>
                </a:cubicBezTo>
                <a:cubicBezTo>
                  <a:pt x="208788" y="144907"/>
                  <a:pt x="166877" y="182372"/>
                  <a:pt x="115061" y="182372"/>
                </a:cubicBezTo>
                <a:cubicBezTo>
                  <a:pt x="63246" y="182372"/>
                  <a:pt x="21335" y="144907"/>
                  <a:pt x="21335" y="98552"/>
                </a:cubicBezTo>
                <a:lnTo>
                  <a:pt x="21335" y="98552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0" name="Freeform 840"/>
          <p:cNvSpPr/>
          <p:nvPr/>
        </p:nvSpPr>
        <p:spPr>
          <a:xfrm>
            <a:off x="6047994" y="5412994"/>
            <a:ext cx="200405" cy="175005"/>
          </a:xfrm>
          <a:custGeom>
            <a:avLst/>
            <a:gdLst>
              <a:gd name="connsiteX0" fmla="*/ 21335 w 200405"/>
              <a:gd name="connsiteY0" fmla="*/ 98552 h 175005"/>
              <a:gd name="connsiteX1" fmla="*/ 115061 w 200405"/>
              <a:gd name="connsiteY1" fmla="*/ 14732 h 175005"/>
              <a:gd name="connsiteX2" fmla="*/ 208788 w 200405"/>
              <a:gd name="connsiteY2" fmla="*/ 98552 h 175005"/>
              <a:gd name="connsiteX3" fmla="*/ 115061 w 200405"/>
              <a:gd name="connsiteY3" fmla="*/ 182372 h 175005"/>
              <a:gd name="connsiteX4" fmla="*/ 21335 w 200405"/>
              <a:gd name="connsiteY4" fmla="*/ 98552 h 175005"/>
              <a:gd name="connsiteX5" fmla="*/ 21335 w 200405"/>
              <a:gd name="connsiteY5" fmla="*/ 9855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21335" y="98552"/>
                </a:moveTo>
                <a:cubicBezTo>
                  <a:pt x="21335" y="52197"/>
                  <a:pt x="63246" y="14732"/>
                  <a:pt x="115061" y="14732"/>
                </a:cubicBezTo>
                <a:cubicBezTo>
                  <a:pt x="166877" y="14732"/>
                  <a:pt x="208788" y="52197"/>
                  <a:pt x="208788" y="98552"/>
                </a:cubicBezTo>
                <a:cubicBezTo>
                  <a:pt x="208788" y="144907"/>
                  <a:pt x="166877" y="182372"/>
                  <a:pt x="115061" y="182372"/>
                </a:cubicBezTo>
                <a:cubicBezTo>
                  <a:pt x="63246" y="182372"/>
                  <a:pt x="21335" y="144907"/>
                  <a:pt x="21335" y="98552"/>
                </a:cubicBezTo>
                <a:lnTo>
                  <a:pt x="21335" y="98552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1" name="Freeform 841"/>
          <p:cNvSpPr/>
          <p:nvPr/>
        </p:nvSpPr>
        <p:spPr>
          <a:xfrm>
            <a:off x="6555993" y="3126994"/>
            <a:ext cx="200405" cy="175005"/>
          </a:xfrm>
          <a:custGeom>
            <a:avLst/>
            <a:gdLst>
              <a:gd name="connsiteX0" fmla="*/ 17780 w 200405"/>
              <a:gd name="connsiteY0" fmla="*/ 98552 h 175005"/>
              <a:gd name="connsiteX1" fmla="*/ 111506 w 200405"/>
              <a:gd name="connsiteY1" fmla="*/ 14732 h 175005"/>
              <a:gd name="connsiteX2" fmla="*/ 205232 w 200405"/>
              <a:gd name="connsiteY2" fmla="*/ 98552 h 175005"/>
              <a:gd name="connsiteX3" fmla="*/ 111506 w 200405"/>
              <a:gd name="connsiteY3" fmla="*/ 182372 h 175005"/>
              <a:gd name="connsiteX4" fmla="*/ 17780 w 200405"/>
              <a:gd name="connsiteY4" fmla="*/ 98552 h 175005"/>
              <a:gd name="connsiteX5" fmla="*/ 17780 w 200405"/>
              <a:gd name="connsiteY5" fmla="*/ 9855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7780" y="98552"/>
                </a:moveTo>
                <a:cubicBezTo>
                  <a:pt x="17780" y="52197"/>
                  <a:pt x="59690" y="14732"/>
                  <a:pt x="111506" y="14732"/>
                </a:cubicBezTo>
                <a:cubicBezTo>
                  <a:pt x="163322" y="14732"/>
                  <a:pt x="205232" y="52197"/>
                  <a:pt x="205232" y="98552"/>
                </a:cubicBezTo>
                <a:cubicBezTo>
                  <a:pt x="205232" y="144907"/>
                  <a:pt x="163322" y="182372"/>
                  <a:pt x="111506" y="182372"/>
                </a:cubicBezTo>
                <a:cubicBezTo>
                  <a:pt x="59690" y="182372"/>
                  <a:pt x="17780" y="144907"/>
                  <a:pt x="17780" y="98552"/>
                </a:cubicBezTo>
                <a:lnTo>
                  <a:pt x="17780" y="98552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2" name="Freeform 842"/>
          <p:cNvSpPr/>
          <p:nvPr/>
        </p:nvSpPr>
        <p:spPr>
          <a:xfrm>
            <a:off x="6555993" y="3126994"/>
            <a:ext cx="200405" cy="175005"/>
          </a:xfrm>
          <a:custGeom>
            <a:avLst/>
            <a:gdLst>
              <a:gd name="connsiteX0" fmla="*/ 17780 w 200405"/>
              <a:gd name="connsiteY0" fmla="*/ 98552 h 175005"/>
              <a:gd name="connsiteX1" fmla="*/ 111506 w 200405"/>
              <a:gd name="connsiteY1" fmla="*/ 14732 h 175005"/>
              <a:gd name="connsiteX2" fmla="*/ 205232 w 200405"/>
              <a:gd name="connsiteY2" fmla="*/ 98552 h 175005"/>
              <a:gd name="connsiteX3" fmla="*/ 111506 w 200405"/>
              <a:gd name="connsiteY3" fmla="*/ 182372 h 175005"/>
              <a:gd name="connsiteX4" fmla="*/ 17780 w 200405"/>
              <a:gd name="connsiteY4" fmla="*/ 98552 h 175005"/>
              <a:gd name="connsiteX5" fmla="*/ 17780 w 200405"/>
              <a:gd name="connsiteY5" fmla="*/ 9855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7780" y="98552"/>
                </a:moveTo>
                <a:cubicBezTo>
                  <a:pt x="17780" y="52197"/>
                  <a:pt x="59690" y="14732"/>
                  <a:pt x="111506" y="14732"/>
                </a:cubicBezTo>
                <a:cubicBezTo>
                  <a:pt x="163322" y="14732"/>
                  <a:pt x="205232" y="52197"/>
                  <a:pt x="205232" y="98552"/>
                </a:cubicBezTo>
                <a:cubicBezTo>
                  <a:pt x="205232" y="144907"/>
                  <a:pt x="163322" y="182372"/>
                  <a:pt x="111506" y="182372"/>
                </a:cubicBezTo>
                <a:cubicBezTo>
                  <a:pt x="59690" y="182372"/>
                  <a:pt x="17780" y="144907"/>
                  <a:pt x="17780" y="98552"/>
                </a:cubicBezTo>
                <a:lnTo>
                  <a:pt x="17780" y="98552"/>
                </a:lnTo>
                <a:close/>
              </a:path>
            </a:pathLst>
          </a:custGeom>
          <a:solidFill>
            <a:srgbClr val="0000ED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3" name="Freeform 843"/>
          <p:cNvSpPr/>
          <p:nvPr/>
        </p:nvSpPr>
        <p:spPr>
          <a:xfrm>
            <a:off x="2970022" y="4557521"/>
            <a:ext cx="1030477" cy="1119377"/>
          </a:xfrm>
          <a:custGeom>
            <a:avLst/>
            <a:gdLst>
              <a:gd name="connsiteX0" fmla="*/ 19304 w 1030477"/>
              <a:gd name="connsiteY0" fmla="*/ 22860 h 1119377"/>
              <a:gd name="connsiteX1" fmla="*/ 1039113 w 1030477"/>
              <a:gd name="connsiteY1" fmla="*/ 1128687 h 111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0477" h="1119377">
                <a:moveTo>
                  <a:pt x="19304" y="22860"/>
                </a:moveTo>
                <a:lnTo>
                  <a:pt x="1039113" y="1128687"/>
                </a:lnTo>
              </a:path>
            </a:pathLst>
          </a:custGeom>
          <a:ln w="2895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4" name="Freeform 844"/>
          <p:cNvSpPr/>
          <p:nvPr/>
        </p:nvSpPr>
        <p:spPr>
          <a:xfrm>
            <a:off x="6145021" y="3287521"/>
            <a:ext cx="509777" cy="2135377"/>
          </a:xfrm>
          <a:custGeom>
            <a:avLst/>
            <a:gdLst>
              <a:gd name="connsiteX0" fmla="*/ 17272 w 509777"/>
              <a:gd name="connsiteY0" fmla="*/ 2140331 h 2135377"/>
              <a:gd name="connsiteX1" fmla="*/ 521334 w 509777"/>
              <a:gd name="connsiteY1" fmla="*/ 21844 h 2135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9777" h="2135377">
                <a:moveTo>
                  <a:pt x="17272" y="2140331"/>
                </a:moveTo>
                <a:lnTo>
                  <a:pt x="521334" y="21844"/>
                </a:lnTo>
              </a:path>
            </a:pathLst>
          </a:custGeom>
          <a:ln w="2895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5" name="Freeform 845"/>
          <p:cNvSpPr/>
          <p:nvPr/>
        </p:nvSpPr>
        <p:spPr>
          <a:xfrm>
            <a:off x="4151121" y="5497321"/>
            <a:ext cx="1906777" cy="243077"/>
          </a:xfrm>
          <a:custGeom>
            <a:avLst/>
            <a:gdLst>
              <a:gd name="connsiteX0" fmla="*/ 1918970 w 1906777"/>
              <a:gd name="connsiteY0" fmla="*/ 17272 h 243077"/>
              <a:gd name="connsiteX1" fmla="*/ 17780 w 1906777"/>
              <a:gd name="connsiteY1" fmla="*/ 248856 h 24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6777" h="243077">
                <a:moveTo>
                  <a:pt x="1918970" y="17272"/>
                </a:moveTo>
                <a:lnTo>
                  <a:pt x="17780" y="248856"/>
                </a:lnTo>
              </a:path>
            </a:pathLst>
          </a:custGeom>
          <a:ln w="2895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6" name="Freeform 846"/>
          <p:cNvSpPr/>
          <p:nvPr/>
        </p:nvSpPr>
        <p:spPr>
          <a:xfrm>
            <a:off x="3719321" y="2919222"/>
            <a:ext cx="2846577" cy="293877"/>
          </a:xfrm>
          <a:custGeom>
            <a:avLst/>
            <a:gdLst>
              <a:gd name="connsiteX0" fmla="*/ 16764 w 2846577"/>
              <a:gd name="connsiteY0" fmla="*/ 18288 h 293877"/>
              <a:gd name="connsiteX1" fmla="*/ 2854071 w 2846577"/>
              <a:gd name="connsiteY1" fmla="*/ 306324 h 293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46577" h="293877">
                <a:moveTo>
                  <a:pt x="16764" y="18288"/>
                </a:moveTo>
                <a:lnTo>
                  <a:pt x="2854071" y="306324"/>
                </a:lnTo>
              </a:path>
            </a:pathLst>
          </a:custGeom>
          <a:ln w="2895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7" name="Freeform 847"/>
          <p:cNvSpPr/>
          <p:nvPr/>
        </p:nvSpPr>
        <p:spPr>
          <a:xfrm>
            <a:off x="2906522" y="2970022"/>
            <a:ext cx="662177" cy="1462277"/>
          </a:xfrm>
          <a:custGeom>
            <a:avLst/>
            <a:gdLst>
              <a:gd name="connsiteX0" fmla="*/ 662812 w 662177"/>
              <a:gd name="connsiteY0" fmla="*/ 17780 h 1462277"/>
              <a:gd name="connsiteX1" fmla="*/ 15748 w 662177"/>
              <a:gd name="connsiteY1" fmla="*/ 1468247 h 146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2177" h="1462277">
                <a:moveTo>
                  <a:pt x="662812" y="17780"/>
                </a:moveTo>
                <a:lnTo>
                  <a:pt x="15748" y="1468247"/>
                </a:lnTo>
              </a:path>
            </a:pathLst>
          </a:custGeom>
          <a:ln w="2895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8" name="TextBox 848"/>
          <p:cNvSpPr txBox="1"/>
          <p:nvPr/>
        </p:nvSpPr>
        <p:spPr>
          <a:xfrm>
            <a:off x="548640" y="605998"/>
            <a:ext cx="6808077" cy="47946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247520">
              <a:lnSpc>
                <a:spcPct val="100000"/>
              </a:lnSpc>
            </a:pPr>
            <a:r>
              <a:rPr lang="en-US" altLang="zh-CN" sz="3200" b="1" spc="290" dirty="0">
                <a:solidFill>
                  <a:srgbClr val="006EBF"/>
                </a:solidFill>
                <a:latin typeface="Times New Roman"/>
                <a:ea typeface="Times New Roman"/>
              </a:rPr>
              <a:t>Andrew’s</a:t>
            </a:r>
            <a:r>
              <a:rPr lang="en-US" altLang="zh-CN" sz="3200" b="1" spc="139" dirty="0">
                <a:solidFill>
                  <a:srgbClr val="006EB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b="1" spc="304" dirty="0">
                <a:solidFill>
                  <a:srgbClr val="006EBF"/>
                </a:solidFill>
                <a:latin typeface="Times New Roman"/>
                <a:ea typeface="Times New Roman"/>
              </a:rPr>
              <a:t>Monotone</a:t>
            </a:r>
            <a:r>
              <a:rPr lang="en-US" altLang="zh-CN" sz="3200" b="1" spc="139" dirty="0">
                <a:solidFill>
                  <a:srgbClr val="006EB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b="1" spc="295" dirty="0">
                <a:solidFill>
                  <a:srgbClr val="006EBF"/>
                </a:solidFill>
                <a:latin typeface="Times New Roman"/>
                <a:ea typeface="Times New Roman"/>
              </a:rPr>
              <a:t>Chain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69"/>
              </a:lnSpc>
            </a:pPr>
            <a:endParaRPr lang="en-US" dirty="0" smtClean="0"/>
          </a:p>
          <a:p>
            <a:pPr marL="0">
              <a:lnSpc>
                <a:spcPct val="111666"/>
              </a:lnSpc>
            </a:pPr>
            <a:r>
              <a:rPr lang="en-US" altLang="zh-CN" sz="2400" dirty="0">
                <a:solidFill>
                  <a:srgbClr val="16365D"/>
                </a:solidFill>
                <a:latin typeface="Arial"/>
                <a:ea typeface="Arial"/>
              </a:rPr>
              <a:t>•</a:t>
            </a:r>
            <a:r>
              <a:rPr lang="en-US" altLang="zh-CN" sz="2400" spc="80" dirty="0">
                <a:solidFill>
                  <a:srgbClr val="16365D"/>
                </a:solidFill>
                <a:latin typeface="Arial"/>
                <a:cs typeface="Arial"/>
              </a:rPr>
              <a:t>  </a:t>
            </a:r>
            <a:r>
              <a:rPr lang="zh-CN" altLang="en-US" sz="2400" dirty="0">
                <a:solidFill>
                  <a:srgbClr val="16365D"/>
                </a:solidFill>
                <a:latin typeface="Arial Unicode MS"/>
                <a:ea typeface="Arial Unicode MS"/>
              </a:rPr>
              <a:t>Step3</a:t>
            </a:r>
            <a:r>
              <a:rPr lang="zh-CN" altLang="en-US" sz="2400" spc="89" dirty="0">
                <a:solidFill>
                  <a:srgbClr val="16365D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400" dirty="0">
                <a:solidFill>
                  <a:srgbClr val="16365D"/>
                </a:solidFill>
                <a:latin typeface="Arial Unicode MS"/>
                <a:ea typeface="Arial Unicode MS"/>
              </a:rPr>
              <a:t>:</a:t>
            </a:r>
            <a:r>
              <a:rPr lang="zh-CN" altLang="en-US" sz="2400" spc="80" dirty="0">
                <a:solidFill>
                  <a:srgbClr val="16365D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400" dirty="0">
                <a:solidFill>
                  <a:srgbClr val="16365D"/>
                </a:solidFill>
                <a:latin typeface="Arial Unicode MS"/>
                <a:ea typeface="Arial Unicode MS"/>
              </a:rPr>
              <a:t>Use</a:t>
            </a:r>
            <a:r>
              <a:rPr lang="zh-CN" altLang="en-US" sz="2400" spc="85" dirty="0">
                <a:solidFill>
                  <a:srgbClr val="16365D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400" dirty="0">
                <a:solidFill>
                  <a:srgbClr val="16365D"/>
                </a:solidFill>
                <a:latin typeface="Arial Unicode MS"/>
                <a:ea typeface="Arial Unicode MS"/>
              </a:rPr>
              <a:t>cross</a:t>
            </a:r>
            <a:r>
              <a:rPr lang="zh-CN" altLang="en-US" sz="2400" spc="85" dirty="0">
                <a:solidFill>
                  <a:srgbClr val="16365D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400" dirty="0">
                <a:solidFill>
                  <a:srgbClr val="16365D"/>
                </a:solidFill>
                <a:latin typeface="Arial Unicode MS"/>
                <a:ea typeface="Arial Unicode MS"/>
              </a:rPr>
              <a:t>product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10"/>
              </a:lnSpc>
            </a:pPr>
            <a:endParaRPr lang="en-US" dirty="0" smtClean="0"/>
          </a:p>
          <a:p>
            <a:pPr marL="0" indent="2828289">
              <a:lnSpc>
                <a:spcPct val="100000"/>
              </a:lnSpc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</a:p>
          <a:p>
            <a:pPr marL="0" indent="5916167">
              <a:lnSpc>
                <a:spcPct val="100000"/>
              </a:lnSpc>
              <a:spcBef>
                <a:spcPts val="175"/>
              </a:spcBef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7</a:t>
            </a:r>
          </a:p>
          <a:p>
            <a:pPr>
              <a:lnSpc>
                <a:spcPts val="1114"/>
              </a:lnSpc>
            </a:pPr>
            <a:endParaRPr lang="en-US" dirty="0" smtClean="0"/>
          </a:p>
          <a:p>
            <a:pPr marL="0" indent="4820411">
              <a:lnSpc>
                <a:spcPct val="100000"/>
              </a:lnSpc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5</a:t>
            </a:r>
          </a:p>
          <a:p>
            <a:pPr>
              <a:lnSpc>
                <a:spcPts val="405"/>
              </a:lnSpc>
            </a:pPr>
            <a:endParaRPr lang="en-US" dirty="0" smtClean="0"/>
          </a:p>
          <a:p>
            <a:pPr marL="0" indent="3511930">
              <a:lnSpc>
                <a:spcPct val="100000"/>
              </a:lnSpc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3</a:t>
            </a:r>
          </a:p>
          <a:p>
            <a:pPr>
              <a:lnSpc>
                <a:spcPts val="1729"/>
              </a:lnSpc>
            </a:pPr>
            <a:endParaRPr lang="en-US" dirty="0" smtClean="0"/>
          </a:p>
          <a:p>
            <a:pPr marL="0" indent="2071370">
              <a:lnSpc>
                <a:spcPct val="100000"/>
              </a:lnSpc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214"/>
              </a:lnSpc>
            </a:pPr>
            <a:endParaRPr lang="en-US" dirty="0" smtClean="0"/>
          </a:p>
          <a:p>
            <a:pPr marL="0" indent="4219320">
              <a:lnSpc>
                <a:spcPct val="100000"/>
              </a:lnSpc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4</a:t>
            </a:r>
          </a:p>
        </p:txBody>
      </p:sp>
      <p:sp>
        <p:nvSpPr>
          <p:cNvPr id="849" name="TextBox 849"/>
          <p:cNvSpPr txBox="1"/>
          <p:nvPr/>
        </p:nvSpPr>
        <p:spPr>
          <a:xfrm>
            <a:off x="3827653" y="5567224"/>
            <a:ext cx="2292756" cy="4960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80833"/>
              </a:lnSpc>
              <a:tabLst>
                <a:tab pos="2051303" algn="l"/>
              </a:tabLst>
            </a:pPr>
            <a:r>
              <a:rPr lang="en-US" altLang="zh-CN" sz="1800" dirty="0">
                <a:solidFill>
                  <a:srgbClr val="000000"/>
                </a:solidFill>
                <a:latin typeface="Times New Roman"/>
                <a:ea typeface="Times New Roman"/>
              </a:rPr>
              <a:t>2	</a:t>
            </a:r>
            <a:r>
              <a:rPr lang="en-US" altLang="zh-CN" sz="1800" spc="-40" dirty="0">
                <a:solidFill>
                  <a:srgbClr val="000000"/>
                </a:solidFill>
                <a:latin typeface="Times New Roman"/>
                <a:ea typeface="Times New Roman"/>
              </a:rPr>
              <a:t>6</a:t>
            </a:r>
          </a:p>
        </p:txBody>
      </p:sp>
      <p:sp>
        <p:nvSpPr>
          <p:cNvPr id="850" name="TextBox 850"/>
          <p:cNvSpPr txBox="1"/>
          <p:nvPr/>
        </p:nvSpPr>
        <p:spPr>
          <a:xfrm>
            <a:off x="6428232" y="6565925"/>
            <a:ext cx="1671075" cy="243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made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by</a:t>
            </a:r>
            <a:r>
              <a:rPr lang="en-US" altLang="zh-CN" sz="1600" b="1" i="1" spc="-4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ai281918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2" name="Picture 8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459" y="60960"/>
            <a:ext cx="1158240" cy="1097280"/>
          </a:xfrm>
          <a:prstGeom prst="rect">
            <a:avLst/>
          </a:prstGeom>
        </p:spPr>
      </p:pic>
      <p:sp>
        <p:nvSpPr>
          <p:cNvPr id="2" name="Freeform 852"/>
          <p:cNvSpPr/>
          <p:nvPr/>
        </p:nvSpPr>
        <p:spPr>
          <a:xfrm>
            <a:off x="298450" y="6483350"/>
            <a:ext cx="5721350" cy="6350"/>
          </a:xfrm>
          <a:custGeom>
            <a:avLst/>
            <a:gdLst>
              <a:gd name="connsiteX0" fmla="*/ 6350 w 5721350"/>
              <a:gd name="connsiteY0" fmla="*/ 18034 h 6350"/>
              <a:gd name="connsiteX1" fmla="*/ 5721350 w 5721350"/>
              <a:gd name="connsiteY1" fmla="*/ 18034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21350" h="6350">
                <a:moveTo>
                  <a:pt x="6350" y="18034"/>
                </a:moveTo>
                <a:lnTo>
                  <a:pt x="5721350" y="18034"/>
                </a:lnTo>
              </a:path>
            </a:pathLst>
          </a:custGeom>
          <a:ln w="609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4" name="Picture 8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880" y="5897880"/>
            <a:ext cx="937260" cy="899160"/>
          </a:xfrm>
          <a:prstGeom prst="rect">
            <a:avLst/>
          </a:prstGeom>
        </p:spPr>
      </p:pic>
      <p:pic>
        <p:nvPicPr>
          <p:cNvPr id="855" name="Picture 8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" y="1341120"/>
            <a:ext cx="8252459" cy="60960"/>
          </a:xfrm>
          <a:prstGeom prst="rect">
            <a:avLst/>
          </a:prstGeom>
        </p:spPr>
      </p:pic>
      <p:sp>
        <p:nvSpPr>
          <p:cNvPr id="3" name="Freeform 855"/>
          <p:cNvSpPr/>
          <p:nvPr/>
        </p:nvSpPr>
        <p:spPr>
          <a:xfrm>
            <a:off x="2813050" y="4425950"/>
            <a:ext cx="196850" cy="171450"/>
          </a:xfrm>
          <a:custGeom>
            <a:avLst/>
            <a:gdLst>
              <a:gd name="connsiteX0" fmla="*/ 16255 w 196850"/>
              <a:gd name="connsiteY0" fmla="*/ 96520 h 171450"/>
              <a:gd name="connsiteX1" fmla="*/ 109982 w 196850"/>
              <a:gd name="connsiteY1" fmla="*/ 12700 h 171450"/>
              <a:gd name="connsiteX2" fmla="*/ 203707 w 196850"/>
              <a:gd name="connsiteY2" fmla="*/ 96520 h 171450"/>
              <a:gd name="connsiteX3" fmla="*/ 109982 w 196850"/>
              <a:gd name="connsiteY3" fmla="*/ 180340 h 171450"/>
              <a:gd name="connsiteX4" fmla="*/ 16255 w 196850"/>
              <a:gd name="connsiteY4" fmla="*/ 96520 h 171450"/>
              <a:gd name="connsiteX5" fmla="*/ 16255 w 196850"/>
              <a:gd name="connsiteY5" fmla="*/ 9652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6850" h="171450">
                <a:moveTo>
                  <a:pt x="16255" y="96520"/>
                </a:moveTo>
                <a:cubicBezTo>
                  <a:pt x="16255" y="50165"/>
                  <a:pt x="58166" y="12700"/>
                  <a:pt x="109982" y="12700"/>
                </a:cubicBezTo>
                <a:cubicBezTo>
                  <a:pt x="161798" y="12700"/>
                  <a:pt x="203707" y="50165"/>
                  <a:pt x="203707" y="96520"/>
                </a:cubicBezTo>
                <a:cubicBezTo>
                  <a:pt x="203707" y="142875"/>
                  <a:pt x="161798" y="180340"/>
                  <a:pt x="109982" y="180340"/>
                </a:cubicBezTo>
                <a:cubicBezTo>
                  <a:pt x="58166" y="180340"/>
                  <a:pt x="16255" y="142875"/>
                  <a:pt x="16255" y="96520"/>
                </a:cubicBezTo>
                <a:lnTo>
                  <a:pt x="16255" y="96520"/>
                </a:lnTo>
                <a:close/>
              </a:path>
            </a:pathLst>
          </a:custGeom>
          <a:solidFill>
            <a:srgbClr val="BF4F4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6" name="Freeform 856"/>
          <p:cNvSpPr/>
          <p:nvPr/>
        </p:nvSpPr>
        <p:spPr>
          <a:xfrm>
            <a:off x="2809494" y="4422394"/>
            <a:ext cx="200405" cy="175005"/>
          </a:xfrm>
          <a:custGeom>
            <a:avLst/>
            <a:gdLst>
              <a:gd name="connsiteX0" fmla="*/ 19811 w 200405"/>
              <a:gd name="connsiteY0" fmla="*/ 100076 h 175005"/>
              <a:gd name="connsiteX1" fmla="*/ 113538 w 200405"/>
              <a:gd name="connsiteY1" fmla="*/ 16256 h 175005"/>
              <a:gd name="connsiteX2" fmla="*/ 207263 w 200405"/>
              <a:gd name="connsiteY2" fmla="*/ 100076 h 175005"/>
              <a:gd name="connsiteX3" fmla="*/ 113538 w 200405"/>
              <a:gd name="connsiteY3" fmla="*/ 183896 h 175005"/>
              <a:gd name="connsiteX4" fmla="*/ 19811 w 200405"/>
              <a:gd name="connsiteY4" fmla="*/ 100076 h 175005"/>
              <a:gd name="connsiteX5" fmla="*/ 19811 w 200405"/>
              <a:gd name="connsiteY5" fmla="*/ 10007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9811" y="100076"/>
                </a:moveTo>
                <a:cubicBezTo>
                  <a:pt x="19811" y="53721"/>
                  <a:pt x="61722" y="16256"/>
                  <a:pt x="113538" y="16256"/>
                </a:cubicBezTo>
                <a:cubicBezTo>
                  <a:pt x="165354" y="16256"/>
                  <a:pt x="207263" y="53721"/>
                  <a:pt x="207263" y="100076"/>
                </a:cubicBezTo>
                <a:cubicBezTo>
                  <a:pt x="207263" y="146431"/>
                  <a:pt x="165354" y="183896"/>
                  <a:pt x="113538" y="183896"/>
                </a:cubicBezTo>
                <a:cubicBezTo>
                  <a:pt x="61722" y="183896"/>
                  <a:pt x="19811" y="146431"/>
                  <a:pt x="19811" y="100076"/>
                </a:cubicBezTo>
                <a:lnTo>
                  <a:pt x="19811" y="100076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8A373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7" name="Freeform 857"/>
          <p:cNvSpPr/>
          <p:nvPr/>
        </p:nvSpPr>
        <p:spPr>
          <a:xfrm>
            <a:off x="3533394" y="2834894"/>
            <a:ext cx="200405" cy="175005"/>
          </a:xfrm>
          <a:custGeom>
            <a:avLst/>
            <a:gdLst>
              <a:gd name="connsiteX0" fmla="*/ 15240 w 200405"/>
              <a:gd name="connsiteY0" fmla="*/ 102616 h 175005"/>
              <a:gd name="connsiteX1" fmla="*/ 108965 w 200405"/>
              <a:gd name="connsiteY1" fmla="*/ 18796 h 175005"/>
              <a:gd name="connsiteX2" fmla="*/ 202691 w 200405"/>
              <a:gd name="connsiteY2" fmla="*/ 102616 h 175005"/>
              <a:gd name="connsiteX3" fmla="*/ 108965 w 200405"/>
              <a:gd name="connsiteY3" fmla="*/ 186436 h 175005"/>
              <a:gd name="connsiteX4" fmla="*/ 15240 w 200405"/>
              <a:gd name="connsiteY4" fmla="*/ 102616 h 175005"/>
              <a:gd name="connsiteX5" fmla="*/ 15240 w 200405"/>
              <a:gd name="connsiteY5" fmla="*/ 10261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5240" y="102616"/>
                </a:moveTo>
                <a:cubicBezTo>
                  <a:pt x="15240" y="56261"/>
                  <a:pt x="57150" y="18796"/>
                  <a:pt x="108965" y="18796"/>
                </a:cubicBezTo>
                <a:cubicBezTo>
                  <a:pt x="160782" y="18796"/>
                  <a:pt x="202691" y="56261"/>
                  <a:pt x="202691" y="102616"/>
                </a:cubicBezTo>
                <a:cubicBezTo>
                  <a:pt x="202691" y="148971"/>
                  <a:pt x="160782" y="186436"/>
                  <a:pt x="108965" y="186436"/>
                </a:cubicBezTo>
                <a:cubicBezTo>
                  <a:pt x="57150" y="186436"/>
                  <a:pt x="15240" y="148971"/>
                  <a:pt x="15240" y="102616"/>
                </a:cubicBezTo>
                <a:lnTo>
                  <a:pt x="15240" y="102616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8" name="Freeform 858"/>
          <p:cNvSpPr/>
          <p:nvPr/>
        </p:nvSpPr>
        <p:spPr>
          <a:xfrm>
            <a:off x="3533394" y="2834894"/>
            <a:ext cx="200405" cy="175005"/>
          </a:xfrm>
          <a:custGeom>
            <a:avLst/>
            <a:gdLst>
              <a:gd name="connsiteX0" fmla="*/ 15240 w 200405"/>
              <a:gd name="connsiteY0" fmla="*/ 102616 h 175005"/>
              <a:gd name="connsiteX1" fmla="*/ 108965 w 200405"/>
              <a:gd name="connsiteY1" fmla="*/ 18796 h 175005"/>
              <a:gd name="connsiteX2" fmla="*/ 202691 w 200405"/>
              <a:gd name="connsiteY2" fmla="*/ 102616 h 175005"/>
              <a:gd name="connsiteX3" fmla="*/ 108965 w 200405"/>
              <a:gd name="connsiteY3" fmla="*/ 186436 h 175005"/>
              <a:gd name="connsiteX4" fmla="*/ 15240 w 200405"/>
              <a:gd name="connsiteY4" fmla="*/ 102616 h 175005"/>
              <a:gd name="connsiteX5" fmla="*/ 15240 w 200405"/>
              <a:gd name="connsiteY5" fmla="*/ 10261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5240" y="102616"/>
                </a:moveTo>
                <a:cubicBezTo>
                  <a:pt x="15240" y="56261"/>
                  <a:pt x="57150" y="18796"/>
                  <a:pt x="108965" y="18796"/>
                </a:cubicBezTo>
                <a:cubicBezTo>
                  <a:pt x="160782" y="18796"/>
                  <a:pt x="202691" y="56261"/>
                  <a:pt x="202691" y="102616"/>
                </a:cubicBezTo>
                <a:cubicBezTo>
                  <a:pt x="202691" y="148971"/>
                  <a:pt x="160782" y="186436"/>
                  <a:pt x="108965" y="186436"/>
                </a:cubicBezTo>
                <a:cubicBezTo>
                  <a:pt x="57150" y="186436"/>
                  <a:pt x="15240" y="148971"/>
                  <a:pt x="15240" y="102616"/>
                </a:cubicBezTo>
                <a:lnTo>
                  <a:pt x="15240" y="102616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9" name="Freeform 859"/>
          <p:cNvSpPr/>
          <p:nvPr/>
        </p:nvSpPr>
        <p:spPr>
          <a:xfrm>
            <a:off x="3965194" y="5641594"/>
            <a:ext cx="200405" cy="187705"/>
          </a:xfrm>
          <a:custGeom>
            <a:avLst/>
            <a:gdLst>
              <a:gd name="connsiteX0" fmla="*/ 16255 w 200405"/>
              <a:gd name="connsiteY0" fmla="*/ 104648 h 187705"/>
              <a:gd name="connsiteX1" fmla="*/ 109982 w 200405"/>
              <a:gd name="connsiteY1" fmla="*/ 20828 h 187705"/>
              <a:gd name="connsiteX2" fmla="*/ 203708 w 200405"/>
              <a:gd name="connsiteY2" fmla="*/ 104648 h 187705"/>
              <a:gd name="connsiteX3" fmla="*/ 109982 w 200405"/>
              <a:gd name="connsiteY3" fmla="*/ 188468 h 187705"/>
              <a:gd name="connsiteX4" fmla="*/ 16255 w 200405"/>
              <a:gd name="connsiteY4" fmla="*/ 104648 h 187705"/>
              <a:gd name="connsiteX5" fmla="*/ 16255 w 200405"/>
              <a:gd name="connsiteY5" fmla="*/ 104648 h 18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87705">
                <a:moveTo>
                  <a:pt x="16255" y="104648"/>
                </a:moveTo>
                <a:cubicBezTo>
                  <a:pt x="16255" y="58356"/>
                  <a:pt x="58165" y="20828"/>
                  <a:pt x="109982" y="20828"/>
                </a:cubicBezTo>
                <a:cubicBezTo>
                  <a:pt x="161797" y="20828"/>
                  <a:pt x="203708" y="58356"/>
                  <a:pt x="203708" y="104648"/>
                </a:cubicBezTo>
                <a:cubicBezTo>
                  <a:pt x="203708" y="150939"/>
                  <a:pt x="161797" y="188468"/>
                  <a:pt x="109982" y="188468"/>
                </a:cubicBezTo>
                <a:cubicBezTo>
                  <a:pt x="58165" y="188468"/>
                  <a:pt x="16255" y="150939"/>
                  <a:pt x="16255" y="104648"/>
                </a:cubicBezTo>
                <a:lnTo>
                  <a:pt x="16255" y="104648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0" name="Freeform 860"/>
          <p:cNvSpPr/>
          <p:nvPr/>
        </p:nvSpPr>
        <p:spPr>
          <a:xfrm>
            <a:off x="3965194" y="5641594"/>
            <a:ext cx="200405" cy="187705"/>
          </a:xfrm>
          <a:custGeom>
            <a:avLst/>
            <a:gdLst>
              <a:gd name="connsiteX0" fmla="*/ 16255 w 200405"/>
              <a:gd name="connsiteY0" fmla="*/ 104648 h 187705"/>
              <a:gd name="connsiteX1" fmla="*/ 109982 w 200405"/>
              <a:gd name="connsiteY1" fmla="*/ 20828 h 187705"/>
              <a:gd name="connsiteX2" fmla="*/ 203708 w 200405"/>
              <a:gd name="connsiteY2" fmla="*/ 104648 h 187705"/>
              <a:gd name="connsiteX3" fmla="*/ 109982 w 200405"/>
              <a:gd name="connsiteY3" fmla="*/ 188468 h 187705"/>
              <a:gd name="connsiteX4" fmla="*/ 16255 w 200405"/>
              <a:gd name="connsiteY4" fmla="*/ 104648 h 187705"/>
              <a:gd name="connsiteX5" fmla="*/ 16255 w 200405"/>
              <a:gd name="connsiteY5" fmla="*/ 104648 h 18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87705">
                <a:moveTo>
                  <a:pt x="16255" y="104648"/>
                </a:moveTo>
                <a:cubicBezTo>
                  <a:pt x="16255" y="58356"/>
                  <a:pt x="58165" y="20828"/>
                  <a:pt x="109982" y="20828"/>
                </a:cubicBezTo>
                <a:cubicBezTo>
                  <a:pt x="161797" y="20828"/>
                  <a:pt x="203708" y="58356"/>
                  <a:pt x="203708" y="104648"/>
                </a:cubicBezTo>
                <a:cubicBezTo>
                  <a:pt x="203708" y="150939"/>
                  <a:pt x="161797" y="188468"/>
                  <a:pt x="109982" y="188468"/>
                </a:cubicBezTo>
                <a:cubicBezTo>
                  <a:pt x="58165" y="188468"/>
                  <a:pt x="16255" y="150939"/>
                  <a:pt x="16255" y="104648"/>
                </a:cubicBezTo>
                <a:lnTo>
                  <a:pt x="16255" y="104648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1" name="Freeform 861"/>
          <p:cNvSpPr/>
          <p:nvPr/>
        </p:nvSpPr>
        <p:spPr>
          <a:xfrm>
            <a:off x="4257294" y="3914394"/>
            <a:ext cx="187705" cy="175005"/>
          </a:xfrm>
          <a:custGeom>
            <a:avLst/>
            <a:gdLst>
              <a:gd name="connsiteX0" fmla="*/ 12191 w 187705"/>
              <a:gd name="connsiteY0" fmla="*/ 103632 h 175005"/>
              <a:gd name="connsiteX1" fmla="*/ 105917 w 187705"/>
              <a:gd name="connsiteY1" fmla="*/ 19812 h 175005"/>
              <a:gd name="connsiteX2" fmla="*/ 199644 w 187705"/>
              <a:gd name="connsiteY2" fmla="*/ 103632 h 175005"/>
              <a:gd name="connsiteX3" fmla="*/ 105917 w 187705"/>
              <a:gd name="connsiteY3" fmla="*/ 187452 h 175005"/>
              <a:gd name="connsiteX4" fmla="*/ 12191 w 187705"/>
              <a:gd name="connsiteY4" fmla="*/ 103632 h 175005"/>
              <a:gd name="connsiteX5" fmla="*/ 12191 w 187705"/>
              <a:gd name="connsiteY5" fmla="*/ 10363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705" h="175005">
                <a:moveTo>
                  <a:pt x="12191" y="103632"/>
                </a:moveTo>
                <a:cubicBezTo>
                  <a:pt x="12191" y="57277"/>
                  <a:pt x="54102" y="19812"/>
                  <a:pt x="105917" y="19812"/>
                </a:cubicBezTo>
                <a:cubicBezTo>
                  <a:pt x="157734" y="19812"/>
                  <a:pt x="199644" y="57277"/>
                  <a:pt x="199644" y="103632"/>
                </a:cubicBezTo>
                <a:cubicBezTo>
                  <a:pt x="199644" y="149987"/>
                  <a:pt x="157734" y="187452"/>
                  <a:pt x="105917" y="187452"/>
                </a:cubicBezTo>
                <a:cubicBezTo>
                  <a:pt x="54102" y="187452"/>
                  <a:pt x="12191" y="149987"/>
                  <a:pt x="12191" y="103632"/>
                </a:cubicBezTo>
                <a:lnTo>
                  <a:pt x="12191" y="103632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2" name="Freeform 862"/>
          <p:cNvSpPr/>
          <p:nvPr/>
        </p:nvSpPr>
        <p:spPr>
          <a:xfrm>
            <a:off x="4257294" y="3914394"/>
            <a:ext cx="187705" cy="175005"/>
          </a:xfrm>
          <a:custGeom>
            <a:avLst/>
            <a:gdLst>
              <a:gd name="connsiteX0" fmla="*/ 12191 w 187705"/>
              <a:gd name="connsiteY0" fmla="*/ 103632 h 175005"/>
              <a:gd name="connsiteX1" fmla="*/ 105917 w 187705"/>
              <a:gd name="connsiteY1" fmla="*/ 19812 h 175005"/>
              <a:gd name="connsiteX2" fmla="*/ 199644 w 187705"/>
              <a:gd name="connsiteY2" fmla="*/ 103632 h 175005"/>
              <a:gd name="connsiteX3" fmla="*/ 105917 w 187705"/>
              <a:gd name="connsiteY3" fmla="*/ 187452 h 175005"/>
              <a:gd name="connsiteX4" fmla="*/ 12191 w 187705"/>
              <a:gd name="connsiteY4" fmla="*/ 103632 h 175005"/>
              <a:gd name="connsiteX5" fmla="*/ 12191 w 187705"/>
              <a:gd name="connsiteY5" fmla="*/ 10363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705" h="175005">
                <a:moveTo>
                  <a:pt x="12191" y="103632"/>
                </a:moveTo>
                <a:cubicBezTo>
                  <a:pt x="12191" y="57277"/>
                  <a:pt x="54102" y="19812"/>
                  <a:pt x="105917" y="19812"/>
                </a:cubicBezTo>
                <a:cubicBezTo>
                  <a:pt x="157734" y="19812"/>
                  <a:pt x="199644" y="57277"/>
                  <a:pt x="199644" y="103632"/>
                </a:cubicBezTo>
                <a:cubicBezTo>
                  <a:pt x="199644" y="149987"/>
                  <a:pt x="157734" y="187452"/>
                  <a:pt x="105917" y="187452"/>
                </a:cubicBezTo>
                <a:cubicBezTo>
                  <a:pt x="54102" y="187452"/>
                  <a:pt x="12191" y="149987"/>
                  <a:pt x="12191" y="103632"/>
                </a:cubicBezTo>
                <a:lnTo>
                  <a:pt x="12191" y="103632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3" name="Freeform 863"/>
          <p:cNvSpPr/>
          <p:nvPr/>
        </p:nvSpPr>
        <p:spPr>
          <a:xfrm>
            <a:off x="4904994" y="4930394"/>
            <a:ext cx="187705" cy="175005"/>
          </a:xfrm>
          <a:custGeom>
            <a:avLst/>
            <a:gdLst>
              <a:gd name="connsiteX0" fmla="*/ 12191 w 187705"/>
              <a:gd name="connsiteY0" fmla="*/ 94996 h 175005"/>
              <a:gd name="connsiteX1" fmla="*/ 105917 w 187705"/>
              <a:gd name="connsiteY1" fmla="*/ 11176 h 175005"/>
              <a:gd name="connsiteX2" fmla="*/ 199644 w 187705"/>
              <a:gd name="connsiteY2" fmla="*/ 94996 h 175005"/>
              <a:gd name="connsiteX3" fmla="*/ 105917 w 187705"/>
              <a:gd name="connsiteY3" fmla="*/ 178816 h 175005"/>
              <a:gd name="connsiteX4" fmla="*/ 12191 w 187705"/>
              <a:gd name="connsiteY4" fmla="*/ 94996 h 175005"/>
              <a:gd name="connsiteX5" fmla="*/ 12191 w 187705"/>
              <a:gd name="connsiteY5" fmla="*/ 9499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705" h="175005">
                <a:moveTo>
                  <a:pt x="12191" y="94996"/>
                </a:moveTo>
                <a:cubicBezTo>
                  <a:pt x="12191" y="48641"/>
                  <a:pt x="54102" y="11176"/>
                  <a:pt x="105917" y="11176"/>
                </a:cubicBezTo>
                <a:cubicBezTo>
                  <a:pt x="157734" y="11176"/>
                  <a:pt x="199644" y="48641"/>
                  <a:pt x="199644" y="94996"/>
                </a:cubicBezTo>
                <a:cubicBezTo>
                  <a:pt x="199644" y="141351"/>
                  <a:pt x="157734" y="178816"/>
                  <a:pt x="105917" y="178816"/>
                </a:cubicBezTo>
                <a:cubicBezTo>
                  <a:pt x="54102" y="178816"/>
                  <a:pt x="12191" y="141351"/>
                  <a:pt x="12191" y="94996"/>
                </a:cubicBezTo>
                <a:lnTo>
                  <a:pt x="12191" y="94996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4" name="Freeform 864"/>
          <p:cNvSpPr/>
          <p:nvPr/>
        </p:nvSpPr>
        <p:spPr>
          <a:xfrm>
            <a:off x="4904994" y="4930394"/>
            <a:ext cx="187705" cy="175005"/>
          </a:xfrm>
          <a:custGeom>
            <a:avLst/>
            <a:gdLst>
              <a:gd name="connsiteX0" fmla="*/ 12191 w 187705"/>
              <a:gd name="connsiteY0" fmla="*/ 94996 h 175005"/>
              <a:gd name="connsiteX1" fmla="*/ 105917 w 187705"/>
              <a:gd name="connsiteY1" fmla="*/ 11176 h 175005"/>
              <a:gd name="connsiteX2" fmla="*/ 199644 w 187705"/>
              <a:gd name="connsiteY2" fmla="*/ 94996 h 175005"/>
              <a:gd name="connsiteX3" fmla="*/ 105917 w 187705"/>
              <a:gd name="connsiteY3" fmla="*/ 178816 h 175005"/>
              <a:gd name="connsiteX4" fmla="*/ 12191 w 187705"/>
              <a:gd name="connsiteY4" fmla="*/ 94996 h 175005"/>
              <a:gd name="connsiteX5" fmla="*/ 12191 w 187705"/>
              <a:gd name="connsiteY5" fmla="*/ 9499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705" h="175005">
                <a:moveTo>
                  <a:pt x="12191" y="94996"/>
                </a:moveTo>
                <a:cubicBezTo>
                  <a:pt x="12191" y="48641"/>
                  <a:pt x="54102" y="11176"/>
                  <a:pt x="105917" y="11176"/>
                </a:cubicBezTo>
                <a:cubicBezTo>
                  <a:pt x="157734" y="11176"/>
                  <a:pt x="199644" y="48641"/>
                  <a:pt x="199644" y="94996"/>
                </a:cubicBezTo>
                <a:cubicBezTo>
                  <a:pt x="199644" y="141351"/>
                  <a:pt x="157734" y="178816"/>
                  <a:pt x="105917" y="178816"/>
                </a:cubicBezTo>
                <a:cubicBezTo>
                  <a:pt x="54102" y="178816"/>
                  <a:pt x="12191" y="141351"/>
                  <a:pt x="12191" y="94996"/>
                </a:cubicBezTo>
                <a:lnTo>
                  <a:pt x="12191" y="94996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5" name="Freeform 865"/>
          <p:cNvSpPr/>
          <p:nvPr/>
        </p:nvSpPr>
        <p:spPr>
          <a:xfrm>
            <a:off x="5539994" y="3596894"/>
            <a:ext cx="200405" cy="175005"/>
          </a:xfrm>
          <a:custGeom>
            <a:avLst/>
            <a:gdLst>
              <a:gd name="connsiteX0" fmla="*/ 15747 w 200405"/>
              <a:gd name="connsiteY0" fmla="*/ 94996 h 175005"/>
              <a:gd name="connsiteX1" fmla="*/ 109473 w 200405"/>
              <a:gd name="connsiteY1" fmla="*/ 11176 h 175005"/>
              <a:gd name="connsiteX2" fmla="*/ 203200 w 200405"/>
              <a:gd name="connsiteY2" fmla="*/ 94996 h 175005"/>
              <a:gd name="connsiteX3" fmla="*/ 109473 w 200405"/>
              <a:gd name="connsiteY3" fmla="*/ 178816 h 175005"/>
              <a:gd name="connsiteX4" fmla="*/ 15747 w 200405"/>
              <a:gd name="connsiteY4" fmla="*/ 94996 h 175005"/>
              <a:gd name="connsiteX5" fmla="*/ 15747 w 200405"/>
              <a:gd name="connsiteY5" fmla="*/ 9499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5747" y="94996"/>
                </a:moveTo>
                <a:cubicBezTo>
                  <a:pt x="15747" y="48641"/>
                  <a:pt x="57658" y="11176"/>
                  <a:pt x="109473" y="11176"/>
                </a:cubicBezTo>
                <a:cubicBezTo>
                  <a:pt x="161290" y="11176"/>
                  <a:pt x="203200" y="48641"/>
                  <a:pt x="203200" y="94996"/>
                </a:cubicBezTo>
                <a:cubicBezTo>
                  <a:pt x="203200" y="141351"/>
                  <a:pt x="161290" y="178816"/>
                  <a:pt x="109473" y="178816"/>
                </a:cubicBezTo>
                <a:cubicBezTo>
                  <a:pt x="57658" y="178816"/>
                  <a:pt x="15747" y="141351"/>
                  <a:pt x="15747" y="94996"/>
                </a:cubicBezTo>
                <a:lnTo>
                  <a:pt x="15747" y="94996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6" name="Freeform 866"/>
          <p:cNvSpPr/>
          <p:nvPr/>
        </p:nvSpPr>
        <p:spPr>
          <a:xfrm>
            <a:off x="5539994" y="3596894"/>
            <a:ext cx="200405" cy="175005"/>
          </a:xfrm>
          <a:custGeom>
            <a:avLst/>
            <a:gdLst>
              <a:gd name="connsiteX0" fmla="*/ 15747 w 200405"/>
              <a:gd name="connsiteY0" fmla="*/ 94996 h 175005"/>
              <a:gd name="connsiteX1" fmla="*/ 109473 w 200405"/>
              <a:gd name="connsiteY1" fmla="*/ 11176 h 175005"/>
              <a:gd name="connsiteX2" fmla="*/ 203200 w 200405"/>
              <a:gd name="connsiteY2" fmla="*/ 94996 h 175005"/>
              <a:gd name="connsiteX3" fmla="*/ 109473 w 200405"/>
              <a:gd name="connsiteY3" fmla="*/ 178816 h 175005"/>
              <a:gd name="connsiteX4" fmla="*/ 15747 w 200405"/>
              <a:gd name="connsiteY4" fmla="*/ 94996 h 175005"/>
              <a:gd name="connsiteX5" fmla="*/ 15747 w 200405"/>
              <a:gd name="connsiteY5" fmla="*/ 9499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5747" y="94996"/>
                </a:moveTo>
                <a:cubicBezTo>
                  <a:pt x="15747" y="48641"/>
                  <a:pt x="57658" y="11176"/>
                  <a:pt x="109473" y="11176"/>
                </a:cubicBezTo>
                <a:cubicBezTo>
                  <a:pt x="161290" y="11176"/>
                  <a:pt x="203200" y="48641"/>
                  <a:pt x="203200" y="94996"/>
                </a:cubicBezTo>
                <a:cubicBezTo>
                  <a:pt x="203200" y="141351"/>
                  <a:pt x="161290" y="178816"/>
                  <a:pt x="109473" y="178816"/>
                </a:cubicBezTo>
                <a:cubicBezTo>
                  <a:pt x="57658" y="178816"/>
                  <a:pt x="15747" y="141351"/>
                  <a:pt x="15747" y="94996"/>
                </a:cubicBezTo>
                <a:lnTo>
                  <a:pt x="15747" y="94996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7" name="Freeform 867"/>
          <p:cNvSpPr/>
          <p:nvPr/>
        </p:nvSpPr>
        <p:spPr>
          <a:xfrm>
            <a:off x="6047994" y="5412994"/>
            <a:ext cx="200405" cy="175005"/>
          </a:xfrm>
          <a:custGeom>
            <a:avLst/>
            <a:gdLst>
              <a:gd name="connsiteX0" fmla="*/ 21335 w 200405"/>
              <a:gd name="connsiteY0" fmla="*/ 98552 h 175005"/>
              <a:gd name="connsiteX1" fmla="*/ 115061 w 200405"/>
              <a:gd name="connsiteY1" fmla="*/ 14732 h 175005"/>
              <a:gd name="connsiteX2" fmla="*/ 208788 w 200405"/>
              <a:gd name="connsiteY2" fmla="*/ 98552 h 175005"/>
              <a:gd name="connsiteX3" fmla="*/ 115061 w 200405"/>
              <a:gd name="connsiteY3" fmla="*/ 182372 h 175005"/>
              <a:gd name="connsiteX4" fmla="*/ 21335 w 200405"/>
              <a:gd name="connsiteY4" fmla="*/ 98552 h 175005"/>
              <a:gd name="connsiteX5" fmla="*/ 21335 w 200405"/>
              <a:gd name="connsiteY5" fmla="*/ 9855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21335" y="98552"/>
                </a:moveTo>
                <a:cubicBezTo>
                  <a:pt x="21335" y="52197"/>
                  <a:pt x="63246" y="14732"/>
                  <a:pt x="115061" y="14732"/>
                </a:cubicBezTo>
                <a:cubicBezTo>
                  <a:pt x="166877" y="14732"/>
                  <a:pt x="208788" y="52197"/>
                  <a:pt x="208788" y="98552"/>
                </a:cubicBezTo>
                <a:cubicBezTo>
                  <a:pt x="208788" y="144907"/>
                  <a:pt x="166877" y="182372"/>
                  <a:pt x="115061" y="182372"/>
                </a:cubicBezTo>
                <a:cubicBezTo>
                  <a:pt x="63246" y="182372"/>
                  <a:pt x="21335" y="144907"/>
                  <a:pt x="21335" y="98552"/>
                </a:cubicBezTo>
                <a:lnTo>
                  <a:pt x="21335" y="98552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8" name="Freeform 868"/>
          <p:cNvSpPr/>
          <p:nvPr/>
        </p:nvSpPr>
        <p:spPr>
          <a:xfrm>
            <a:off x="6047994" y="5412994"/>
            <a:ext cx="200405" cy="175005"/>
          </a:xfrm>
          <a:custGeom>
            <a:avLst/>
            <a:gdLst>
              <a:gd name="connsiteX0" fmla="*/ 21335 w 200405"/>
              <a:gd name="connsiteY0" fmla="*/ 98552 h 175005"/>
              <a:gd name="connsiteX1" fmla="*/ 115061 w 200405"/>
              <a:gd name="connsiteY1" fmla="*/ 14732 h 175005"/>
              <a:gd name="connsiteX2" fmla="*/ 208788 w 200405"/>
              <a:gd name="connsiteY2" fmla="*/ 98552 h 175005"/>
              <a:gd name="connsiteX3" fmla="*/ 115061 w 200405"/>
              <a:gd name="connsiteY3" fmla="*/ 182372 h 175005"/>
              <a:gd name="connsiteX4" fmla="*/ 21335 w 200405"/>
              <a:gd name="connsiteY4" fmla="*/ 98552 h 175005"/>
              <a:gd name="connsiteX5" fmla="*/ 21335 w 200405"/>
              <a:gd name="connsiteY5" fmla="*/ 9855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21335" y="98552"/>
                </a:moveTo>
                <a:cubicBezTo>
                  <a:pt x="21335" y="52197"/>
                  <a:pt x="63246" y="14732"/>
                  <a:pt x="115061" y="14732"/>
                </a:cubicBezTo>
                <a:cubicBezTo>
                  <a:pt x="166877" y="14732"/>
                  <a:pt x="208788" y="52197"/>
                  <a:pt x="208788" y="98552"/>
                </a:cubicBezTo>
                <a:cubicBezTo>
                  <a:pt x="208788" y="144907"/>
                  <a:pt x="166877" y="182372"/>
                  <a:pt x="115061" y="182372"/>
                </a:cubicBezTo>
                <a:cubicBezTo>
                  <a:pt x="63246" y="182372"/>
                  <a:pt x="21335" y="144907"/>
                  <a:pt x="21335" y="98552"/>
                </a:cubicBezTo>
                <a:lnTo>
                  <a:pt x="21335" y="98552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9" name="Freeform 869"/>
          <p:cNvSpPr/>
          <p:nvPr/>
        </p:nvSpPr>
        <p:spPr>
          <a:xfrm>
            <a:off x="6555993" y="3126994"/>
            <a:ext cx="200405" cy="175005"/>
          </a:xfrm>
          <a:custGeom>
            <a:avLst/>
            <a:gdLst>
              <a:gd name="connsiteX0" fmla="*/ 17780 w 200405"/>
              <a:gd name="connsiteY0" fmla="*/ 98552 h 175005"/>
              <a:gd name="connsiteX1" fmla="*/ 111506 w 200405"/>
              <a:gd name="connsiteY1" fmla="*/ 14732 h 175005"/>
              <a:gd name="connsiteX2" fmla="*/ 205232 w 200405"/>
              <a:gd name="connsiteY2" fmla="*/ 98552 h 175005"/>
              <a:gd name="connsiteX3" fmla="*/ 111506 w 200405"/>
              <a:gd name="connsiteY3" fmla="*/ 182372 h 175005"/>
              <a:gd name="connsiteX4" fmla="*/ 17780 w 200405"/>
              <a:gd name="connsiteY4" fmla="*/ 98552 h 175005"/>
              <a:gd name="connsiteX5" fmla="*/ 17780 w 200405"/>
              <a:gd name="connsiteY5" fmla="*/ 9855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7780" y="98552"/>
                </a:moveTo>
                <a:cubicBezTo>
                  <a:pt x="17780" y="52197"/>
                  <a:pt x="59690" y="14732"/>
                  <a:pt x="111506" y="14732"/>
                </a:cubicBezTo>
                <a:cubicBezTo>
                  <a:pt x="163322" y="14732"/>
                  <a:pt x="205232" y="52197"/>
                  <a:pt x="205232" y="98552"/>
                </a:cubicBezTo>
                <a:cubicBezTo>
                  <a:pt x="205232" y="144907"/>
                  <a:pt x="163322" y="182372"/>
                  <a:pt x="111506" y="182372"/>
                </a:cubicBezTo>
                <a:cubicBezTo>
                  <a:pt x="59690" y="182372"/>
                  <a:pt x="17780" y="144907"/>
                  <a:pt x="17780" y="98552"/>
                </a:cubicBezTo>
                <a:lnTo>
                  <a:pt x="17780" y="98552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0" name="Freeform 870"/>
          <p:cNvSpPr/>
          <p:nvPr/>
        </p:nvSpPr>
        <p:spPr>
          <a:xfrm>
            <a:off x="6555993" y="3126994"/>
            <a:ext cx="200405" cy="175005"/>
          </a:xfrm>
          <a:custGeom>
            <a:avLst/>
            <a:gdLst>
              <a:gd name="connsiteX0" fmla="*/ 17780 w 200405"/>
              <a:gd name="connsiteY0" fmla="*/ 98552 h 175005"/>
              <a:gd name="connsiteX1" fmla="*/ 111506 w 200405"/>
              <a:gd name="connsiteY1" fmla="*/ 14732 h 175005"/>
              <a:gd name="connsiteX2" fmla="*/ 205232 w 200405"/>
              <a:gd name="connsiteY2" fmla="*/ 98552 h 175005"/>
              <a:gd name="connsiteX3" fmla="*/ 111506 w 200405"/>
              <a:gd name="connsiteY3" fmla="*/ 182372 h 175005"/>
              <a:gd name="connsiteX4" fmla="*/ 17780 w 200405"/>
              <a:gd name="connsiteY4" fmla="*/ 98552 h 175005"/>
              <a:gd name="connsiteX5" fmla="*/ 17780 w 200405"/>
              <a:gd name="connsiteY5" fmla="*/ 9855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7780" y="98552"/>
                </a:moveTo>
                <a:cubicBezTo>
                  <a:pt x="17780" y="52197"/>
                  <a:pt x="59690" y="14732"/>
                  <a:pt x="111506" y="14732"/>
                </a:cubicBezTo>
                <a:cubicBezTo>
                  <a:pt x="163322" y="14732"/>
                  <a:pt x="205232" y="52197"/>
                  <a:pt x="205232" y="98552"/>
                </a:cubicBezTo>
                <a:cubicBezTo>
                  <a:pt x="205232" y="144907"/>
                  <a:pt x="163322" y="182372"/>
                  <a:pt x="111506" y="182372"/>
                </a:cubicBezTo>
                <a:cubicBezTo>
                  <a:pt x="59690" y="182372"/>
                  <a:pt x="17780" y="144907"/>
                  <a:pt x="17780" y="98552"/>
                </a:cubicBezTo>
                <a:lnTo>
                  <a:pt x="17780" y="98552"/>
                </a:lnTo>
                <a:close/>
              </a:path>
            </a:pathLst>
          </a:custGeom>
          <a:solidFill>
            <a:srgbClr val="0000ED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1" name="Freeform 871"/>
          <p:cNvSpPr/>
          <p:nvPr/>
        </p:nvSpPr>
        <p:spPr>
          <a:xfrm>
            <a:off x="2970022" y="4557521"/>
            <a:ext cx="1030477" cy="1119377"/>
          </a:xfrm>
          <a:custGeom>
            <a:avLst/>
            <a:gdLst>
              <a:gd name="connsiteX0" fmla="*/ 19304 w 1030477"/>
              <a:gd name="connsiteY0" fmla="*/ 22860 h 1119377"/>
              <a:gd name="connsiteX1" fmla="*/ 1039113 w 1030477"/>
              <a:gd name="connsiteY1" fmla="*/ 1128687 h 111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0477" h="1119377">
                <a:moveTo>
                  <a:pt x="19304" y="22860"/>
                </a:moveTo>
                <a:lnTo>
                  <a:pt x="1039113" y="1128687"/>
                </a:lnTo>
              </a:path>
            </a:pathLst>
          </a:custGeom>
          <a:ln w="2895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2" name="Freeform 872"/>
          <p:cNvSpPr/>
          <p:nvPr/>
        </p:nvSpPr>
        <p:spPr>
          <a:xfrm>
            <a:off x="6145021" y="3287521"/>
            <a:ext cx="509777" cy="2135377"/>
          </a:xfrm>
          <a:custGeom>
            <a:avLst/>
            <a:gdLst>
              <a:gd name="connsiteX0" fmla="*/ 17272 w 509777"/>
              <a:gd name="connsiteY0" fmla="*/ 2140331 h 2135377"/>
              <a:gd name="connsiteX1" fmla="*/ 521334 w 509777"/>
              <a:gd name="connsiteY1" fmla="*/ 21844 h 2135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9777" h="2135377">
                <a:moveTo>
                  <a:pt x="17272" y="2140331"/>
                </a:moveTo>
                <a:lnTo>
                  <a:pt x="521334" y="21844"/>
                </a:lnTo>
              </a:path>
            </a:pathLst>
          </a:custGeom>
          <a:ln w="2895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3" name="Freeform 873"/>
          <p:cNvSpPr/>
          <p:nvPr/>
        </p:nvSpPr>
        <p:spPr>
          <a:xfrm>
            <a:off x="4151121" y="5497321"/>
            <a:ext cx="1906777" cy="243077"/>
          </a:xfrm>
          <a:custGeom>
            <a:avLst/>
            <a:gdLst>
              <a:gd name="connsiteX0" fmla="*/ 1918970 w 1906777"/>
              <a:gd name="connsiteY0" fmla="*/ 17272 h 243077"/>
              <a:gd name="connsiteX1" fmla="*/ 17780 w 1906777"/>
              <a:gd name="connsiteY1" fmla="*/ 248856 h 24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6777" h="243077">
                <a:moveTo>
                  <a:pt x="1918970" y="17272"/>
                </a:moveTo>
                <a:lnTo>
                  <a:pt x="17780" y="248856"/>
                </a:lnTo>
              </a:path>
            </a:pathLst>
          </a:custGeom>
          <a:ln w="2895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4" name="Freeform 874"/>
          <p:cNvSpPr/>
          <p:nvPr/>
        </p:nvSpPr>
        <p:spPr>
          <a:xfrm>
            <a:off x="3719321" y="2919222"/>
            <a:ext cx="2846577" cy="293877"/>
          </a:xfrm>
          <a:custGeom>
            <a:avLst/>
            <a:gdLst>
              <a:gd name="connsiteX0" fmla="*/ 16764 w 2846577"/>
              <a:gd name="connsiteY0" fmla="*/ 18288 h 293877"/>
              <a:gd name="connsiteX1" fmla="*/ 2854071 w 2846577"/>
              <a:gd name="connsiteY1" fmla="*/ 306324 h 293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46577" h="293877">
                <a:moveTo>
                  <a:pt x="16764" y="18288"/>
                </a:moveTo>
                <a:lnTo>
                  <a:pt x="2854071" y="306324"/>
                </a:lnTo>
              </a:path>
            </a:pathLst>
          </a:custGeom>
          <a:ln w="2895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5" name="Freeform 875"/>
          <p:cNvSpPr/>
          <p:nvPr/>
        </p:nvSpPr>
        <p:spPr>
          <a:xfrm>
            <a:off x="2906522" y="2970022"/>
            <a:ext cx="662177" cy="1462277"/>
          </a:xfrm>
          <a:custGeom>
            <a:avLst/>
            <a:gdLst>
              <a:gd name="connsiteX0" fmla="*/ 662812 w 662177"/>
              <a:gd name="connsiteY0" fmla="*/ 17780 h 1462277"/>
              <a:gd name="connsiteX1" fmla="*/ 15748 w 662177"/>
              <a:gd name="connsiteY1" fmla="*/ 1468247 h 146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2177" h="1462277">
                <a:moveTo>
                  <a:pt x="662812" y="17780"/>
                </a:moveTo>
                <a:lnTo>
                  <a:pt x="15748" y="1468247"/>
                </a:lnTo>
              </a:path>
            </a:pathLst>
          </a:custGeom>
          <a:ln w="2895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6" name="TextBox 876"/>
          <p:cNvSpPr txBox="1"/>
          <p:nvPr/>
        </p:nvSpPr>
        <p:spPr>
          <a:xfrm>
            <a:off x="548640" y="605998"/>
            <a:ext cx="6808077" cy="47946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247520">
              <a:lnSpc>
                <a:spcPct val="100000"/>
              </a:lnSpc>
            </a:pPr>
            <a:r>
              <a:rPr lang="en-US" altLang="zh-CN" sz="3200" b="1" spc="290" dirty="0">
                <a:solidFill>
                  <a:srgbClr val="006EBF"/>
                </a:solidFill>
                <a:latin typeface="Times New Roman"/>
                <a:ea typeface="Times New Roman"/>
              </a:rPr>
              <a:t>Andrew’s</a:t>
            </a:r>
            <a:r>
              <a:rPr lang="en-US" altLang="zh-CN" sz="3200" b="1" spc="139" dirty="0">
                <a:solidFill>
                  <a:srgbClr val="006EB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b="1" spc="304" dirty="0">
                <a:solidFill>
                  <a:srgbClr val="006EBF"/>
                </a:solidFill>
                <a:latin typeface="Times New Roman"/>
                <a:ea typeface="Times New Roman"/>
              </a:rPr>
              <a:t>Monotone</a:t>
            </a:r>
            <a:r>
              <a:rPr lang="en-US" altLang="zh-CN" sz="3200" b="1" spc="139" dirty="0">
                <a:solidFill>
                  <a:srgbClr val="006EB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3200" b="1" spc="295" dirty="0">
                <a:solidFill>
                  <a:srgbClr val="006EBF"/>
                </a:solidFill>
                <a:latin typeface="Times New Roman"/>
                <a:ea typeface="Times New Roman"/>
              </a:rPr>
              <a:t>Chain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69"/>
              </a:lnSpc>
            </a:pPr>
            <a:endParaRPr lang="en-US" dirty="0" smtClean="0"/>
          </a:p>
          <a:p>
            <a:pPr marL="0">
              <a:lnSpc>
                <a:spcPct val="111666"/>
              </a:lnSpc>
            </a:pPr>
            <a:r>
              <a:rPr lang="en-US" altLang="zh-CN" sz="2400" dirty="0">
                <a:solidFill>
                  <a:srgbClr val="16365D"/>
                </a:solidFill>
                <a:latin typeface="Arial"/>
                <a:ea typeface="Arial"/>
              </a:rPr>
              <a:t>•</a:t>
            </a:r>
            <a:r>
              <a:rPr lang="en-US" altLang="zh-CN" sz="2400" spc="80" dirty="0">
                <a:solidFill>
                  <a:srgbClr val="16365D"/>
                </a:solidFill>
                <a:latin typeface="Arial"/>
                <a:cs typeface="Arial"/>
              </a:rPr>
              <a:t>  </a:t>
            </a:r>
            <a:r>
              <a:rPr lang="zh-CN" altLang="en-US" sz="2400" dirty="0">
                <a:solidFill>
                  <a:srgbClr val="16365D"/>
                </a:solidFill>
                <a:latin typeface="Arial Unicode MS"/>
                <a:ea typeface="Arial Unicode MS"/>
              </a:rPr>
              <a:t>Step4</a:t>
            </a:r>
            <a:r>
              <a:rPr lang="zh-CN" altLang="en-US" sz="2400" spc="85" dirty="0">
                <a:solidFill>
                  <a:srgbClr val="16365D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400" dirty="0">
                <a:solidFill>
                  <a:srgbClr val="16365D"/>
                </a:solidFill>
                <a:latin typeface="Arial Unicode MS"/>
                <a:ea typeface="Arial Unicode MS"/>
              </a:rPr>
              <a:t>:</a:t>
            </a:r>
            <a:r>
              <a:rPr lang="zh-CN" altLang="en-US" sz="2400" spc="80" dirty="0">
                <a:solidFill>
                  <a:srgbClr val="16365D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400" dirty="0">
                <a:solidFill>
                  <a:srgbClr val="16365D"/>
                </a:solidFill>
                <a:latin typeface="Arial Unicode MS"/>
                <a:ea typeface="Arial Unicode MS"/>
              </a:rPr>
              <a:t>Delete</a:t>
            </a:r>
            <a:r>
              <a:rPr lang="zh-CN" altLang="en-US" sz="2400" spc="85" dirty="0">
                <a:solidFill>
                  <a:srgbClr val="16365D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400" dirty="0">
                <a:solidFill>
                  <a:srgbClr val="16365D"/>
                </a:solidFill>
                <a:latin typeface="Arial Unicode MS"/>
                <a:ea typeface="Arial Unicode MS"/>
              </a:rPr>
              <a:t>starting</a:t>
            </a:r>
            <a:r>
              <a:rPr lang="zh-CN" altLang="en-US" sz="2400" spc="80" dirty="0">
                <a:solidFill>
                  <a:srgbClr val="16365D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400" dirty="0">
                <a:solidFill>
                  <a:srgbClr val="16365D"/>
                </a:solidFill>
                <a:latin typeface="Arial Unicode MS"/>
                <a:ea typeface="Arial Unicode MS"/>
              </a:rPr>
              <a:t>point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10"/>
              </a:lnSpc>
            </a:pPr>
            <a:endParaRPr lang="en-US" dirty="0" smtClean="0"/>
          </a:p>
          <a:p>
            <a:pPr marL="0" indent="2828289">
              <a:lnSpc>
                <a:spcPct val="100000"/>
              </a:lnSpc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</a:p>
          <a:p>
            <a:pPr marL="0" indent="5916167">
              <a:lnSpc>
                <a:spcPct val="100000"/>
              </a:lnSpc>
              <a:spcBef>
                <a:spcPts val="175"/>
              </a:spcBef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7</a:t>
            </a:r>
          </a:p>
          <a:p>
            <a:pPr>
              <a:lnSpc>
                <a:spcPts val="1114"/>
              </a:lnSpc>
            </a:pPr>
            <a:endParaRPr lang="en-US" dirty="0" smtClean="0"/>
          </a:p>
          <a:p>
            <a:pPr marL="0" indent="4820411">
              <a:lnSpc>
                <a:spcPct val="100000"/>
              </a:lnSpc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5</a:t>
            </a:r>
          </a:p>
          <a:p>
            <a:pPr>
              <a:lnSpc>
                <a:spcPts val="405"/>
              </a:lnSpc>
            </a:pPr>
            <a:endParaRPr lang="en-US" dirty="0" smtClean="0"/>
          </a:p>
          <a:p>
            <a:pPr marL="0" indent="3511930">
              <a:lnSpc>
                <a:spcPct val="100000"/>
              </a:lnSpc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3</a:t>
            </a:r>
          </a:p>
          <a:p>
            <a:pPr>
              <a:lnSpc>
                <a:spcPts val="1729"/>
              </a:lnSpc>
            </a:pPr>
            <a:endParaRPr lang="en-US" dirty="0" smtClean="0"/>
          </a:p>
          <a:p>
            <a:pPr marL="0" indent="2071370">
              <a:lnSpc>
                <a:spcPct val="100000"/>
              </a:lnSpc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214"/>
              </a:lnSpc>
            </a:pPr>
            <a:endParaRPr lang="en-US" dirty="0" smtClean="0"/>
          </a:p>
          <a:p>
            <a:pPr marL="0" indent="4219320">
              <a:lnSpc>
                <a:spcPct val="100000"/>
              </a:lnSpc>
            </a:pPr>
            <a:r>
              <a:rPr lang="en-US" altLang="zh-CN" sz="1800" spc="-10" dirty="0">
                <a:solidFill>
                  <a:srgbClr val="000000"/>
                </a:solidFill>
                <a:latin typeface="Times New Roman"/>
                <a:ea typeface="Times New Roman"/>
              </a:rPr>
              <a:t>4</a:t>
            </a:r>
          </a:p>
        </p:txBody>
      </p:sp>
      <p:sp>
        <p:nvSpPr>
          <p:cNvPr id="877" name="TextBox 877"/>
          <p:cNvSpPr txBox="1"/>
          <p:nvPr/>
        </p:nvSpPr>
        <p:spPr>
          <a:xfrm>
            <a:off x="3827653" y="5567224"/>
            <a:ext cx="2292756" cy="4960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80833"/>
              </a:lnSpc>
              <a:tabLst>
                <a:tab pos="2051303" algn="l"/>
              </a:tabLst>
            </a:pPr>
            <a:r>
              <a:rPr lang="en-US" altLang="zh-CN" sz="1800" dirty="0">
                <a:solidFill>
                  <a:srgbClr val="000000"/>
                </a:solidFill>
                <a:latin typeface="Times New Roman"/>
                <a:ea typeface="Times New Roman"/>
              </a:rPr>
              <a:t>2	</a:t>
            </a:r>
            <a:r>
              <a:rPr lang="en-US" altLang="zh-CN" sz="1800" spc="-40" dirty="0">
                <a:solidFill>
                  <a:srgbClr val="000000"/>
                </a:solidFill>
                <a:latin typeface="Times New Roman"/>
                <a:ea typeface="Times New Roman"/>
              </a:rPr>
              <a:t>6</a:t>
            </a:r>
          </a:p>
        </p:txBody>
      </p:sp>
      <p:sp>
        <p:nvSpPr>
          <p:cNvPr id="878" name="TextBox 878"/>
          <p:cNvSpPr txBox="1"/>
          <p:nvPr/>
        </p:nvSpPr>
        <p:spPr>
          <a:xfrm>
            <a:off x="6428232" y="6565925"/>
            <a:ext cx="1671075" cy="243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made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by</a:t>
            </a:r>
            <a:r>
              <a:rPr lang="en-US" altLang="zh-CN" sz="1600" b="1" i="1" spc="-4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ai281918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" name="Picture 8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459" y="60960"/>
            <a:ext cx="1158240" cy="1097280"/>
          </a:xfrm>
          <a:prstGeom prst="rect">
            <a:avLst/>
          </a:prstGeom>
        </p:spPr>
      </p:pic>
      <p:sp>
        <p:nvSpPr>
          <p:cNvPr id="2" name="Freeform 880"/>
          <p:cNvSpPr/>
          <p:nvPr/>
        </p:nvSpPr>
        <p:spPr>
          <a:xfrm>
            <a:off x="298450" y="6483350"/>
            <a:ext cx="5721350" cy="6350"/>
          </a:xfrm>
          <a:custGeom>
            <a:avLst/>
            <a:gdLst>
              <a:gd name="connsiteX0" fmla="*/ 6350 w 5721350"/>
              <a:gd name="connsiteY0" fmla="*/ 18034 h 6350"/>
              <a:gd name="connsiteX1" fmla="*/ 5721350 w 5721350"/>
              <a:gd name="connsiteY1" fmla="*/ 18034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21350" h="6350">
                <a:moveTo>
                  <a:pt x="6350" y="18034"/>
                </a:moveTo>
                <a:lnTo>
                  <a:pt x="5721350" y="18034"/>
                </a:lnTo>
              </a:path>
            </a:pathLst>
          </a:custGeom>
          <a:ln w="609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2" name="Picture 88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880" y="5897880"/>
            <a:ext cx="937260" cy="899160"/>
          </a:xfrm>
          <a:prstGeom prst="rect">
            <a:avLst/>
          </a:prstGeom>
        </p:spPr>
      </p:pic>
      <p:pic>
        <p:nvPicPr>
          <p:cNvPr id="883" name="Picture 88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" y="1341120"/>
            <a:ext cx="8252459" cy="60960"/>
          </a:xfrm>
          <a:prstGeom prst="rect">
            <a:avLst/>
          </a:prstGeom>
        </p:spPr>
      </p:pic>
      <p:sp>
        <p:nvSpPr>
          <p:cNvPr id="3" name="TextBox 883"/>
          <p:cNvSpPr txBox="1"/>
          <p:nvPr/>
        </p:nvSpPr>
        <p:spPr>
          <a:xfrm>
            <a:off x="2906014" y="515323"/>
            <a:ext cx="3345094" cy="27324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4400" b="1" spc="450" dirty="0">
                <a:solidFill>
                  <a:srgbClr val="006EBF"/>
                </a:solidFill>
                <a:latin typeface="Times New Roman"/>
                <a:ea typeface="Times New Roman"/>
              </a:rPr>
              <a:t>Practice</a:t>
            </a:r>
            <a:r>
              <a:rPr lang="en-US" altLang="zh-CN" sz="4400" b="1" spc="254" dirty="0">
                <a:solidFill>
                  <a:srgbClr val="006EB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400" b="1" spc="345" dirty="0">
                <a:solidFill>
                  <a:srgbClr val="006EBF"/>
                </a:solidFill>
                <a:latin typeface="Times New Roman"/>
                <a:ea typeface="Times New Roman"/>
              </a:rPr>
              <a:t>-</a:t>
            </a:r>
            <a:r>
              <a:rPr lang="en-US" altLang="zh-CN" sz="4400" b="1" spc="259" dirty="0">
                <a:solidFill>
                  <a:srgbClr val="006EB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400" b="1" spc="515" dirty="0">
                <a:solidFill>
                  <a:srgbClr val="006EBF"/>
                </a:solidFill>
                <a:latin typeface="Times New Roman"/>
                <a:ea typeface="Times New Roman"/>
              </a:rPr>
              <a:t>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75"/>
              </a:lnSpc>
            </a:pPr>
            <a:endParaRPr lang="en-US" dirty="0" smtClean="0"/>
          </a:p>
          <a:p>
            <a:pPr marL="0" indent="188975">
              <a:lnSpc>
                <a:spcPct val="100000"/>
              </a:lnSpc>
            </a:pPr>
            <a:r>
              <a:rPr lang="en-US" altLang="zh-CN" sz="1800" b="1" spc="69" dirty="0">
                <a:solidFill>
                  <a:srgbClr val="000000"/>
                </a:solidFill>
                <a:latin typeface="Times New Roman"/>
                <a:ea typeface="Times New Roman"/>
              </a:rPr>
              <a:t>UVa</a:t>
            </a:r>
            <a:r>
              <a:rPr lang="en-US" altLang="zh-CN" sz="1800" b="1" spc="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b="1" spc="55" dirty="0">
                <a:solidFill>
                  <a:srgbClr val="000000"/>
                </a:solidFill>
                <a:latin typeface="Times New Roman"/>
                <a:ea typeface="Times New Roman"/>
              </a:rPr>
              <a:t>218</a:t>
            </a:r>
            <a:r>
              <a:rPr lang="en-US" altLang="zh-CN" sz="1800" b="1" spc="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b="1" spc="44" dirty="0">
                <a:solidFill>
                  <a:srgbClr val="000000"/>
                </a:solidFill>
                <a:latin typeface="Times New Roman"/>
                <a:ea typeface="Times New Roman"/>
              </a:rPr>
              <a:t>-</a:t>
            </a:r>
            <a:r>
              <a:rPr lang="en-US" altLang="zh-CN" sz="1800" b="1" spc="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b="1" spc="64" dirty="0">
                <a:solidFill>
                  <a:srgbClr val="000000"/>
                </a:solidFill>
                <a:latin typeface="Times New Roman"/>
                <a:ea typeface="Times New Roman"/>
              </a:rPr>
              <a:t>Moth</a:t>
            </a:r>
            <a:r>
              <a:rPr lang="en-US" altLang="zh-CN" sz="1800" b="1" spc="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b="1" spc="50" dirty="0">
                <a:solidFill>
                  <a:srgbClr val="000000"/>
                </a:solidFill>
                <a:latin typeface="Times New Roman"/>
                <a:ea typeface="Times New Roman"/>
              </a:rPr>
              <a:t>Eradication</a:t>
            </a:r>
          </a:p>
        </p:txBody>
      </p:sp>
      <p:sp>
        <p:nvSpPr>
          <p:cNvPr id="884" name="TextBox 884"/>
          <p:cNvSpPr txBox="1"/>
          <p:nvPr/>
        </p:nvSpPr>
        <p:spPr>
          <a:xfrm>
            <a:off x="6428232" y="6565925"/>
            <a:ext cx="1671075" cy="243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made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by</a:t>
            </a:r>
            <a:r>
              <a:rPr lang="en-US" altLang="zh-CN" sz="1600" b="1" i="1" spc="-4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ai281918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459" y="60960"/>
            <a:ext cx="1158240" cy="1097280"/>
          </a:xfrm>
          <a:prstGeom prst="rect">
            <a:avLst/>
          </a:prstGeom>
        </p:spPr>
      </p:pic>
      <p:sp>
        <p:nvSpPr>
          <p:cNvPr id="2" name="Freeform 63"/>
          <p:cNvSpPr/>
          <p:nvPr/>
        </p:nvSpPr>
        <p:spPr>
          <a:xfrm>
            <a:off x="298450" y="6483350"/>
            <a:ext cx="5721350" cy="6350"/>
          </a:xfrm>
          <a:custGeom>
            <a:avLst/>
            <a:gdLst>
              <a:gd name="connsiteX0" fmla="*/ 6350 w 5721350"/>
              <a:gd name="connsiteY0" fmla="*/ 18034 h 6350"/>
              <a:gd name="connsiteX1" fmla="*/ 5721350 w 5721350"/>
              <a:gd name="connsiteY1" fmla="*/ 18034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21350" h="6350">
                <a:moveTo>
                  <a:pt x="6350" y="18034"/>
                </a:moveTo>
                <a:lnTo>
                  <a:pt x="5721350" y="18034"/>
                </a:lnTo>
              </a:path>
            </a:pathLst>
          </a:custGeom>
          <a:ln w="609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Picture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880" y="5897880"/>
            <a:ext cx="937260" cy="899160"/>
          </a:xfrm>
          <a:prstGeom prst="rect">
            <a:avLst/>
          </a:prstGeom>
        </p:spPr>
      </p:pic>
      <p:pic>
        <p:nvPicPr>
          <p:cNvPr id="66" name="Picture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" y="1341120"/>
            <a:ext cx="8252459" cy="60960"/>
          </a:xfrm>
          <a:prstGeom prst="rect">
            <a:avLst/>
          </a:prstGeom>
        </p:spPr>
      </p:pic>
      <p:sp>
        <p:nvSpPr>
          <p:cNvPr id="3" name="Freeform 66"/>
          <p:cNvSpPr/>
          <p:nvPr/>
        </p:nvSpPr>
        <p:spPr>
          <a:xfrm>
            <a:off x="5772150" y="5302250"/>
            <a:ext cx="222250" cy="196850"/>
          </a:xfrm>
          <a:custGeom>
            <a:avLst/>
            <a:gdLst>
              <a:gd name="connsiteX0" fmla="*/ 13715 w 222250"/>
              <a:gd name="connsiteY0" fmla="*/ 112522 h 196850"/>
              <a:gd name="connsiteX1" fmla="*/ 121158 w 222250"/>
              <a:gd name="connsiteY1" fmla="*/ 15748 h 196850"/>
              <a:gd name="connsiteX2" fmla="*/ 228600 w 222250"/>
              <a:gd name="connsiteY2" fmla="*/ 112522 h 196850"/>
              <a:gd name="connsiteX3" fmla="*/ 121158 w 222250"/>
              <a:gd name="connsiteY3" fmla="*/ 209296 h 196850"/>
              <a:gd name="connsiteX4" fmla="*/ 13715 w 222250"/>
              <a:gd name="connsiteY4" fmla="*/ 112522 h 196850"/>
              <a:gd name="connsiteX5" fmla="*/ 13715 w 222250"/>
              <a:gd name="connsiteY5" fmla="*/ 112522 h 19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2250" h="196850">
                <a:moveTo>
                  <a:pt x="13715" y="112522"/>
                </a:moveTo>
                <a:cubicBezTo>
                  <a:pt x="13715" y="59055"/>
                  <a:pt x="61848" y="15748"/>
                  <a:pt x="121158" y="15748"/>
                </a:cubicBezTo>
                <a:cubicBezTo>
                  <a:pt x="180466" y="15748"/>
                  <a:pt x="228600" y="59055"/>
                  <a:pt x="228600" y="112522"/>
                </a:cubicBezTo>
                <a:cubicBezTo>
                  <a:pt x="228600" y="165989"/>
                  <a:pt x="180466" y="209296"/>
                  <a:pt x="121158" y="209296"/>
                </a:cubicBezTo>
                <a:cubicBezTo>
                  <a:pt x="61848" y="209296"/>
                  <a:pt x="13715" y="165989"/>
                  <a:pt x="13715" y="112522"/>
                </a:cubicBezTo>
                <a:lnTo>
                  <a:pt x="13715" y="112522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7"/>
          <p:cNvSpPr/>
          <p:nvPr/>
        </p:nvSpPr>
        <p:spPr>
          <a:xfrm>
            <a:off x="5768594" y="5298694"/>
            <a:ext cx="225806" cy="200405"/>
          </a:xfrm>
          <a:custGeom>
            <a:avLst/>
            <a:gdLst>
              <a:gd name="connsiteX0" fmla="*/ 17271 w 225806"/>
              <a:gd name="connsiteY0" fmla="*/ 116078 h 200405"/>
              <a:gd name="connsiteX1" fmla="*/ 124714 w 225806"/>
              <a:gd name="connsiteY1" fmla="*/ 19304 h 200405"/>
              <a:gd name="connsiteX2" fmla="*/ 232155 w 225806"/>
              <a:gd name="connsiteY2" fmla="*/ 116078 h 200405"/>
              <a:gd name="connsiteX3" fmla="*/ 124714 w 225806"/>
              <a:gd name="connsiteY3" fmla="*/ 212852 h 200405"/>
              <a:gd name="connsiteX4" fmla="*/ 17271 w 225806"/>
              <a:gd name="connsiteY4" fmla="*/ 116078 h 200405"/>
              <a:gd name="connsiteX5" fmla="*/ 17271 w 225806"/>
              <a:gd name="connsiteY5" fmla="*/ 116078 h 200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806" h="200405">
                <a:moveTo>
                  <a:pt x="17271" y="116078"/>
                </a:moveTo>
                <a:cubicBezTo>
                  <a:pt x="17271" y="62611"/>
                  <a:pt x="65404" y="19304"/>
                  <a:pt x="124714" y="19304"/>
                </a:cubicBezTo>
                <a:cubicBezTo>
                  <a:pt x="184022" y="19304"/>
                  <a:pt x="232155" y="62611"/>
                  <a:pt x="232155" y="116078"/>
                </a:cubicBezTo>
                <a:cubicBezTo>
                  <a:pt x="232155" y="169545"/>
                  <a:pt x="184022" y="212852"/>
                  <a:pt x="124714" y="212852"/>
                </a:cubicBezTo>
                <a:cubicBezTo>
                  <a:pt x="65404" y="212852"/>
                  <a:pt x="17271" y="169545"/>
                  <a:pt x="17271" y="116078"/>
                </a:cubicBezTo>
                <a:lnTo>
                  <a:pt x="17271" y="116078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8"/>
          <p:cNvSpPr/>
          <p:nvPr/>
        </p:nvSpPr>
        <p:spPr>
          <a:xfrm>
            <a:off x="7495793" y="4079494"/>
            <a:ext cx="225806" cy="200405"/>
          </a:xfrm>
          <a:custGeom>
            <a:avLst/>
            <a:gdLst>
              <a:gd name="connsiteX0" fmla="*/ 18288 w 225806"/>
              <a:gd name="connsiteY0" fmla="*/ 110744 h 200405"/>
              <a:gd name="connsiteX1" fmla="*/ 125730 w 225806"/>
              <a:gd name="connsiteY1" fmla="*/ 13208 h 200405"/>
              <a:gd name="connsiteX2" fmla="*/ 233172 w 225806"/>
              <a:gd name="connsiteY2" fmla="*/ 110744 h 200405"/>
              <a:gd name="connsiteX3" fmla="*/ 125730 w 225806"/>
              <a:gd name="connsiteY3" fmla="*/ 208280 h 200405"/>
              <a:gd name="connsiteX4" fmla="*/ 18288 w 225806"/>
              <a:gd name="connsiteY4" fmla="*/ 110744 h 200405"/>
              <a:gd name="connsiteX5" fmla="*/ 18288 w 225806"/>
              <a:gd name="connsiteY5" fmla="*/ 110744 h 200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806" h="200405">
                <a:moveTo>
                  <a:pt x="18288" y="110744"/>
                </a:moveTo>
                <a:cubicBezTo>
                  <a:pt x="18288" y="56896"/>
                  <a:pt x="66421" y="13208"/>
                  <a:pt x="125730" y="13208"/>
                </a:cubicBezTo>
                <a:cubicBezTo>
                  <a:pt x="185039" y="13208"/>
                  <a:pt x="233172" y="56896"/>
                  <a:pt x="233172" y="110744"/>
                </a:cubicBezTo>
                <a:cubicBezTo>
                  <a:pt x="233172" y="164592"/>
                  <a:pt x="185039" y="208280"/>
                  <a:pt x="125730" y="208280"/>
                </a:cubicBezTo>
                <a:cubicBezTo>
                  <a:pt x="66421" y="208280"/>
                  <a:pt x="18288" y="164592"/>
                  <a:pt x="18288" y="110744"/>
                </a:cubicBezTo>
                <a:lnTo>
                  <a:pt x="18288" y="110744"/>
                </a:lnTo>
                <a:close/>
              </a:path>
            </a:pathLst>
          </a:custGeom>
          <a:solidFill>
            <a:srgbClr val="9AB95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9"/>
          <p:cNvSpPr/>
          <p:nvPr/>
        </p:nvSpPr>
        <p:spPr>
          <a:xfrm>
            <a:off x="7495793" y="4079494"/>
            <a:ext cx="225806" cy="200405"/>
          </a:xfrm>
          <a:custGeom>
            <a:avLst/>
            <a:gdLst>
              <a:gd name="connsiteX0" fmla="*/ 18288 w 225806"/>
              <a:gd name="connsiteY0" fmla="*/ 110744 h 200405"/>
              <a:gd name="connsiteX1" fmla="*/ 125730 w 225806"/>
              <a:gd name="connsiteY1" fmla="*/ 13208 h 200405"/>
              <a:gd name="connsiteX2" fmla="*/ 233172 w 225806"/>
              <a:gd name="connsiteY2" fmla="*/ 110744 h 200405"/>
              <a:gd name="connsiteX3" fmla="*/ 125730 w 225806"/>
              <a:gd name="connsiteY3" fmla="*/ 208280 h 200405"/>
              <a:gd name="connsiteX4" fmla="*/ 18288 w 225806"/>
              <a:gd name="connsiteY4" fmla="*/ 110744 h 200405"/>
              <a:gd name="connsiteX5" fmla="*/ 18288 w 225806"/>
              <a:gd name="connsiteY5" fmla="*/ 110744 h 200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806" h="200405">
                <a:moveTo>
                  <a:pt x="18288" y="110744"/>
                </a:moveTo>
                <a:cubicBezTo>
                  <a:pt x="18288" y="56896"/>
                  <a:pt x="66421" y="13208"/>
                  <a:pt x="125730" y="13208"/>
                </a:cubicBezTo>
                <a:cubicBezTo>
                  <a:pt x="185039" y="13208"/>
                  <a:pt x="233172" y="56896"/>
                  <a:pt x="233172" y="110744"/>
                </a:cubicBezTo>
                <a:cubicBezTo>
                  <a:pt x="233172" y="164592"/>
                  <a:pt x="185039" y="208280"/>
                  <a:pt x="125730" y="208280"/>
                </a:cubicBezTo>
                <a:cubicBezTo>
                  <a:pt x="66421" y="208280"/>
                  <a:pt x="18288" y="164592"/>
                  <a:pt x="18288" y="110744"/>
                </a:cubicBezTo>
                <a:lnTo>
                  <a:pt x="18288" y="110744"/>
                </a:lnTo>
                <a:close/>
              </a:path>
            </a:pathLst>
          </a:custGeom>
          <a:solidFill>
            <a:srgbClr val="0000B4">
              <a:alpha val="0"/>
            </a:srgbClr>
          </a:solidFill>
          <a:ln w="19811">
            <a:solidFill>
              <a:srgbClr val="6F873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70"/>
          <p:cNvSpPr/>
          <p:nvPr/>
        </p:nvSpPr>
        <p:spPr>
          <a:xfrm>
            <a:off x="5984494" y="3444494"/>
            <a:ext cx="225806" cy="213106"/>
          </a:xfrm>
          <a:custGeom>
            <a:avLst/>
            <a:gdLst>
              <a:gd name="connsiteX0" fmla="*/ 16255 w 225806"/>
              <a:gd name="connsiteY0" fmla="*/ 116332 h 213106"/>
              <a:gd name="connsiteX1" fmla="*/ 124459 w 225806"/>
              <a:gd name="connsiteY1" fmla="*/ 18796 h 213106"/>
              <a:gd name="connsiteX2" fmla="*/ 232664 w 225806"/>
              <a:gd name="connsiteY2" fmla="*/ 116332 h 213106"/>
              <a:gd name="connsiteX3" fmla="*/ 124459 w 225806"/>
              <a:gd name="connsiteY3" fmla="*/ 213868 h 213106"/>
              <a:gd name="connsiteX4" fmla="*/ 16255 w 225806"/>
              <a:gd name="connsiteY4" fmla="*/ 116332 h 213106"/>
              <a:gd name="connsiteX5" fmla="*/ 16255 w 225806"/>
              <a:gd name="connsiteY5" fmla="*/ 116332 h 2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806" h="213106">
                <a:moveTo>
                  <a:pt x="16255" y="116332"/>
                </a:moveTo>
                <a:cubicBezTo>
                  <a:pt x="16255" y="62484"/>
                  <a:pt x="64642" y="18796"/>
                  <a:pt x="124459" y="18796"/>
                </a:cubicBezTo>
                <a:cubicBezTo>
                  <a:pt x="184277" y="18796"/>
                  <a:pt x="232664" y="62484"/>
                  <a:pt x="232664" y="116332"/>
                </a:cubicBezTo>
                <a:cubicBezTo>
                  <a:pt x="232664" y="170180"/>
                  <a:pt x="184277" y="213868"/>
                  <a:pt x="124459" y="213868"/>
                </a:cubicBezTo>
                <a:cubicBezTo>
                  <a:pt x="64642" y="213868"/>
                  <a:pt x="16255" y="170180"/>
                  <a:pt x="16255" y="116332"/>
                </a:cubicBezTo>
                <a:lnTo>
                  <a:pt x="16255" y="116332"/>
                </a:lnTo>
                <a:close/>
              </a:path>
            </a:pathLst>
          </a:custGeom>
          <a:solidFill>
            <a:srgbClr val="9AB95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1"/>
          <p:cNvSpPr/>
          <p:nvPr/>
        </p:nvSpPr>
        <p:spPr>
          <a:xfrm>
            <a:off x="5984494" y="3444494"/>
            <a:ext cx="225806" cy="213106"/>
          </a:xfrm>
          <a:custGeom>
            <a:avLst/>
            <a:gdLst>
              <a:gd name="connsiteX0" fmla="*/ 16255 w 225806"/>
              <a:gd name="connsiteY0" fmla="*/ 116332 h 213106"/>
              <a:gd name="connsiteX1" fmla="*/ 124459 w 225806"/>
              <a:gd name="connsiteY1" fmla="*/ 18796 h 213106"/>
              <a:gd name="connsiteX2" fmla="*/ 232664 w 225806"/>
              <a:gd name="connsiteY2" fmla="*/ 116332 h 213106"/>
              <a:gd name="connsiteX3" fmla="*/ 124459 w 225806"/>
              <a:gd name="connsiteY3" fmla="*/ 213868 h 213106"/>
              <a:gd name="connsiteX4" fmla="*/ 16255 w 225806"/>
              <a:gd name="connsiteY4" fmla="*/ 116332 h 213106"/>
              <a:gd name="connsiteX5" fmla="*/ 16255 w 225806"/>
              <a:gd name="connsiteY5" fmla="*/ 116332 h 2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806" h="213106">
                <a:moveTo>
                  <a:pt x="16255" y="116332"/>
                </a:moveTo>
                <a:cubicBezTo>
                  <a:pt x="16255" y="62484"/>
                  <a:pt x="64642" y="18796"/>
                  <a:pt x="124459" y="18796"/>
                </a:cubicBezTo>
                <a:cubicBezTo>
                  <a:pt x="184277" y="18796"/>
                  <a:pt x="232664" y="62484"/>
                  <a:pt x="232664" y="116332"/>
                </a:cubicBezTo>
                <a:cubicBezTo>
                  <a:pt x="232664" y="170180"/>
                  <a:pt x="184277" y="213868"/>
                  <a:pt x="124459" y="213868"/>
                </a:cubicBezTo>
                <a:cubicBezTo>
                  <a:pt x="64642" y="213868"/>
                  <a:pt x="16255" y="170180"/>
                  <a:pt x="16255" y="116332"/>
                </a:cubicBezTo>
                <a:lnTo>
                  <a:pt x="16255" y="116332"/>
                </a:lnTo>
                <a:close/>
              </a:path>
            </a:pathLst>
          </a:custGeom>
          <a:solidFill>
            <a:srgbClr val="0000DD">
              <a:alpha val="0"/>
            </a:srgbClr>
          </a:solidFill>
          <a:ln w="19811">
            <a:solidFill>
              <a:srgbClr val="6F873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9780" y="3649979"/>
            <a:ext cx="1684020" cy="1714500"/>
          </a:xfrm>
          <a:prstGeom prst="rect">
            <a:avLst/>
          </a:prstGeom>
        </p:spPr>
      </p:pic>
      <p:sp>
        <p:nvSpPr>
          <p:cNvPr id="4" name="Freeform 73"/>
          <p:cNvSpPr/>
          <p:nvPr/>
        </p:nvSpPr>
        <p:spPr>
          <a:xfrm>
            <a:off x="1666494" y="5247894"/>
            <a:ext cx="225806" cy="200405"/>
          </a:xfrm>
          <a:custGeom>
            <a:avLst/>
            <a:gdLst>
              <a:gd name="connsiteX0" fmla="*/ 18288 w 225806"/>
              <a:gd name="connsiteY0" fmla="*/ 112014 h 200405"/>
              <a:gd name="connsiteX1" fmla="*/ 126491 w 225806"/>
              <a:gd name="connsiteY1" fmla="*/ 15240 h 200405"/>
              <a:gd name="connsiteX2" fmla="*/ 234695 w 225806"/>
              <a:gd name="connsiteY2" fmla="*/ 112014 h 200405"/>
              <a:gd name="connsiteX3" fmla="*/ 126491 w 225806"/>
              <a:gd name="connsiteY3" fmla="*/ 208788 h 200405"/>
              <a:gd name="connsiteX4" fmla="*/ 18288 w 225806"/>
              <a:gd name="connsiteY4" fmla="*/ 112014 h 200405"/>
              <a:gd name="connsiteX5" fmla="*/ 18288 w 225806"/>
              <a:gd name="connsiteY5" fmla="*/ 112014 h 200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806" h="200405">
                <a:moveTo>
                  <a:pt x="18288" y="112014"/>
                </a:moveTo>
                <a:cubicBezTo>
                  <a:pt x="18288" y="58547"/>
                  <a:pt x="66675" y="15240"/>
                  <a:pt x="126491" y="15240"/>
                </a:cubicBezTo>
                <a:cubicBezTo>
                  <a:pt x="186308" y="15240"/>
                  <a:pt x="234695" y="58547"/>
                  <a:pt x="234695" y="112014"/>
                </a:cubicBezTo>
                <a:cubicBezTo>
                  <a:pt x="234695" y="165481"/>
                  <a:pt x="186308" y="208788"/>
                  <a:pt x="126491" y="208788"/>
                </a:cubicBezTo>
                <a:cubicBezTo>
                  <a:pt x="66675" y="208788"/>
                  <a:pt x="18288" y="165481"/>
                  <a:pt x="18288" y="112014"/>
                </a:cubicBezTo>
                <a:lnTo>
                  <a:pt x="18288" y="112014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4"/>
          <p:cNvSpPr/>
          <p:nvPr/>
        </p:nvSpPr>
        <p:spPr>
          <a:xfrm>
            <a:off x="1666494" y="5247894"/>
            <a:ext cx="225806" cy="200405"/>
          </a:xfrm>
          <a:custGeom>
            <a:avLst/>
            <a:gdLst>
              <a:gd name="connsiteX0" fmla="*/ 18288 w 225806"/>
              <a:gd name="connsiteY0" fmla="*/ 112014 h 200405"/>
              <a:gd name="connsiteX1" fmla="*/ 126491 w 225806"/>
              <a:gd name="connsiteY1" fmla="*/ 15240 h 200405"/>
              <a:gd name="connsiteX2" fmla="*/ 234695 w 225806"/>
              <a:gd name="connsiteY2" fmla="*/ 112014 h 200405"/>
              <a:gd name="connsiteX3" fmla="*/ 126491 w 225806"/>
              <a:gd name="connsiteY3" fmla="*/ 208788 h 200405"/>
              <a:gd name="connsiteX4" fmla="*/ 18288 w 225806"/>
              <a:gd name="connsiteY4" fmla="*/ 112014 h 200405"/>
              <a:gd name="connsiteX5" fmla="*/ 18288 w 225806"/>
              <a:gd name="connsiteY5" fmla="*/ 112014 h 200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806" h="200405">
                <a:moveTo>
                  <a:pt x="18288" y="112014"/>
                </a:moveTo>
                <a:cubicBezTo>
                  <a:pt x="18288" y="58547"/>
                  <a:pt x="66675" y="15240"/>
                  <a:pt x="126491" y="15240"/>
                </a:cubicBezTo>
                <a:cubicBezTo>
                  <a:pt x="186308" y="15240"/>
                  <a:pt x="234695" y="58547"/>
                  <a:pt x="234695" y="112014"/>
                </a:cubicBezTo>
                <a:cubicBezTo>
                  <a:pt x="234695" y="165481"/>
                  <a:pt x="186308" y="208788"/>
                  <a:pt x="126491" y="208788"/>
                </a:cubicBezTo>
                <a:cubicBezTo>
                  <a:pt x="66675" y="208788"/>
                  <a:pt x="18288" y="165481"/>
                  <a:pt x="18288" y="112014"/>
                </a:cubicBezTo>
                <a:lnTo>
                  <a:pt x="18288" y="112014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5"/>
          <p:cNvSpPr/>
          <p:nvPr/>
        </p:nvSpPr>
        <p:spPr>
          <a:xfrm>
            <a:off x="3393694" y="4028694"/>
            <a:ext cx="225806" cy="200405"/>
          </a:xfrm>
          <a:custGeom>
            <a:avLst/>
            <a:gdLst>
              <a:gd name="connsiteX0" fmla="*/ 19303 w 225806"/>
              <a:gd name="connsiteY0" fmla="*/ 107442 h 200405"/>
              <a:gd name="connsiteX1" fmla="*/ 127508 w 225806"/>
              <a:gd name="connsiteY1" fmla="*/ 10668 h 200405"/>
              <a:gd name="connsiteX2" fmla="*/ 235711 w 225806"/>
              <a:gd name="connsiteY2" fmla="*/ 107442 h 200405"/>
              <a:gd name="connsiteX3" fmla="*/ 127508 w 225806"/>
              <a:gd name="connsiteY3" fmla="*/ 204216 h 200405"/>
              <a:gd name="connsiteX4" fmla="*/ 19303 w 225806"/>
              <a:gd name="connsiteY4" fmla="*/ 107442 h 200405"/>
              <a:gd name="connsiteX5" fmla="*/ 19303 w 225806"/>
              <a:gd name="connsiteY5" fmla="*/ 107442 h 200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806" h="200405">
                <a:moveTo>
                  <a:pt x="19303" y="107442"/>
                </a:moveTo>
                <a:cubicBezTo>
                  <a:pt x="19303" y="53975"/>
                  <a:pt x="67690" y="10668"/>
                  <a:pt x="127508" y="10668"/>
                </a:cubicBezTo>
                <a:cubicBezTo>
                  <a:pt x="187325" y="10668"/>
                  <a:pt x="235711" y="53975"/>
                  <a:pt x="235711" y="107442"/>
                </a:cubicBezTo>
                <a:cubicBezTo>
                  <a:pt x="235711" y="160909"/>
                  <a:pt x="187325" y="204216"/>
                  <a:pt x="127508" y="204216"/>
                </a:cubicBezTo>
                <a:cubicBezTo>
                  <a:pt x="67690" y="204216"/>
                  <a:pt x="19303" y="160909"/>
                  <a:pt x="19303" y="107442"/>
                </a:cubicBezTo>
                <a:lnTo>
                  <a:pt x="19303" y="107442"/>
                </a:lnTo>
                <a:close/>
              </a:path>
            </a:pathLst>
          </a:custGeom>
          <a:solidFill>
            <a:srgbClr val="9AB95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76"/>
          <p:cNvSpPr/>
          <p:nvPr/>
        </p:nvSpPr>
        <p:spPr>
          <a:xfrm>
            <a:off x="3393694" y="4028694"/>
            <a:ext cx="225806" cy="200405"/>
          </a:xfrm>
          <a:custGeom>
            <a:avLst/>
            <a:gdLst>
              <a:gd name="connsiteX0" fmla="*/ 19303 w 225806"/>
              <a:gd name="connsiteY0" fmla="*/ 107442 h 200405"/>
              <a:gd name="connsiteX1" fmla="*/ 127508 w 225806"/>
              <a:gd name="connsiteY1" fmla="*/ 10668 h 200405"/>
              <a:gd name="connsiteX2" fmla="*/ 235711 w 225806"/>
              <a:gd name="connsiteY2" fmla="*/ 107442 h 200405"/>
              <a:gd name="connsiteX3" fmla="*/ 127508 w 225806"/>
              <a:gd name="connsiteY3" fmla="*/ 204216 h 200405"/>
              <a:gd name="connsiteX4" fmla="*/ 19303 w 225806"/>
              <a:gd name="connsiteY4" fmla="*/ 107442 h 200405"/>
              <a:gd name="connsiteX5" fmla="*/ 19303 w 225806"/>
              <a:gd name="connsiteY5" fmla="*/ 107442 h 200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806" h="200405">
                <a:moveTo>
                  <a:pt x="19303" y="107442"/>
                </a:moveTo>
                <a:cubicBezTo>
                  <a:pt x="19303" y="53975"/>
                  <a:pt x="67690" y="10668"/>
                  <a:pt x="127508" y="10668"/>
                </a:cubicBezTo>
                <a:cubicBezTo>
                  <a:pt x="187325" y="10668"/>
                  <a:pt x="235711" y="53975"/>
                  <a:pt x="235711" y="107442"/>
                </a:cubicBezTo>
                <a:cubicBezTo>
                  <a:pt x="235711" y="160909"/>
                  <a:pt x="187325" y="204216"/>
                  <a:pt x="127508" y="204216"/>
                </a:cubicBezTo>
                <a:cubicBezTo>
                  <a:pt x="67690" y="204216"/>
                  <a:pt x="19303" y="160909"/>
                  <a:pt x="19303" y="107442"/>
                </a:cubicBezTo>
                <a:lnTo>
                  <a:pt x="19303" y="107442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6F873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7"/>
          <p:cNvSpPr/>
          <p:nvPr/>
        </p:nvSpPr>
        <p:spPr>
          <a:xfrm>
            <a:off x="1882394" y="3393694"/>
            <a:ext cx="225806" cy="200405"/>
          </a:xfrm>
          <a:custGeom>
            <a:avLst/>
            <a:gdLst>
              <a:gd name="connsiteX0" fmla="*/ 18795 w 225806"/>
              <a:gd name="connsiteY0" fmla="*/ 112268 h 200405"/>
              <a:gd name="connsiteX1" fmla="*/ 126238 w 225806"/>
              <a:gd name="connsiteY1" fmla="*/ 14732 h 200405"/>
              <a:gd name="connsiteX2" fmla="*/ 233679 w 225806"/>
              <a:gd name="connsiteY2" fmla="*/ 112268 h 200405"/>
              <a:gd name="connsiteX3" fmla="*/ 126238 w 225806"/>
              <a:gd name="connsiteY3" fmla="*/ 209804 h 200405"/>
              <a:gd name="connsiteX4" fmla="*/ 18795 w 225806"/>
              <a:gd name="connsiteY4" fmla="*/ 112268 h 200405"/>
              <a:gd name="connsiteX5" fmla="*/ 18795 w 225806"/>
              <a:gd name="connsiteY5" fmla="*/ 112268 h 200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806" h="200405">
                <a:moveTo>
                  <a:pt x="18795" y="112268"/>
                </a:moveTo>
                <a:cubicBezTo>
                  <a:pt x="18795" y="58420"/>
                  <a:pt x="66929" y="14732"/>
                  <a:pt x="126238" y="14732"/>
                </a:cubicBezTo>
                <a:cubicBezTo>
                  <a:pt x="185547" y="14732"/>
                  <a:pt x="233679" y="58420"/>
                  <a:pt x="233679" y="112268"/>
                </a:cubicBezTo>
                <a:cubicBezTo>
                  <a:pt x="233679" y="166116"/>
                  <a:pt x="185547" y="209804"/>
                  <a:pt x="126238" y="209804"/>
                </a:cubicBezTo>
                <a:cubicBezTo>
                  <a:pt x="66929" y="209804"/>
                  <a:pt x="18795" y="166116"/>
                  <a:pt x="18795" y="112268"/>
                </a:cubicBezTo>
                <a:lnTo>
                  <a:pt x="18795" y="112268"/>
                </a:lnTo>
                <a:close/>
              </a:path>
            </a:pathLst>
          </a:custGeom>
          <a:solidFill>
            <a:srgbClr val="9AB95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8"/>
          <p:cNvSpPr/>
          <p:nvPr/>
        </p:nvSpPr>
        <p:spPr>
          <a:xfrm>
            <a:off x="1882394" y="3393694"/>
            <a:ext cx="225806" cy="200405"/>
          </a:xfrm>
          <a:custGeom>
            <a:avLst/>
            <a:gdLst>
              <a:gd name="connsiteX0" fmla="*/ 18795 w 225806"/>
              <a:gd name="connsiteY0" fmla="*/ 112268 h 200405"/>
              <a:gd name="connsiteX1" fmla="*/ 126238 w 225806"/>
              <a:gd name="connsiteY1" fmla="*/ 14732 h 200405"/>
              <a:gd name="connsiteX2" fmla="*/ 233679 w 225806"/>
              <a:gd name="connsiteY2" fmla="*/ 112268 h 200405"/>
              <a:gd name="connsiteX3" fmla="*/ 126238 w 225806"/>
              <a:gd name="connsiteY3" fmla="*/ 209804 h 200405"/>
              <a:gd name="connsiteX4" fmla="*/ 18795 w 225806"/>
              <a:gd name="connsiteY4" fmla="*/ 112268 h 200405"/>
              <a:gd name="connsiteX5" fmla="*/ 18795 w 225806"/>
              <a:gd name="connsiteY5" fmla="*/ 112268 h 200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806" h="200405">
                <a:moveTo>
                  <a:pt x="18795" y="112268"/>
                </a:moveTo>
                <a:cubicBezTo>
                  <a:pt x="18795" y="58420"/>
                  <a:pt x="66929" y="14732"/>
                  <a:pt x="126238" y="14732"/>
                </a:cubicBezTo>
                <a:cubicBezTo>
                  <a:pt x="185547" y="14732"/>
                  <a:pt x="233679" y="58420"/>
                  <a:pt x="233679" y="112268"/>
                </a:cubicBezTo>
                <a:cubicBezTo>
                  <a:pt x="233679" y="166116"/>
                  <a:pt x="185547" y="209804"/>
                  <a:pt x="126238" y="209804"/>
                </a:cubicBezTo>
                <a:cubicBezTo>
                  <a:pt x="66929" y="209804"/>
                  <a:pt x="18795" y="166116"/>
                  <a:pt x="18795" y="112268"/>
                </a:cubicBezTo>
                <a:lnTo>
                  <a:pt x="18795" y="112268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6F873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Picture 8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0220" y="3589020"/>
            <a:ext cx="1684020" cy="1722120"/>
          </a:xfrm>
          <a:prstGeom prst="rect">
            <a:avLst/>
          </a:prstGeom>
        </p:spPr>
      </p:pic>
      <p:sp>
        <p:nvSpPr>
          <p:cNvPr id="5" name="TextBox 80"/>
          <p:cNvSpPr txBox="1"/>
          <p:nvPr/>
        </p:nvSpPr>
        <p:spPr>
          <a:xfrm>
            <a:off x="548640" y="515323"/>
            <a:ext cx="8151503" cy="2161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523364">
              <a:lnSpc>
                <a:spcPct val="100000"/>
              </a:lnSpc>
            </a:pPr>
            <a:r>
              <a:rPr lang="en-US" altLang="zh-CN" sz="4400" b="1" spc="509" dirty="0">
                <a:solidFill>
                  <a:srgbClr val="006EBF"/>
                </a:solidFill>
                <a:latin typeface="Times New Roman"/>
                <a:ea typeface="Times New Roman"/>
              </a:rPr>
              <a:t>Line</a:t>
            </a:r>
            <a:r>
              <a:rPr lang="en-US" altLang="zh-CN" sz="4400" b="1" spc="409" dirty="0">
                <a:solidFill>
                  <a:srgbClr val="006EB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400" b="1" spc="440" dirty="0">
                <a:solidFill>
                  <a:srgbClr val="006EBF"/>
                </a:solidFill>
                <a:latin typeface="Times New Roman"/>
                <a:ea typeface="Times New Roman"/>
              </a:rPr>
              <a:t>intersection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344"/>
              </a:lnSpc>
            </a:pPr>
            <a:endParaRPr lang="en-US" dirty="0" smtClean="0"/>
          </a:p>
          <a:p>
            <a:pPr marL="0">
              <a:lnSpc>
                <a:spcPct val="111666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•</a:t>
            </a:r>
            <a:r>
              <a:rPr lang="en-US" altLang="zh-CN" sz="2400" spc="125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zh-CN" altLang="en-US" sz="2400" dirty="0">
                <a:solidFill>
                  <a:srgbClr val="000000"/>
                </a:solidFill>
                <a:latin typeface="Arial Unicode MS"/>
                <a:ea typeface="Arial Unicode MS"/>
              </a:rPr>
              <a:t>Cross</a:t>
            </a:r>
            <a:r>
              <a:rPr lang="zh-CN" altLang="en-US" sz="2400" spc="135" dirty="0">
                <a:solidFill>
                  <a:srgbClr val="000000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Arial Unicode MS"/>
                <a:ea typeface="Arial Unicode MS"/>
              </a:rPr>
              <a:t>Product</a:t>
            </a:r>
            <a:r>
              <a:rPr lang="zh-CN" altLang="en-US" sz="2400" spc="129" dirty="0">
                <a:solidFill>
                  <a:srgbClr val="000000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Arial Unicode MS"/>
                <a:ea typeface="Arial Unicode MS"/>
              </a:rPr>
              <a:t>: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839"/>
              </a:lnSpc>
            </a:pPr>
            <a:endParaRPr lang="en-US" dirty="0" smtClean="0"/>
          </a:p>
          <a:p>
            <a:pPr marL="0" indent="974089">
              <a:lnSpc>
                <a:spcPct val="107916"/>
              </a:lnSpc>
            </a:pPr>
            <a:r>
              <a:rPr lang="en-US" altLang="zh-CN" sz="1300" spc="200" dirty="0">
                <a:solidFill>
                  <a:srgbClr val="000000"/>
                </a:solidFill>
                <a:latin typeface="Cambria"/>
                <a:ea typeface="Cambria"/>
              </a:rPr>
              <a:t>1</a:t>
            </a:r>
            <a:r>
              <a:rPr lang="en-US" altLang="zh-CN" sz="1300" spc="8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800" spc="284" dirty="0">
                <a:solidFill>
                  <a:srgbClr val="000000"/>
                </a:solidFill>
                <a:latin typeface="Cambria"/>
                <a:ea typeface="Cambria"/>
              </a:rPr>
              <a:t>×</a:t>
            </a:r>
            <a:r>
              <a:rPr lang="en-US" altLang="zh-CN" sz="1800" spc="110" dirty="0">
                <a:solidFill>
                  <a:srgbClr val="000000"/>
                </a:solidFill>
                <a:latin typeface="Cambria"/>
                <a:cs typeface="Cambria"/>
              </a:rPr>
              <a:t>  </a:t>
            </a:r>
            <a:r>
              <a:rPr lang="en-US" altLang="zh-CN" sz="1300" spc="204" dirty="0">
                <a:solidFill>
                  <a:srgbClr val="000000"/>
                </a:solidFill>
                <a:latin typeface="Cambria"/>
                <a:ea typeface="Cambria"/>
              </a:rPr>
              <a:t>2</a:t>
            </a:r>
            <a:r>
              <a:rPr lang="en-US" altLang="zh-CN" sz="1300" spc="8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800" spc="290" dirty="0">
                <a:solidFill>
                  <a:srgbClr val="000000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1800" spc="1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170" dirty="0">
                <a:solidFill>
                  <a:srgbClr val="000000"/>
                </a:solidFill>
                <a:latin typeface="Times New Roman"/>
                <a:ea typeface="Times New Roman"/>
              </a:rPr>
              <a:t>(</a:t>
            </a:r>
            <a:r>
              <a:rPr lang="en-US" altLang="zh-CN" sz="1800" spc="1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300" spc="204" dirty="0">
                <a:solidFill>
                  <a:srgbClr val="000000"/>
                </a:solidFill>
                <a:latin typeface="Cambria"/>
                <a:ea typeface="Cambria"/>
              </a:rPr>
              <a:t>1</a:t>
            </a:r>
            <a:r>
              <a:rPr lang="en-US" altLang="zh-CN" sz="1300" spc="8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800" spc="284" dirty="0">
                <a:solidFill>
                  <a:srgbClr val="000000"/>
                </a:solidFill>
                <a:latin typeface="Cambria"/>
                <a:ea typeface="Cambria"/>
              </a:rPr>
              <a:t>−</a:t>
            </a:r>
            <a:r>
              <a:rPr lang="en-US" altLang="zh-CN" sz="1800" spc="110" dirty="0">
                <a:solidFill>
                  <a:srgbClr val="000000"/>
                </a:solidFill>
                <a:latin typeface="Cambria"/>
                <a:cs typeface="Cambria"/>
              </a:rPr>
              <a:t>  </a:t>
            </a:r>
            <a:r>
              <a:rPr lang="en-US" altLang="zh-CN" sz="1300" spc="204" dirty="0">
                <a:solidFill>
                  <a:srgbClr val="000000"/>
                </a:solidFill>
                <a:latin typeface="Cambria"/>
                <a:ea typeface="Cambria"/>
              </a:rPr>
              <a:t>0</a:t>
            </a:r>
            <a:r>
              <a:rPr lang="en-US" altLang="zh-CN" sz="1800" spc="195" dirty="0">
                <a:solidFill>
                  <a:srgbClr val="000000"/>
                </a:solidFill>
                <a:latin typeface="Cambria"/>
                <a:ea typeface="Cambria"/>
              </a:rPr>
              <a:t>)</a:t>
            </a:r>
            <a:r>
              <a:rPr lang="en-US" altLang="zh-CN" sz="1800" spc="12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800" spc="284" dirty="0">
                <a:solidFill>
                  <a:srgbClr val="000000"/>
                </a:solidFill>
                <a:latin typeface="Cambria"/>
                <a:ea typeface="Cambria"/>
              </a:rPr>
              <a:t>×</a:t>
            </a:r>
            <a:r>
              <a:rPr lang="en-US" altLang="zh-CN" sz="1800" spc="11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800" spc="195" dirty="0">
                <a:solidFill>
                  <a:srgbClr val="000000"/>
                </a:solidFill>
                <a:latin typeface="Cambria"/>
                <a:ea typeface="Cambria"/>
              </a:rPr>
              <a:t>(</a:t>
            </a:r>
            <a:r>
              <a:rPr lang="en-US" altLang="zh-CN" sz="1800" spc="114" dirty="0">
                <a:solidFill>
                  <a:srgbClr val="000000"/>
                </a:solidFill>
                <a:latin typeface="Cambria"/>
                <a:cs typeface="Cambria"/>
              </a:rPr>
              <a:t>  </a:t>
            </a:r>
            <a:r>
              <a:rPr lang="en-US" altLang="zh-CN" sz="1300" spc="204" dirty="0">
                <a:solidFill>
                  <a:srgbClr val="000000"/>
                </a:solidFill>
                <a:latin typeface="Cambria"/>
                <a:ea typeface="Cambria"/>
              </a:rPr>
              <a:t>2</a:t>
            </a:r>
            <a:r>
              <a:rPr lang="en-US" altLang="zh-CN" sz="1300" spc="8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800" spc="284" dirty="0">
                <a:solidFill>
                  <a:srgbClr val="000000"/>
                </a:solidFill>
                <a:latin typeface="Cambria"/>
                <a:ea typeface="Cambria"/>
              </a:rPr>
              <a:t>−</a:t>
            </a:r>
            <a:r>
              <a:rPr lang="en-US" altLang="zh-CN" sz="1800" spc="110" dirty="0">
                <a:solidFill>
                  <a:srgbClr val="000000"/>
                </a:solidFill>
                <a:latin typeface="Cambria"/>
                <a:cs typeface="Cambria"/>
              </a:rPr>
              <a:t>  </a:t>
            </a:r>
            <a:r>
              <a:rPr lang="en-US" altLang="zh-CN" sz="1300" spc="204" dirty="0">
                <a:solidFill>
                  <a:srgbClr val="000000"/>
                </a:solidFill>
                <a:latin typeface="Cambria"/>
                <a:ea typeface="Cambria"/>
              </a:rPr>
              <a:t>0</a:t>
            </a:r>
            <a:r>
              <a:rPr lang="en-US" altLang="zh-CN" sz="1800" spc="195" dirty="0">
                <a:solidFill>
                  <a:srgbClr val="000000"/>
                </a:solidFill>
                <a:latin typeface="Cambria"/>
                <a:ea typeface="Cambria"/>
              </a:rPr>
              <a:t>)</a:t>
            </a:r>
            <a:r>
              <a:rPr lang="en-US" altLang="zh-CN" sz="1800" spc="12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800" spc="284" dirty="0">
                <a:solidFill>
                  <a:srgbClr val="000000"/>
                </a:solidFill>
                <a:latin typeface="Cambria"/>
                <a:ea typeface="Cambria"/>
              </a:rPr>
              <a:t>=</a:t>
            </a:r>
            <a:r>
              <a:rPr lang="en-US" altLang="zh-CN" sz="1800" spc="11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800" spc="195" dirty="0">
                <a:solidFill>
                  <a:srgbClr val="000000"/>
                </a:solidFill>
                <a:latin typeface="Cambria"/>
                <a:ea typeface="Cambria"/>
              </a:rPr>
              <a:t>(</a:t>
            </a:r>
            <a:r>
              <a:rPr lang="en-US" altLang="zh-CN" sz="1800" spc="114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300" spc="204" dirty="0">
                <a:solidFill>
                  <a:srgbClr val="000000"/>
                </a:solidFill>
                <a:latin typeface="Cambria"/>
                <a:ea typeface="Cambria"/>
              </a:rPr>
              <a:t>1</a:t>
            </a:r>
            <a:r>
              <a:rPr lang="en-US" altLang="zh-CN" sz="1300" spc="8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800" spc="279" dirty="0">
                <a:solidFill>
                  <a:srgbClr val="000000"/>
                </a:solidFill>
                <a:latin typeface="Cambria"/>
                <a:ea typeface="Cambria"/>
              </a:rPr>
              <a:t>−</a:t>
            </a:r>
            <a:r>
              <a:rPr lang="en-US" altLang="zh-CN" sz="1800" spc="110" dirty="0">
                <a:solidFill>
                  <a:srgbClr val="000000"/>
                </a:solidFill>
                <a:latin typeface="Cambria"/>
                <a:cs typeface="Cambria"/>
              </a:rPr>
              <a:t>  </a:t>
            </a:r>
            <a:r>
              <a:rPr lang="en-US" altLang="zh-CN" sz="1300" spc="204" dirty="0">
                <a:solidFill>
                  <a:srgbClr val="000000"/>
                </a:solidFill>
                <a:latin typeface="Cambria"/>
                <a:ea typeface="Cambria"/>
              </a:rPr>
              <a:t>0</a:t>
            </a:r>
            <a:r>
              <a:rPr lang="en-US" altLang="zh-CN" sz="1800" spc="200" dirty="0">
                <a:solidFill>
                  <a:srgbClr val="000000"/>
                </a:solidFill>
                <a:latin typeface="Cambria"/>
                <a:ea typeface="Cambria"/>
              </a:rPr>
              <a:t>)</a:t>
            </a:r>
            <a:r>
              <a:rPr lang="en-US" altLang="zh-CN" sz="1800" spc="195" dirty="0">
                <a:solidFill>
                  <a:srgbClr val="000000"/>
                </a:solidFill>
                <a:latin typeface="Cambria"/>
                <a:ea typeface="Cambria"/>
              </a:rPr>
              <a:t>(</a:t>
            </a:r>
            <a:r>
              <a:rPr lang="en-US" altLang="zh-CN" sz="1800" spc="114" dirty="0">
                <a:solidFill>
                  <a:srgbClr val="000000"/>
                </a:solidFill>
                <a:latin typeface="Cambria"/>
                <a:cs typeface="Cambria"/>
              </a:rPr>
              <a:t>  </a:t>
            </a:r>
            <a:r>
              <a:rPr lang="en-US" altLang="zh-CN" sz="1300" spc="204" dirty="0">
                <a:solidFill>
                  <a:srgbClr val="000000"/>
                </a:solidFill>
                <a:latin typeface="Cambria"/>
                <a:ea typeface="Cambria"/>
              </a:rPr>
              <a:t>2</a:t>
            </a:r>
            <a:r>
              <a:rPr lang="en-US" altLang="zh-CN" sz="1300" spc="8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800" spc="279" dirty="0">
                <a:solidFill>
                  <a:srgbClr val="000000"/>
                </a:solidFill>
                <a:latin typeface="Cambria"/>
                <a:ea typeface="Cambria"/>
              </a:rPr>
              <a:t>−</a:t>
            </a:r>
            <a:r>
              <a:rPr lang="en-US" altLang="zh-CN" sz="1800" spc="110" dirty="0">
                <a:solidFill>
                  <a:srgbClr val="000000"/>
                </a:solidFill>
                <a:latin typeface="Cambria"/>
                <a:cs typeface="Cambria"/>
              </a:rPr>
              <a:t>  </a:t>
            </a:r>
            <a:r>
              <a:rPr lang="en-US" altLang="zh-CN" sz="1300" spc="204" dirty="0">
                <a:solidFill>
                  <a:srgbClr val="000000"/>
                </a:solidFill>
                <a:latin typeface="Cambria"/>
                <a:ea typeface="Cambria"/>
              </a:rPr>
              <a:t>0</a:t>
            </a:r>
            <a:r>
              <a:rPr lang="en-US" altLang="zh-CN" sz="1800" spc="200" dirty="0">
                <a:solidFill>
                  <a:srgbClr val="000000"/>
                </a:solidFill>
                <a:latin typeface="Cambria"/>
                <a:ea typeface="Cambria"/>
              </a:rPr>
              <a:t>)</a:t>
            </a:r>
            <a:r>
              <a:rPr lang="en-US" altLang="zh-CN" sz="1800" spc="12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800" spc="279" dirty="0">
                <a:solidFill>
                  <a:srgbClr val="000000"/>
                </a:solidFill>
                <a:latin typeface="Cambria"/>
                <a:ea typeface="Cambria"/>
              </a:rPr>
              <a:t>−</a:t>
            </a:r>
            <a:r>
              <a:rPr lang="en-US" altLang="zh-CN" sz="1800" spc="11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800" spc="195" dirty="0">
                <a:solidFill>
                  <a:srgbClr val="000000"/>
                </a:solidFill>
                <a:latin typeface="Cambria"/>
                <a:ea typeface="Cambria"/>
              </a:rPr>
              <a:t>(</a:t>
            </a:r>
            <a:r>
              <a:rPr lang="en-US" altLang="zh-CN" sz="1800" spc="110" dirty="0">
                <a:solidFill>
                  <a:srgbClr val="000000"/>
                </a:solidFill>
                <a:latin typeface="Cambria"/>
                <a:cs typeface="Cambria"/>
              </a:rPr>
              <a:t>  </a:t>
            </a:r>
            <a:r>
              <a:rPr lang="en-US" altLang="zh-CN" sz="1300" spc="204" dirty="0">
                <a:solidFill>
                  <a:srgbClr val="000000"/>
                </a:solidFill>
                <a:latin typeface="Cambria"/>
                <a:ea typeface="Cambria"/>
              </a:rPr>
              <a:t>2</a:t>
            </a:r>
            <a:r>
              <a:rPr lang="en-US" altLang="zh-CN" sz="1300" spc="89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800" spc="284" dirty="0">
                <a:solidFill>
                  <a:srgbClr val="000000"/>
                </a:solidFill>
                <a:latin typeface="Cambria"/>
                <a:ea typeface="Cambria"/>
              </a:rPr>
              <a:t>−</a:t>
            </a:r>
            <a:r>
              <a:rPr lang="en-US" altLang="zh-CN" sz="1800" spc="110" dirty="0">
                <a:solidFill>
                  <a:srgbClr val="000000"/>
                </a:solidFill>
                <a:latin typeface="Cambria"/>
                <a:cs typeface="Cambria"/>
              </a:rPr>
              <a:t>  </a:t>
            </a:r>
            <a:r>
              <a:rPr lang="en-US" altLang="zh-CN" sz="1300" spc="204" dirty="0">
                <a:solidFill>
                  <a:srgbClr val="000000"/>
                </a:solidFill>
                <a:latin typeface="Cambria"/>
                <a:ea typeface="Cambria"/>
              </a:rPr>
              <a:t>0</a:t>
            </a:r>
            <a:r>
              <a:rPr lang="en-US" altLang="zh-CN" sz="1800" spc="195" dirty="0">
                <a:solidFill>
                  <a:srgbClr val="000000"/>
                </a:solidFill>
                <a:latin typeface="Cambria"/>
                <a:ea typeface="Cambria"/>
              </a:rPr>
              <a:t>)(</a:t>
            </a:r>
            <a:r>
              <a:rPr lang="en-US" altLang="zh-CN" sz="1800" spc="114" dirty="0">
                <a:solidFill>
                  <a:srgbClr val="000000"/>
                </a:solidFill>
                <a:latin typeface="Cambria"/>
                <a:cs typeface="Cambria"/>
              </a:rPr>
              <a:t>  </a:t>
            </a:r>
            <a:r>
              <a:rPr lang="en-US" altLang="zh-CN" sz="1300" spc="204" dirty="0">
                <a:solidFill>
                  <a:srgbClr val="000000"/>
                </a:solidFill>
                <a:latin typeface="Cambria"/>
                <a:ea typeface="Cambria"/>
              </a:rPr>
              <a:t>1</a:t>
            </a:r>
            <a:r>
              <a:rPr lang="en-US" altLang="zh-CN" sz="1300" spc="8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800" spc="284" dirty="0">
                <a:solidFill>
                  <a:srgbClr val="000000"/>
                </a:solidFill>
                <a:latin typeface="Cambria"/>
                <a:ea typeface="Cambria"/>
              </a:rPr>
              <a:t>−</a:t>
            </a:r>
            <a:r>
              <a:rPr lang="en-US" altLang="zh-CN" sz="1800" spc="114" dirty="0">
                <a:solidFill>
                  <a:srgbClr val="000000"/>
                </a:solidFill>
                <a:latin typeface="Cambria"/>
                <a:cs typeface="Cambria"/>
              </a:rPr>
              <a:t>  </a:t>
            </a:r>
            <a:r>
              <a:rPr lang="en-US" altLang="zh-CN" sz="1300" spc="204" dirty="0">
                <a:solidFill>
                  <a:srgbClr val="000000"/>
                </a:solidFill>
                <a:latin typeface="Cambria"/>
                <a:ea typeface="Cambria"/>
              </a:rPr>
              <a:t>0</a:t>
            </a:r>
            <a:r>
              <a:rPr lang="en-US" altLang="zh-CN" sz="1800" spc="195" dirty="0">
                <a:solidFill>
                  <a:srgbClr val="000000"/>
                </a:solidFill>
                <a:latin typeface="Cambria"/>
                <a:ea typeface="Cambria"/>
              </a:rPr>
              <a:t>)</a:t>
            </a:r>
          </a:p>
        </p:txBody>
      </p:sp>
      <p:sp>
        <p:nvSpPr>
          <p:cNvPr id="81" name="TextBox 81"/>
          <p:cNvSpPr txBox="1"/>
          <p:nvPr/>
        </p:nvSpPr>
        <p:spPr>
          <a:xfrm>
            <a:off x="1523111" y="3503373"/>
            <a:ext cx="224252" cy="10303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65531">
              <a:lnSpc>
                <a:spcPct val="100000"/>
              </a:lnSpc>
            </a:pPr>
            <a:r>
              <a:rPr lang="en-US" altLang="zh-CN" sz="1300" spc="30" dirty="0">
                <a:solidFill>
                  <a:srgbClr val="000000"/>
                </a:solidFill>
                <a:latin typeface="Cambria"/>
                <a:ea typeface="Cambria"/>
              </a:rPr>
              <a:t>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389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800" spc="-89" dirty="0">
                <a:solidFill>
                  <a:srgbClr val="000000"/>
                </a:solidFill>
                <a:latin typeface="Cambria"/>
                <a:ea typeface="Cambria"/>
              </a:rPr>
              <a:t>V</a:t>
            </a:r>
            <a:r>
              <a:rPr lang="en-US" altLang="zh-CN" sz="1300" spc="-65" dirty="0">
                <a:solidFill>
                  <a:srgbClr val="000000"/>
                </a:solidFill>
                <a:latin typeface="Cambria"/>
                <a:ea typeface="Cambria"/>
              </a:rPr>
              <a:t>1</a:t>
            </a:r>
          </a:p>
        </p:txBody>
      </p:sp>
      <p:sp>
        <p:nvSpPr>
          <p:cNvPr id="82" name="TextBox 82"/>
          <p:cNvSpPr txBox="1"/>
          <p:nvPr/>
        </p:nvSpPr>
        <p:spPr>
          <a:xfrm>
            <a:off x="3881373" y="4298266"/>
            <a:ext cx="109698" cy="1981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300" spc="30" dirty="0">
                <a:solidFill>
                  <a:srgbClr val="000000"/>
                </a:solidFill>
                <a:latin typeface="Cambria"/>
                <a:ea typeface="Cambria"/>
              </a:rPr>
              <a:t>2</a:t>
            </a:r>
          </a:p>
        </p:txBody>
      </p:sp>
      <p:sp>
        <p:nvSpPr>
          <p:cNvPr id="83" name="TextBox 83"/>
          <p:cNvSpPr txBox="1"/>
          <p:nvPr/>
        </p:nvSpPr>
        <p:spPr>
          <a:xfrm>
            <a:off x="5624448" y="3557856"/>
            <a:ext cx="228570" cy="10301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70104">
              <a:lnSpc>
                <a:spcPct val="100000"/>
              </a:lnSpc>
            </a:pPr>
            <a:r>
              <a:rPr lang="en-US" altLang="zh-CN" sz="1300" spc="30" dirty="0">
                <a:solidFill>
                  <a:srgbClr val="000000"/>
                </a:solidFill>
                <a:latin typeface="Cambria"/>
                <a:ea typeface="Cambria"/>
              </a:rPr>
              <a:t>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389"/>
              </a:lnSpc>
            </a:pPr>
            <a:endParaRPr lang="en-US" dirty="0" smtClean="0"/>
          </a:p>
          <a:p>
            <a:pPr marL="0">
              <a:lnSpc>
                <a:spcPct val="100000"/>
              </a:lnSpc>
            </a:pPr>
            <a:r>
              <a:rPr lang="en-US" altLang="zh-CN" sz="1800" spc="-69" dirty="0">
                <a:solidFill>
                  <a:srgbClr val="000000"/>
                </a:solidFill>
                <a:latin typeface="Cambria"/>
                <a:ea typeface="Cambria"/>
              </a:rPr>
              <a:t>V</a:t>
            </a:r>
            <a:r>
              <a:rPr lang="en-US" altLang="zh-CN" sz="1300" spc="-50" dirty="0">
                <a:solidFill>
                  <a:srgbClr val="000000"/>
                </a:solidFill>
                <a:latin typeface="Cambria"/>
                <a:ea typeface="Cambria"/>
              </a:rPr>
              <a:t>2</a:t>
            </a:r>
          </a:p>
        </p:txBody>
      </p:sp>
      <p:sp>
        <p:nvSpPr>
          <p:cNvPr id="84" name="TextBox 84"/>
          <p:cNvSpPr txBox="1"/>
          <p:nvPr/>
        </p:nvSpPr>
        <p:spPr>
          <a:xfrm>
            <a:off x="7977885" y="4352876"/>
            <a:ext cx="109698" cy="1981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300" spc="30" dirty="0">
                <a:solidFill>
                  <a:srgbClr val="000000"/>
                </a:solidFill>
                <a:latin typeface="Cambria"/>
                <a:ea typeface="Cambria"/>
              </a:rPr>
              <a:t>1</a:t>
            </a:r>
          </a:p>
        </p:txBody>
      </p:sp>
      <p:sp>
        <p:nvSpPr>
          <p:cNvPr id="85" name="TextBox 85"/>
          <p:cNvSpPr txBox="1"/>
          <p:nvPr/>
        </p:nvSpPr>
        <p:spPr>
          <a:xfrm>
            <a:off x="1453007" y="5599067"/>
            <a:ext cx="109875" cy="1981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300" spc="34" dirty="0">
                <a:solidFill>
                  <a:srgbClr val="000000"/>
                </a:solidFill>
                <a:latin typeface="Cambria"/>
                <a:ea typeface="Cambria"/>
              </a:rPr>
              <a:t>0</a:t>
            </a:r>
          </a:p>
        </p:txBody>
      </p:sp>
      <p:sp>
        <p:nvSpPr>
          <p:cNvPr id="86" name="TextBox 86"/>
          <p:cNvSpPr txBox="1"/>
          <p:nvPr/>
        </p:nvSpPr>
        <p:spPr>
          <a:xfrm>
            <a:off x="1957070" y="4821517"/>
            <a:ext cx="1001775" cy="12968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693800">
              <a:lnSpc>
                <a:spcPct val="100000"/>
              </a:lnSpc>
            </a:pPr>
            <a:r>
              <a:rPr lang="en-US" altLang="zh-CN" sz="1800" spc="-69" dirty="0">
                <a:solidFill>
                  <a:srgbClr val="000000"/>
                </a:solidFill>
                <a:latin typeface="Cambria"/>
                <a:ea typeface="Cambria"/>
              </a:rPr>
              <a:t>V</a:t>
            </a:r>
            <a:r>
              <a:rPr lang="en-US" altLang="zh-CN" sz="1300" spc="-50" dirty="0">
                <a:solidFill>
                  <a:srgbClr val="000000"/>
                </a:solidFill>
                <a:latin typeface="Cambria"/>
                <a:ea typeface="Cambria"/>
              </a:rPr>
              <a:t>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720"/>
              </a:lnSpc>
            </a:pPr>
            <a:endParaRPr lang="en-US" dirty="0" smtClean="0"/>
          </a:p>
          <a:p>
            <a:pPr marL="0">
              <a:lnSpc>
                <a:spcPct val="107916"/>
              </a:lnSpc>
            </a:pPr>
            <a:r>
              <a:rPr lang="en-US" altLang="zh-CN" sz="1300" spc="129" dirty="0">
                <a:solidFill>
                  <a:srgbClr val="000000"/>
                </a:solidFill>
                <a:latin typeface="Cambria"/>
                <a:ea typeface="Cambria"/>
              </a:rPr>
              <a:t>1</a:t>
            </a:r>
            <a:r>
              <a:rPr lang="en-US" altLang="zh-CN" sz="1300" spc="5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800" spc="185" dirty="0">
                <a:solidFill>
                  <a:srgbClr val="000000"/>
                </a:solidFill>
                <a:latin typeface="Cambria"/>
                <a:ea typeface="Cambria"/>
              </a:rPr>
              <a:t>×</a:t>
            </a:r>
            <a:r>
              <a:rPr lang="en-US" altLang="zh-CN" sz="1800" spc="69" dirty="0">
                <a:solidFill>
                  <a:srgbClr val="000000"/>
                </a:solidFill>
                <a:latin typeface="Cambria"/>
                <a:cs typeface="Cambria"/>
              </a:rPr>
              <a:t>   </a:t>
            </a:r>
            <a:r>
              <a:rPr lang="en-US" altLang="zh-CN" sz="1300" spc="135" dirty="0">
                <a:solidFill>
                  <a:srgbClr val="000000"/>
                </a:solidFill>
                <a:latin typeface="Cambria"/>
                <a:ea typeface="Cambria"/>
              </a:rPr>
              <a:t>2</a:t>
            </a:r>
            <a:r>
              <a:rPr lang="en-US" altLang="zh-CN" sz="1300" spc="64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800" spc="185" dirty="0">
                <a:solidFill>
                  <a:srgbClr val="000000"/>
                </a:solidFill>
                <a:latin typeface="Times New Roman"/>
                <a:ea typeface="Times New Roman"/>
              </a:rPr>
              <a:t>&lt;</a:t>
            </a:r>
            <a:r>
              <a:rPr lang="en-US" altLang="zh-CN" sz="180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170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</a:p>
        </p:txBody>
      </p:sp>
      <p:sp>
        <p:nvSpPr>
          <p:cNvPr id="87" name="TextBox 87"/>
          <p:cNvSpPr txBox="1"/>
          <p:nvPr/>
        </p:nvSpPr>
        <p:spPr>
          <a:xfrm>
            <a:off x="5554345" y="5653712"/>
            <a:ext cx="109698" cy="1981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300" spc="30" dirty="0">
                <a:solidFill>
                  <a:srgbClr val="000000"/>
                </a:solidFill>
                <a:latin typeface="Cambria"/>
                <a:ea typeface="Cambria"/>
              </a:rPr>
              <a:t>0</a:t>
            </a:r>
          </a:p>
        </p:txBody>
      </p:sp>
      <p:sp>
        <p:nvSpPr>
          <p:cNvPr id="88" name="TextBox 88"/>
          <p:cNvSpPr txBox="1"/>
          <p:nvPr/>
        </p:nvSpPr>
        <p:spPr>
          <a:xfrm>
            <a:off x="6169152" y="4875780"/>
            <a:ext cx="1002487" cy="12751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582803">
              <a:lnSpc>
                <a:spcPct val="100000"/>
              </a:lnSpc>
            </a:pPr>
            <a:r>
              <a:rPr lang="en-US" altLang="zh-CN" sz="1800" spc="-89" dirty="0">
                <a:solidFill>
                  <a:srgbClr val="000000"/>
                </a:solidFill>
                <a:latin typeface="Cambria"/>
                <a:ea typeface="Cambria"/>
              </a:rPr>
              <a:t>V</a:t>
            </a:r>
            <a:r>
              <a:rPr lang="en-US" altLang="zh-CN" sz="1300" spc="-65" dirty="0">
                <a:solidFill>
                  <a:srgbClr val="000000"/>
                </a:solidFill>
                <a:latin typeface="Cambria"/>
                <a:ea typeface="Cambria"/>
              </a:rPr>
              <a:t>1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544"/>
              </a:lnSpc>
            </a:pPr>
            <a:endParaRPr lang="en-US" dirty="0" smtClean="0"/>
          </a:p>
          <a:p>
            <a:pPr marL="0">
              <a:lnSpc>
                <a:spcPct val="107916"/>
              </a:lnSpc>
            </a:pPr>
            <a:r>
              <a:rPr lang="en-US" altLang="zh-CN" sz="1300" spc="129" dirty="0">
                <a:solidFill>
                  <a:srgbClr val="000000"/>
                </a:solidFill>
                <a:latin typeface="Cambria"/>
                <a:ea typeface="Cambria"/>
              </a:rPr>
              <a:t>1</a:t>
            </a:r>
            <a:r>
              <a:rPr lang="en-US" altLang="zh-CN" sz="1300" spc="5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800" spc="185" dirty="0">
                <a:solidFill>
                  <a:srgbClr val="000000"/>
                </a:solidFill>
                <a:latin typeface="Cambria"/>
                <a:ea typeface="Cambria"/>
              </a:rPr>
              <a:t>×</a:t>
            </a:r>
            <a:r>
              <a:rPr lang="en-US" altLang="zh-CN" sz="1800" spc="75" dirty="0">
                <a:solidFill>
                  <a:srgbClr val="000000"/>
                </a:solidFill>
                <a:latin typeface="Cambria"/>
                <a:cs typeface="Cambria"/>
              </a:rPr>
              <a:t>   </a:t>
            </a:r>
            <a:r>
              <a:rPr lang="en-US" altLang="zh-CN" sz="1300" spc="135" dirty="0">
                <a:solidFill>
                  <a:srgbClr val="000000"/>
                </a:solidFill>
                <a:latin typeface="Cambria"/>
                <a:ea typeface="Cambria"/>
              </a:rPr>
              <a:t>2</a:t>
            </a:r>
            <a:r>
              <a:rPr lang="en-US" altLang="zh-CN" sz="1300" spc="5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800" spc="189" dirty="0">
                <a:solidFill>
                  <a:srgbClr val="000000"/>
                </a:solidFill>
                <a:latin typeface="Times New Roman"/>
                <a:ea typeface="Times New Roman"/>
              </a:rPr>
              <a:t>&gt;</a:t>
            </a:r>
            <a:r>
              <a:rPr lang="en-US" altLang="zh-CN" sz="1800" spc="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164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</a:p>
        </p:txBody>
      </p:sp>
      <p:sp>
        <p:nvSpPr>
          <p:cNvPr id="89" name="TextBox 89"/>
          <p:cNvSpPr txBox="1"/>
          <p:nvPr/>
        </p:nvSpPr>
        <p:spPr>
          <a:xfrm>
            <a:off x="6428232" y="6565925"/>
            <a:ext cx="1671075" cy="243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made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by</a:t>
            </a:r>
            <a:r>
              <a:rPr lang="en-US" altLang="zh-CN" sz="1600" b="1" i="1" spc="-4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ai281918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459" y="60960"/>
            <a:ext cx="1158240" cy="1097280"/>
          </a:xfrm>
          <a:prstGeom prst="rect">
            <a:avLst/>
          </a:prstGeom>
        </p:spPr>
      </p:pic>
      <p:sp>
        <p:nvSpPr>
          <p:cNvPr id="2" name="Freeform 91"/>
          <p:cNvSpPr/>
          <p:nvPr/>
        </p:nvSpPr>
        <p:spPr>
          <a:xfrm>
            <a:off x="298450" y="6483350"/>
            <a:ext cx="5721350" cy="6350"/>
          </a:xfrm>
          <a:custGeom>
            <a:avLst/>
            <a:gdLst>
              <a:gd name="connsiteX0" fmla="*/ 6350 w 5721350"/>
              <a:gd name="connsiteY0" fmla="*/ 18034 h 6350"/>
              <a:gd name="connsiteX1" fmla="*/ 5721350 w 5721350"/>
              <a:gd name="connsiteY1" fmla="*/ 18034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21350" h="6350">
                <a:moveTo>
                  <a:pt x="6350" y="18034"/>
                </a:moveTo>
                <a:lnTo>
                  <a:pt x="5721350" y="18034"/>
                </a:lnTo>
              </a:path>
            </a:pathLst>
          </a:custGeom>
          <a:ln w="609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3" name="Picture 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880" y="5897880"/>
            <a:ext cx="937260" cy="899160"/>
          </a:xfrm>
          <a:prstGeom prst="rect">
            <a:avLst/>
          </a:prstGeom>
        </p:spPr>
      </p:pic>
      <p:pic>
        <p:nvPicPr>
          <p:cNvPr id="94" name="Picture 9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" y="1341120"/>
            <a:ext cx="8252459" cy="60960"/>
          </a:xfrm>
          <a:prstGeom prst="rect">
            <a:avLst/>
          </a:prstGeom>
        </p:spPr>
      </p:pic>
      <p:sp>
        <p:nvSpPr>
          <p:cNvPr id="3" name="Freeform 94"/>
          <p:cNvSpPr/>
          <p:nvPr/>
        </p:nvSpPr>
        <p:spPr>
          <a:xfrm>
            <a:off x="3803650" y="3930650"/>
            <a:ext cx="222250" cy="196850"/>
          </a:xfrm>
          <a:custGeom>
            <a:avLst/>
            <a:gdLst>
              <a:gd name="connsiteX0" fmla="*/ 17779 w 222250"/>
              <a:gd name="connsiteY0" fmla="*/ 105664 h 196850"/>
              <a:gd name="connsiteX1" fmla="*/ 125984 w 222250"/>
              <a:gd name="connsiteY1" fmla="*/ 8128 h 196850"/>
              <a:gd name="connsiteX2" fmla="*/ 234188 w 222250"/>
              <a:gd name="connsiteY2" fmla="*/ 105664 h 196850"/>
              <a:gd name="connsiteX3" fmla="*/ 125984 w 222250"/>
              <a:gd name="connsiteY3" fmla="*/ 203200 h 196850"/>
              <a:gd name="connsiteX4" fmla="*/ 17779 w 222250"/>
              <a:gd name="connsiteY4" fmla="*/ 105664 h 196850"/>
              <a:gd name="connsiteX5" fmla="*/ 17779 w 222250"/>
              <a:gd name="connsiteY5" fmla="*/ 105664 h 19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2250" h="196850">
                <a:moveTo>
                  <a:pt x="17779" y="105664"/>
                </a:moveTo>
                <a:cubicBezTo>
                  <a:pt x="17779" y="51816"/>
                  <a:pt x="66166" y="8128"/>
                  <a:pt x="125984" y="8128"/>
                </a:cubicBezTo>
                <a:cubicBezTo>
                  <a:pt x="185801" y="8128"/>
                  <a:pt x="234188" y="51816"/>
                  <a:pt x="234188" y="105664"/>
                </a:cubicBezTo>
                <a:cubicBezTo>
                  <a:pt x="234188" y="159512"/>
                  <a:pt x="185801" y="203200"/>
                  <a:pt x="125984" y="203200"/>
                </a:cubicBezTo>
                <a:cubicBezTo>
                  <a:pt x="66166" y="203200"/>
                  <a:pt x="17779" y="159512"/>
                  <a:pt x="17779" y="105664"/>
                </a:cubicBezTo>
                <a:lnTo>
                  <a:pt x="17779" y="105664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95"/>
          <p:cNvSpPr/>
          <p:nvPr/>
        </p:nvSpPr>
        <p:spPr>
          <a:xfrm>
            <a:off x="3800094" y="3927094"/>
            <a:ext cx="225806" cy="200405"/>
          </a:xfrm>
          <a:custGeom>
            <a:avLst/>
            <a:gdLst>
              <a:gd name="connsiteX0" fmla="*/ 21335 w 225806"/>
              <a:gd name="connsiteY0" fmla="*/ 109220 h 200405"/>
              <a:gd name="connsiteX1" fmla="*/ 129540 w 225806"/>
              <a:gd name="connsiteY1" fmla="*/ 11684 h 200405"/>
              <a:gd name="connsiteX2" fmla="*/ 237744 w 225806"/>
              <a:gd name="connsiteY2" fmla="*/ 109220 h 200405"/>
              <a:gd name="connsiteX3" fmla="*/ 129540 w 225806"/>
              <a:gd name="connsiteY3" fmla="*/ 206756 h 200405"/>
              <a:gd name="connsiteX4" fmla="*/ 21335 w 225806"/>
              <a:gd name="connsiteY4" fmla="*/ 109220 h 200405"/>
              <a:gd name="connsiteX5" fmla="*/ 21335 w 225806"/>
              <a:gd name="connsiteY5" fmla="*/ 109220 h 200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806" h="200405">
                <a:moveTo>
                  <a:pt x="21335" y="109220"/>
                </a:moveTo>
                <a:cubicBezTo>
                  <a:pt x="21335" y="55372"/>
                  <a:pt x="69722" y="11684"/>
                  <a:pt x="129540" y="11684"/>
                </a:cubicBezTo>
                <a:cubicBezTo>
                  <a:pt x="189357" y="11684"/>
                  <a:pt x="237744" y="55372"/>
                  <a:pt x="237744" y="109220"/>
                </a:cubicBezTo>
                <a:cubicBezTo>
                  <a:pt x="237744" y="163068"/>
                  <a:pt x="189357" y="206756"/>
                  <a:pt x="129540" y="206756"/>
                </a:cubicBezTo>
                <a:cubicBezTo>
                  <a:pt x="69722" y="206756"/>
                  <a:pt x="21335" y="163068"/>
                  <a:pt x="21335" y="109220"/>
                </a:cubicBezTo>
                <a:lnTo>
                  <a:pt x="21335" y="109220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 96"/>
          <p:cNvSpPr/>
          <p:nvPr/>
        </p:nvSpPr>
        <p:spPr>
          <a:xfrm>
            <a:off x="5527294" y="2695194"/>
            <a:ext cx="238506" cy="213106"/>
          </a:xfrm>
          <a:custGeom>
            <a:avLst/>
            <a:gdLst>
              <a:gd name="connsiteX0" fmla="*/ 22352 w 238506"/>
              <a:gd name="connsiteY0" fmla="*/ 117348 h 213106"/>
              <a:gd name="connsiteX1" fmla="*/ 130555 w 238506"/>
              <a:gd name="connsiteY1" fmla="*/ 19812 h 213106"/>
              <a:gd name="connsiteX2" fmla="*/ 238759 w 238506"/>
              <a:gd name="connsiteY2" fmla="*/ 117348 h 213106"/>
              <a:gd name="connsiteX3" fmla="*/ 130555 w 238506"/>
              <a:gd name="connsiteY3" fmla="*/ 214884 h 213106"/>
              <a:gd name="connsiteX4" fmla="*/ 22352 w 238506"/>
              <a:gd name="connsiteY4" fmla="*/ 117348 h 213106"/>
              <a:gd name="connsiteX5" fmla="*/ 22352 w 238506"/>
              <a:gd name="connsiteY5" fmla="*/ 117348 h 2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506" h="213106">
                <a:moveTo>
                  <a:pt x="22352" y="117348"/>
                </a:moveTo>
                <a:cubicBezTo>
                  <a:pt x="22352" y="63500"/>
                  <a:pt x="70739" y="19812"/>
                  <a:pt x="130555" y="19812"/>
                </a:cubicBezTo>
                <a:cubicBezTo>
                  <a:pt x="190372" y="19812"/>
                  <a:pt x="238759" y="63500"/>
                  <a:pt x="238759" y="117348"/>
                </a:cubicBezTo>
                <a:cubicBezTo>
                  <a:pt x="238759" y="171196"/>
                  <a:pt x="190372" y="214884"/>
                  <a:pt x="130555" y="214884"/>
                </a:cubicBezTo>
                <a:cubicBezTo>
                  <a:pt x="70739" y="214884"/>
                  <a:pt x="22352" y="171196"/>
                  <a:pt x="22352" y="117348"/>
                </a:cubicBezTo>
                <a:lnTo>
                  <a:pt x="22352" y="117348"/>
                </a:lnTo>
                <a:close/>
              </a:path>
            </a:pathLst>
          </a:custGeom>
          <a:solidFill>
            <a:srgbClr val="9AB95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reeform 97"/>
          <p:cNvSpPr/>
          <p:nvPr/>
        </p:nvSpPr>
        <p:spPr>
          <a:xfrm>
            <a:off x="5527294" y="2695194"/>
            <a:ext cx="238506" cy="213106"/>
          </a:xfrm>
          <a:custGeom>
            <a:avLst/>
            <a:gdLst>
              <a:gd name="connsiteX0" fmla="*/ 22352 w 238506"/>
              <a:gd name="connsiteY0" fmla="*/ 117348 h 213106"/>
              <a:gd name="connsiteX1" fmla="*/ 130555 w 238506"/>
              <a:gd name="connsiteY1" fmla="*/ 19812 h 213106"/>
              <a:gd name="connsiteX2" fmla="*/ 238759 w 238506"/>
              <a:gd name="connsiteY2" fmla="*/ 117348 h 213106"/>
              <a:gd name="connsiteX3" fmla="*/ 130555 w 238506"/>
              <a:gd name="connsiteY3" fmla="*/ 214884 h 213106"/>
              <a:gd name="connsiteX4" fmla="*/ 22352 w 238506"/>
              <a:gd name="connsiteY4" fmla="*/ 117348 h 213106"/>
              <a:gd name="connsiteX5" fmla="*/ 22352 w 238506"/>
              <a:gd name="connsiteY5" fmla="*/ 117348 h 2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506" h="213106">
                <a:moveTo>
                  <a:pt x="22352" y="117348"/>
                </a:moveTo>
                <a:cubicBezTo>
                  <a:pt x="22352" y="63500"/>
                  <a:pt x="70739" y="19812"/>
                  <a:pt x="130555" y="19812"/>
                </a:cubicBezTo>
                <a:cubicBezTo>
                  <a:pt x="190372" y="19812"/>
                  <a:pt x="238759" y="63500"/>
                  <a:pt x="238759" y="117348"/>
                </a:cubicBezTo>
                <a:cubicBezTo>
                  <a:pt x="238759" y="171196"/>
                  <a:pt x="190372" y="214884"/>
                  <a:pt x="130555" y="214884"/>
                </a:cubicBezTo>
                <a:cubicBezTo>
                  <a:pt x="70739" y="214884"/>
                  <a:pt x="22352" y="171196"/>
                  <a:pt x="22352" y="117348"/>
                </a:cubicBezTo>
                <a:lnTo>
                  <a:pt x="22352" y="117348"/>
                </a:lnTo>
                <a:close/>
              </a:path>
            </a:pathLst>
          </a:custGeom>
          <a:solidFill>
            <a:srgbClr val="0000A9">
              <a:alpha val="0"/>
            </a:srgbClr>
          </a:solidFill>
          <a:ln w="19811">
            <a:solidFill>
              <a:srgbClr val="6F873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 98"/>
          <p:cNvSpPr/>
          <p:nvPr/>
        </p:nvSpPr>
        <p:spPr>
          <a:xfrm>
            <a:off x="4015994" y="2072894"/>
            <a:ext cx="225806" cy="200405"/>
          </a:xfrm>
          <a:custGeom>
            <a:avLst/>
            <a:gdLst>
              <a:gd name="connsiteX0" fmla="*/ 21844 w 225806"/>
              <a:gd name="connsiteY0" fmla="*/ 109474 h 200405"/>
              <a:gd name="connsiteX1" fmla="*/ 130047 w 225806"/>
              <a:gd name="connsiteY1" fmla="*/ 12700 h 200405"/>
              <a:gd name="connsiteX2" fmla="*/ 238252 w 225806"/>
              <a:gd name="connsiteY2" fmla="*/ 109474 h 200405"/>
              <a:gd name="connsiteX3" fmla="*/ 130047 w 225806"/>
              <a:gd name="connsiteY3" fmla="*/ 206248 h 200405"/>
              <a:gd name="connsiteX4" fmla="*/ 21844 w 225806"/>
              <a:gd name="connsiteY4" fmla="*/ 109474 h 200405"/>
              <a:gd name="connsiteX5" fmla="*/ 21844 w 225806"/>
              <a:gd name="connsiteY5" fmla="*/ 109474 h 200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806" h="200405">
                <a:moveTo>
                  <a:pt x="21844" y="109474"/>
                </a:moveTo>
                <a:cubicBezTo>
                  <a:pt x="21844" y="56007"/>
                  <a:pt x="70230" y="12700"/>
                  <a:pt x="130047" y="12700"/>
                </a:cubicBezTo>
                <a:cubicBezTo>
                  <a:pt x="189865" y="12700"/>
                  <a:pt x="238252" y="56007"/>
                  <a:pt x="238252" y="109474"/>
                </a:cubicBezTo>
                <a:cubicBezTo>
                  <a:pt x="238252" y="162941"/>
                  <a:pt x="189865" y="206248"/>
                  <a:pt x="130047" y="206248"/>
                </a:cubicBezTo>
                <a:cubicBezTo>
                  <a:pt x="70230" y="206248"/>
                  <a:pt x="21844" y="162941"/>
                  <a:pt x="21844" y="109474"/>
                </a:cubicBezTo>
                <a:lnTo>
                  <a:pt x="21844" y="109474"/>
                </a:lnTo>
                <a:close/>
              </a:path>
            </a:pathLst>
          </a:custGeom>
          <a:solidFill>
            <a:srgbClr val="9AB95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 99"/>
          <p:cNvSpPr/>
          <p:nvPr/>
        </p:nvSpPr>
        <p:spPr>
          <a:xfrm>
            <a:off x="4015994" y="2072894"/>
            <a:ext cx="225806" cy="200405"/>
          </a:xfrm>
          <a:custGeom>
            <a:avLst/>
            <a:gdLst>
              <a:gd name="connsiteX0" fmla="*/ 21844 w 225806"/>
              <a:gd name="connsiteY0" fmla="*/ 109474 h 200405"/>
              <a:gd name="connsiteX1" fmla="*/ 130047 w 225806"/>
              <a:gd name="connsiteY1" fmla="*/ 12700 h 200405"/>
              <a:gd name="connsiteX2" fmla="*/ 238252 w 225806"/>
              <a:gd name="connsiteY2" fmla="*/ 109474 h 200405"/>
              <a:gd name="connsiteX3" fmla="*/ 130047 w 225806"/>
              <a:gd name="connsiteY3" fmla="*/ 206248 h 200405"/>
              <a:gd name="connsiteX4" fmla="*/ 21844 w 225806"/>
              <a:gd name="connsiteY4" fmla="*/ 109474 h 200405"/>
              <a:gd name="connsiteX5" fmla="*/ 21844 w 225806"/>
              <a:gd name="connsiteY5" fmla="*/ 109474 h 200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806" h="200405">
                <a:moveTo>
                  <a:pt x="21844" y="109474"/>
                </a:moveTo>
                <a:cubicBezTo>
                  <a:pt x="21844" y="56007"/>
                  <a:pt x="70230" y="12700"/>
                  <a:pt x="130047" y="12700"/>
                </a:cubicBezTo>
                <a:cubicBezTo>
                  <a:pt x="189865" y="12700"/>
                  <a:pt x="238252" y="56007"/>
                  <a:pt x="238252" y="109474"/>
                </a:cubicBezTo>
                <a:cubicBezTo>
                  <a:pt x="238252" y="162941"/>
                  <a:pt x="189865" y="206248"/>
                  <a:pt x="130047" y="206248"/>
                </a:cubicBezTo>
                <a:cubicBezTo>
                  <a:pt x="70230" y="206248"/>
                  <a:pt x="21844" y="162941"/>
                  <a:pt x="21844" y="109474"/>
                </a:cubicBezTo>
                <a:lnTo>
                  <a:pt x="21844" y="109474"/>
                </a:lnTo>
                <a:close/>
              </a:path>
            </a:pathLst>
          </a:custGeom>
          <a:solidFill>
            <a:srgbClr val="0000CB">
              <a:alpha val="0"/>
            </a:srgbClr>
          </a:solidFill>
          <a:ln w="19811">
            <a:solidFill>
              <a:srgbClr val="6F873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1" name="Picture 10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3820" y="2270760"/>
            <a:ext cx="1684020" cy="1706880"/>
          </a:xfrm>
          <a:prstGeom prst="rect">
            <a:avLst/>
          </a:prstGeom>
        </p:spPr>
      </p:pic>
      <p:sp>
        <p:nvSpPr>
          <p:cNvPr id="4" name="TextBox 101"/>
          <p:cNvSpPr txBox="1"/>
          <p:nvPr/>
        </p:nvSpPr>
        <p:spPr>
          <a:xfrm>
            <a:off x="548640" y="515323"/>
            <a:ext cx="6539173" cy="18987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523364">
              <a:lnSpc>
                <a:spcPct val="100000"/>
              </a:lnSpc>
            </a:pPr>
            <a:r>
              <a:rPr lang="en-US" altLang="zh-CN" sz="4400" b="1" spc="509" dirty="0">
                <a:solidFill>
                  <a:srgbClr val="006EBF"/>
                </a:solidFill>
                <a:latin typeface="Times New Roman"/>
                <a:ea typeface="Times New Roman"/>
              </a:rPr>
              <a:t>Line</a:t>
            </a:r>
            <a:r>
              <a:rPr lang="en-US" altLang="zh-CN" sz="4400" b="1" spc="409" dirty="0">
                <a:solidFill>
                  <a:srgbClr val="006EB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400" b="1" spc="440" dirty="0">
                <a:solidFill>
                  <a:srgbClr val="006EBF"/>
                </a:solidFill>
                <a:latin typeface="Times New Roman"/>
                <a:ea typeface="Times New Roman"/>
              </a:rPr>
              <a:t>intersection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344"/>
              </a:lnSpc>
            </a:pPr>
            <a:endParaRPr lang="en-US" dirty="0" smtClean="0"/>
          </a:p>
          <a:p>
            <a:pPr marL="0">
              <a:lnSpc>
                <a:spcPct val="111666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•</a:t>
            </a:r>
            <a:r>
              <a:rPr lang="en-US" altLang="zh-CN" sz="2400" spc="125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zh-CN" altLang="en-US" sz="2400" dirty="0">
                <a:solidFill>
                  <a:srgbClr val="000000"/>
                </a:solidFill>
                <a:latin typeface="Arial Unicode MS"/>
                <a:ea typeface="Arial Unicode MS"/>
              </a:rPr>
              <a:t>Cross</a:t>
            </a:r>
            <a:r>
              <a:rPr lang="zh-CN" altLang="en-US" sz="2400" spc="135" dirty="0">
                <a:solidFill>
                  <a:srgbClr val="000000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Arial Unicode MS"/>
                <a:ea typeface="Arial Unicode MS"/>
              </a:rPr>
              <a:t>Product</a:t>
            </a:r>
            <a:r>
              <a:rPr lang="zh-CN" altLang="en-US" sz="2400" spc="129" dirty="0">
                <a:solidFill>
                  <a:srgbClr val="000000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Arial Unicode MS"/>
                <a:ea typeface="Arial Unicode MS"/>
              </a:rPr>
              <a:t>:</a:t>
            </a:r>
          </a:p>
          <a:p>
            <a:pPr>
              <a:lnSpc>
                <a:spcPts val="775"/>
              </a:lnSpc>
            </a:pPr>
            <a:endParaRPr lang="en-US" dirty="0" smtClean="0"/>
          </a:p>
          <a:p>
            <a:pPr marL="0" indent="2707258">
              <a:lnSpc>
                <a:spcPct val="107916"/>
              </a:lnSpc>
            </a:pPr>
            <a:r>
              <a:rPr lang="en-US" altLang="zh-CN" sz="1300" dirty="0">
                <a:solidFill>
                  <a:srgbClr val="000000"/>
                </a:solidFill>
                <a:latin typeface="Cambria"/>
                <a:ea typeface="Cambria"/>
              </a:rPr>
              <a:t>1</a:t>
            </a:r>
            <a:r>
              <a:rPr lang="en-US" altLang="zh-CN" sz="1800" dirty="0">
                <a:solidFill>
                  <a:srgbClr val="000000"/>
                </a:solidFill>
                <a:latin typeface="Times New Roman"/>
                <a:ea typeface="Times New Roman"/>
              </a:rPr>
              <a:t>(2,</a:t>
            </a:r>
            <a:r>
              <a:rPr lang="en-US" altLang="zh-CN" sz="1800" spc="-1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Times New Roman"/>
                <a:ea typeface="Times New Roman"/>
              </a:rPr>
              <a:t>4)</a:t>
            </a:r>
          </a:p>
        </p:txBody>
      </p:sp>
      <p:sp>
        <p:nvSpPr>
          <p:cNvPr id="102" name="TextBox 102"/>
          <p:cNvSpPr txBox="1"/>
          <p:nvPr/>
        </p:nvSpPr>
        <p:spPr>
          <a:xfrm>
            <a:off x="3660902" y="2894983"/>
            <a:ext cx="3122683" cy="3086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2500"/>
              </a:lnSpc>
              <a:tabLst>
                <a:tab pos="2361310" algn="l"/>
              </a:tabLst>
            </a:pPr>
            <a:r>
              <a:rPr lang="en-US" altLang="zh-CN" sz="1800" spc="-85" dirty="0">
                <a:solidFill>
                  <a:srgbClr val="000000"/>
                </a:solidFill>
                <a:latin typeface="Cambria"/>
                <a:ea typeface="Cambria"/>
              </a:rPr>
              <a:t>V</a:t>
            </a:r>
            <a:r>
              <a:rPr lang="en-US" altLang="zh-CN" sz="1300" spc="-60" dirty="0">
                <a:solidFill>
                  <a:srgbClr val="000000"/>
                </a:solidFill>
                <a:latin typeface="Cambria"/>
                <a:ea typeface="Cambria"/>
              </a:rPr>
              <a:t>1	</a:t>
            </a:r>
            <a:r>
              <a:rPr lang="en-US" altLang="zh-CN" sz="1300" dirty="0">
                <a:solidFill>
                  <a:srgbClr val="000000"/>
                </a:solidFill>
                <a:latin typeface="Cambria"/>
                <a:ea typeface="Cambria"/>
              </a:rPr>
              <a:t>2</a:t>
            </a:r>
            <a:r>
              <a:rPr lang="en-US" altLang="zh-CN" sz="1800" dirty="0">
                <a:solidFill>
                  <a:srgbClr val="000000"/>
                </a:solidFill>
                <a:latin typeface="Cambria"/>
                <a:ea typeface="Cambria"/>
              </a:rPr>
              <a:t>(4,</a:t>
            </a:r>
            <a:r>
              <a:rPr lang="en-US" altLang="zh-CN" sz="1800" spc="1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ambria"/>
                <a:ea typeface="Cambria"/>
              </a:rPr>
              <a:t>2)</a:t>
            </a:r>
          </a:p>
        </p:txBody>
      </p:sp>
      <p:sp>
        <p:nvSpPr>
          <p:cNvPr id="103" name="TextBox 103"/>
          <p:cNvSpPr txBox="1"/>
          <p:nvPr/>
        </p:nvSpPr>
        <p:spPr>
          <a:xfrm>
            <a:off x="4788408" y="3497415"/>
            <a:ext cx="34312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800" spc="-69" dirty="0">
                <a:solidFill>
                  <a:srgbClr val="000000"/>
                </a:solidFill>
                <a:latin typeface="Cambria"/>
                <a:ea typeface="Cambria"/>
              </a:rPr>
              <a:t>V</a:t>
            </a:r>
            <a:r>
              <a:rPr lang="en-US" altLang="zh-CN" sz="1300" spc="-45" dirty="0">
                <a:solidFill>
                  <a:srgbClr val="000000"/>
                </a:solidFill>
                <a:latin typeface="Cambria"/>
                <a:ea typeface="Cambria"/>
              </a:rPr>
              <a:t>2</a:t>
            </a:r>
          </a:p>
        </p:txBody>
      </p:sp>
      <p:sp>
        <p:nvSpPr>
          <p:cNvPr id="104" name="TextBox 104"/>
          <p:cNvSpPr txBox="1"/>
          <p:nvPr/>
        </p:nvSpPr>
        <p:spPr>
          <a:xfrm>
            <a:off x="1030528" y="4189946"/>
            <a:ext cx="6954479" cy="26198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2563317">
              <a:lnSpc>
                <a:spcPct val="100000"/>
              </a:lnSpc>
            </a:pPr>
            <a:r>
              <a:rPr lang="en-US" altLang="zh-CN" sz="1300" spc="34" dirty="0">
                <a:solidFill>
                  <a:srgbClr val="000000"/>
                </a:solidFill>
                <a:latin typeface="Cambria"/>
                <a:ea typeface="Cambria"/>
              </a:rPr>
              <a:t>0</a:t>
            </a:r>
            <a:r>
              <a:rPr lang="en-US" altLang="zh-CN" sz="1800" spc="34" dirty="0">
                <a:solidFill>
                  <a:srgbClr val="000000"/>
                </a:solidFill>
                <a:latin typeface="Cambria"/>
                <a:ea typeface="Cambria"/>
              </a:rPr>
              <a:t>(</a:t>
            </a:r>
            <a:r>
              <a:rPr lang="en-US" altLang="zh-CN" sz="1800" spc="50" dirty="0">
                <a:solidFill>
                  <a:srgbClr val="000000"/>
                </a:solidFill>
                <a:latin typeface="Cambria"/>
                <a:ea typeface="Cambria"/>
              </a:rPr>
              <a:t>0</a:t>
            </a:r>
            <a:r>
              <a:rPr lang="en-US" altLang="zh-CN" sz="1800" spc="20" dirty="0">
                <a:solidFill>
                  <a:srgbClr val="000000"/>
                </a:solidFill>
                <a:latin typeface="Cambria"/>
                <a:ea typeface="Cambria"/>
              </a:rPr>
              <a:t>,</a:t>
            </a:r>
            <a:r>
              <a:rPr lang="en-US" altLang="zh-CN" sz="1800" spc="-94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800" spc="50" dirty="0">
                <a:solidFill>
                  <a:srgbClr val="000000"/>
                </a:solidFill>
                <a:latin typeface="Cambria"/>
                <a:ea typeface="Cambria"/>
              </a:rPr>
              <a:t>0</a:t>
            </a:r>
            <a:r>
              <a:rPr lang="en-US" altLang="zh-CN" sz="1800" spc="34" dirty="0">
                <a:solidFill>
                  <a:srgbClr val="000000"/>
                </a:solidFill>
                <a:latin typeface="Cambria"/>
                <a:ea typeface="Cambria"/>
              </a:rPr>
              <a:t>)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525"/>
              </a:lnSpc>
            </a:pPr>
            <a:endParaRPr lang="en-US" dirty="0" smtClean="0"/>
          </a:p>
          <a:p>
            <a:pPr marL="0">
              <a:lnSpc>
                <a:spcPct val="107916"/>
              </a:lnSpc>
            </a:pPr>
            <a:r>
              <a:rPr lang="en-US" altLang="zh-CN" sz="1300" spc="114" dirty="0">
                <a:solidFill>
                  <a:srgbClr val="000000"/>
                </a:solidFill>
                <a:latin typeface="Cambria"/>
                <a:ea typeface="Cambria"/>
              </a:rPr>
              <a:t>1</a:t>
            </a:r>
            <a:r>
              <a:rPr lang="en-US" altLang="zh-CN" sz="1300" spc="44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800" spc="164" dirty="0">
                <a:solidFill>
                  <a:srgbClr val="000000"/>
                </a:solidFill>
                <a:latin typeface="Cambria"/>
                <a:ea typeface="Cambria"/>
              </a:rPr>
              <a:t>×</a:t>
            </a:r>
            <a:r>
              <a:rPr lang="en-US" altLang="zh-CN" sz="1800" spc="64" dirty="0">
                <a:solidFill>
                  <a:srgbClr val="000000"/>
                </a:solidFill>
                <a:latin typeface="Cambria"/>
                <a:cs typeface="Cambria"/>
              </a:rPr>
              <a:t>   </a:t>
            </a:r>
            <a:r>
              <a:rPr lang="en-US" altLang="zh-CN" sz="1300" spc="120" dirty="0">
                <a:solidFill>
                  <a:srgbClr val="000000"/>
                </a:solidFill>
                <a:latin typeface="Cambria"/>
                <a:ea typeface="Cambria"/>
              </a:rPr>
              <a:t>2</a:t>
            </a:r>
            <a:r>
              <a:rPr lang="en-US" altLang="zh-CN" sz="1300" spc="5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800" spc="170" dirty="0">
                <a:solidFill>
                  <a:srgbClr val="000000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1800" spc="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100" dirty="0">
                <a:solidFill>
                  <a:srgbClr val="000000"/>
                </a:solidFill>
                <a:latin typeface="Times New Roman"/>
                <a:ea typeface="Times New Roman"/>
              </a:rPr>
              <a:t>(</a:t>
            </a:r>
            <a:r>
              <a:rPr lang="en-US" altLang="zh-CN" sz="1800" spc="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300" spc="120" dirty="0">
                <a:solidFill>
                  <a:srgbClr val="000000"/>
                </a:solidFill>
                <a:latin typeface="Cambria"/>
                <a:ea typeface="Cambria"/>
              </a:rPr>
              <a:t>1</a:t>
            </a:r>
            <a:r>
              <a:rPr lang="en-US" altLang="zh-CN" sz="1300" spc="44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800" spc="164" dirty="0">
                <a:solidFill>
                  <a:srgbClr val="000000"/>
                </a:solidFill>
                <a:latin typeface="Cambria"/>
                <a:ea typeface="Cambria"/>
              </a:rPr>
              <a:t>−</a:t>
            </a:r>
            <a:r>
              <a:rPr lang="en-US" altLang="zh-CN" sz="1800" spc="64" dirty="0">
                <a:solidFill>
                  <a:srgbClr val="000000"/>
                </a:solidFill>
                <a:latin typeface="Cambria"/>
                <a:cs typeface="Cambria"/>
              </a:rPr>
              <a:t>  </a:t>
            </a:r>
            <a:r>
              <a:rPr lang="en-US" altLang="zh-CN" sz="1300" spc="120" dirty="0">
                <a:solidFill>
                  <a:srgbClr val="000000"/>
                </a:solidFill>
                <a:latin typeface="Cambria"/>
                <a:ea typeface="Cambria"/>
              </a:rPr>
              <a:t>0</a:t>
            </a:r>
            <a:r>
              <a:rPr lang="en-US" altLang="zh-CN" sz="1800" spc="110" dirty="0">
                <a:solidFill>
                  <a:srgbClr val="000000"/>
                </a:solidFill>
                <a:latin typeface="Cambria"/>
                <a:ea typeface="Cambria"/>
              </a:rPr>
              <a:t>)</a:t>
            </a:r>
            <a:r>
              <a:rPr lang="en-US" altLang="zh-CN" sz="1800" spc="69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800" spc="164" dirty="0">
                <a:solidFill>
                  <a:srgbClr val="000000"/>
                </a:solidFill>
                <a:latin typeface="Cambria"/>
                <a:ea typeface="Cambria"/>
              </a:rPr>
              <a:t>×</a:t>
            </a:r>
            <a:r>
              <a:rPr lang="en-US" altLang="zh-CN" sz="1800" spc="64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800" spc="114" dirty="0">
                <a:solidFill>
                  <a:srgbClr val="000000"/>
                </a:solidFill>
                <a:latin typeface="Cambria"/>
                <a:ea typeface="Cambria"/>
              </a:rPr>
              <a:t>(</a:t>
            </a:r>
            <a:r>
              <a:rPr lang="en-US" altLang="zh-CN" sz="1800" spc="64" dirty="0">
                <a:solidFill>
                  <a:srgbClr val="000000"/>
                </a:solidFill>
                <a:latin typeface="Cambria"/>
                <a:cs typeface="Cambria"/>
              </a:rPr>
              <a:t>  </a:t>
            </a:r>
            <a:r>
              <a:rPr lang="en-US" altLang="zh-CN" sz="1300" spc="120" dirty="0">
                <a:solidFill>
                  <a:srgbClr val="000000"/>
                </a:solidFill>
                <a:latin typeface="Cambria"/>
                <a:ea typeface="Cambria"/>
              </a:rPr>
              <a:t>2</a:t>
            </a:r>
            <a:r>
              <a:rPr lang="en-US" altLang="zh-CN" sz="1300" spc="5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800" spc="164" dirty="0">
                <a:solidFill>
                  <a:srgbClr val="000000"/>
                </a:solidFill>
                <a:latin typeface="Cambria"/>
                <a:ea typeface="Cambria"/>
              </a:rPr>
              <a:t>−</a:t>
            </a:r>
            <a:r>
              <a:rPr lang="en-US" altLang="zh-CN" sz="1800" spc="64" dirty="0">
                <a:solidFill>
                  <a:srgbClr val="000000"/>
                </a:solidFill>
                <a:latin typeface="Cambria"/>
                <a:cs typeface="Cambria"/>
              </a:rPr>
              <a:t>  </a:t>
            </a:r>
            <a:r>
              <a:rPr lang="en-US" altLang="zh-CN" sz="1300" spc="120" dirty="0">
                <a:solidFill>
                  <a:srgbClr val="000000"/>
                </a:solidFill>
                <a:latin typeface="Cambria"/>
                <a:ea typeface="Cambria"/>
              </a:rPr>
              <a:t>0</a:t>
            </a:r>
            <a:r>
              <a:rPr lang="en-US" altLang="zh-CN" sz="1800" spc="114" dirty="0">
                <a:solidFill>
                  <a:srgbClr val="000000"/>
                </a:solidFill>
                <a:latin typeface="Cambria"/>
                <a:ea typeface="Cambria"/>
              </a:rPr>
              <a:t>)</a:t>
            </a:r>
            <a:r>
              <a:rPr lang="en-US" altLang="zh-CN" sz="1800" spc="64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800" spc="164" dirty="0">
                <a:solidFill>
                  <a:srgbClr val="000000"/>
                </a:solidFill>
                <a:latin typeface="Cambria"/>
                <a:ea typeface="Cambria"/>
              </a:rPr>
              <a:t>=</a:t>
            </a:r>
            <a:r>
              <a:rPr lang="en-US" altLang="zh-CN" sz="1800" spc="64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800" spc="114" dirty="0">
                <a:solidFill>
                  <a:srgbClr val="000000"/>
                </a:solidFill>
                <a:latin typeface="Cambria"/>
                <a:ea typeface="Cambria"/>
              </a:rPr>
              <a:t>(</a:t>
            </a:r>
            <a:r>
              <a:rPr lang="en-US" altLang="zh-CN" sz="1800" spc="164" dirty="0">
                <a:solidFill>
                  <a:srgbClr val="000000"/>
                </a:solidFill>
                <a:latin typeface="Cambria"/>
                <a:ea typeface="Cambria"/>
              </a:rPr>
              <a:t>2</a:t>
            </a:r>
            <a:r>
              <a:rPr lang="en-US" altLang="zh-CN" sz="1800" spc="64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800" spc="164" dirty="0">
                <a:solidFill>
                  <a:srgbClr val="000000"/>
                </a:solidFill>
                <a:latin typeface="Cambria"/>
                <a:ea typeface="Cambria"/>
              </a:rPr>
              <a:t>−</a:t>
            </a:r>
            <a:r>
              <a:rPr lang="en-US" altLang="zh-CN" sz="1800" spc="69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800" spc="164" dirty="0">
                <a:solidFill>
                  <a:srgbClr val="000000"/>
                </a:solidFill>
                <a:latin typeface="Cambria"/>
                <a:ea typeface="Cambria"/>
              </a:rPr>
              <a:t>0</a:t>
            </a:r>
            <a:r>
              <a:rPr lang="en-US" altLang="zh-CN" sz="1800" spc="110" dirty="0">
                <a:solidFill>
                  <a:srgbClr val="000000"/>
                </a:solidFill>
                <a:latin typeface="Cambria"/>
                <a:ea typeface="Cambria"/>
              </a:rPr>
              <a:t>)</a:t>
            </a:r>
            <a:r>
              <a:rPr lang="en-US" altLang="zh-CN" sz="1800" spc="114" dirty="0">
                <a:solidFill>
                  <a:srgbClr val="000000"/>
                </a:solidFill>
                <a:latin typeface="Cambria"/>
                <a:ea typeface="Cambria"/>
              </a:rPr>
              <a:t>(</a:t>
            </a:r>
            <a:r>
              <a:rPr lang="en-US" altLang="zh-CN" sz="1800" spc="164" dirty="0">
                <a:solidFill>
                  <a:srgbClr val="000000"/>
                </a:solidFill>
                <a:latin typeface="Cambria"/>
                <a:ea typeface="Cambria"/>
              </a:rPr>
              <a:t>2</a:t>
            </a:r>
            <a:r>
              <a:rPr lang="en-US" altLang="zh-CN" sz="1800" spc="64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800" spc="164" dirty="0">
                <a:solidFill>
                  <a:srgbClr val="000000"/>
                </a:solidFill>
                <a:latin typeface="Cambria"/>
                <a:ea typeface="Cambria"/>
              </a:rPr>
              <a:t>−</a:t>
            </a:r>
            <a:r>
              <a:rPr lang="en-US" altLang="zh-CN" sz="1800" spc="64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800" spc="164" dirty="0">
                <a:solidFill>
                  <a:srgbClr val="000000"/>
                </a:solidFill>
                <a:latin typeface="Cambria"/>
                <a:ea typeface="Cambria"/>
              </a:rPr>
              <a:t>0</a:t>
            </a:r>
            <a:r>
              <a:rPr lang="en-US" altLang="zh-CN" sz="1800" spc="114" dirty="0">
                <a:solidFill>
                  <a:srgbClr val="000000"/>
                </a:solidFill>
                <a:latin typeface="Cambria"/>
                <a:ea typeface="Cambria"/>
              </a:rPr>
              <a:t>)</a:t>
            </a:r>
            <a:r>
              <a:rPr lang="en-US" altLang="zh-CN" sz="1800" spc="64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800" spc="164" dirty="0">
                <a:solidFill>
                  <a:srgbClr val="000000"/>
                </a:solidFill>
                <a:latin typeface="Cambria"/>
                <a:ea typeface="Cambria"/>
              </a:rPr>
              <a:t>−</a:t>
            </a:r>
            <a:r>
              <a:rPr lang="en-US" altLang="zh-CN" sz="1800" spc="64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800" spc="114" dirty="0">
                <a:solidFill>
                  <a:srgbClr val="000000"/>
                </a:solidFill>
                <a:latin typeface="Cambria"/>
                <a:ea typeface="Cambria"/>
              </a:rPr>
              <a:t>(</a:t>
            </a:r>
            <a:r>
              <a:rPr lang="en-US" altLang="zh-CN" sz="1800" spc="164" dirty="0">
                <a:solidFill>
                  <a:srgbClr val="000000"/>
                </a:solidFill>
                <a:latin typeface="Cambria"/>
                <a:ea typeface="Cambria"/>
              </a:rPr>
              <a:t>4</a:t>
            </a:r>
            <a:r>
              <a:rPr lang="en-US" altLang="zh-CN" sz="1800" spc="64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800" spc="164" dirty="0">
                <a:solidFill>
                  <a:srgbClr val="000000"/>
                </a:solidFill>
                <a:latin typeface="Cambria"/>
                <a:ea typeface="Cambria"/>
              </a:rPr>
              <a:t>−</a:t>
            </a:r>
            <a:r>
              <a:rPr lang="en-US" altLang="zh-CN" sz="1800" spc="64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800" spc="164" dirty="0">
                <a:solidFill>
                  <a:srgbClr val="000000"/>
                </a:solidFill>
                <a:latin typeface="Cambria"/>
                <a:ea typeface="Cambria"/>
              </a:rPr>
              <a:t>0</a:t>
            </a:r>
            <a:r>
              <a:rPr lang="en-US" altLang="zh-CN" sz="1800" spc="114" dirty="0">
                <a:solidFill>
                  <a:srgbClr val="000000"/>
                </a:solidFill>
                <a:latin typeface="Cambria"/>
                <a:ea typeface="Cambria"/>
              </a:rPr>
              <a:t>)(</a:t>
            </a:r>
            <a:r>
              <a:rPr lang="en-US" altLang="zh-CN" sz="1800" spc="164" dirty="0">
                <a:solidFill>
                  <a:srgbClr val="000000"/>
                </a:solidFill>
                <a:latin typeface="Cambria"/>
                <a:ea typeface="Cambria"/>
              </a:rPr>
              <a:t>4</a:t>
            </a:r>
            <a:r>
              <a:rPr lang="en-US" altLang="zh-CN" sz="1800" spc="69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800" spc="164" dirty="0">
                <a:solidFill>
                  <a:srgbClr val="000000"/>
                </a:solidFill>
                <a:latin typeface="Cambria"/>
                <a:ea typeface="Cambria"/>
              </a:rPr>
              <a:t>−</a:t>
            </a:r>
            <a:r>
              <a:rPr lang="en-US" altLang="zh-CN" sz="1800" spc="64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800" spc="164" dirty="0">
                <a:solidFill>
                  <a:srgbClr val="000000"/>
                </a:solidFill>
                <a:latin typeface="Cambria"/>
                <a:ea typeface="Cambria"/>
              </a:rPr>
              <a:t>0</a:t>
            </a:r>
            <a:r>
              <a:rPr lang="en-US" altLang="zh-CN" sz="1800" spc="114" dirty="0">
                <a:solidFill>
                  <a:srgbClr val="000000"/>
                </a:solidFill>
                <a:latin typeface="Cambria"/>
                <a:ea typeface="Cambria"/>
              </a:rPr>
              <a:t>)</a:t>
            </a:r>
            <a:r>
              <a:rPr lang="en-US" altLang="zh-CN" sz="1800" spc="64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800" spc="164" dirty="0">
                <a:solidFill>
                  <a:srgbClr val="000000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1800" spc="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100" dirty="0">
                <a:solidFill>
                  <a:srgbClr val="000000"/>
                </a:solidFill>
                <a:latin typeface="Times New Roman"/>
                <a:ea typeface="Times New Roman"/>
              </a:rPr>
              <a:t>-</a:t>
            </a:r>
            <a:r>
              <a:rPr lang="en-US" altLang="zh-CN" sz="1800" spc="150" dirty="0">
                <a:solidFill>
                  <a:srgbClr val="000000"/>
                </a:solidFill>
                <a:latin typeface="Times New Roman"/>
                <a:ea typeface="Times New Roman"/>
              </a:rPr>
              <a:t>12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689"/>
              </a:lnSpc>
            </a:pPr>
            <a:endParaRPr lang="en-US" dirty="0" smtClean="0"/>
          </a:p>
          <a:p>
            <a:pPr marL="0" indent="5397703">
              <a:lnSpc>
                <a:spcPct val="100000"/>
              </a:lnSpc>
            </a:pP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made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by</a:t>
            </a:r>
            <a:r>
              <a:rPr lang="en-US" altLang="zh-CN" sz="1600" b="1" i="1" spc="-4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ai281918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1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459" y="60960"/>
            <a:ext cx="1158240" cy="1097280"/>
          </a:xfrm>
          <a:prstGeom prst="rect">
            <a:avLst/>
          </a:prstGeom>
        </p:spPr>
      </p:pic>
      <p:sp>
        <p:nvSpPr>
          <p:cNvPr id="2" name="Freeform 106"/>
          <p:cNvSpPr/>
          <p:nvPr/>
        </p:nvSpPr>
        <p:spPr>
          <a:xfrm>
            <a:off x="298450" y="6483350"/>
            <a:ext cx="5721350" cy="6350"/>
          </a:xfrm>
          <a:custGeom>
            <a:avLst/>
            <a:gdLst>
              <a:gd name="connsiteX0" fmla="*/ 6350 w 5721350"/>
              <a:gd name="connsiteY0" fmla="*/ 18034 h 6350"/>
              <a:gd name="connsiteX1" fmla="*/ 5721350 w 5721350"/>
              <a:gd name="connsiteY1" fmla="*/ 18034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21350" h="6350">
                <a:moveTo>
                  <a:pt x="6350" y="18034"/>
                </a:moveTo>
                <a:lnTo>
                  <a:pt x="5721350" y="18034"/>
                </a:lnTo>
              </a:path>
            </a:pathLst>
          </a:custGeom>
          <a:ln w="609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8" name="Picture 1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880" y="5897880"/>
            <a:ext cx="937260" cy="899160"/>
          </a:xfrm>
          <a:prstGeom prst="rect">
            <a:avLst/>
          </a:prstGeom>
        </p:spPr>
      </p:pic>
      <p:pic>
        <p:nvPicPr>
          <p:cNvPr id="109" name="Picture 1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" y="1341120"/>
            <a:ext cx="8252459" cy="60960"/>
          </a:xfrm>
          <a:prstGeom prst="rect">
            <a:avLst/>
          </a:prstGeom>
        </p:spPr>
      </p:pic>
      <p:sp>
        <p:nvSpPr>
          <p:cNvPr id="3" name="Freeform 109"/>
          <p:cNvSpPr/>
          <p:nvPr/>
        </p:nvSpPr>
        <p:spPr>
          <a:xfrm>
            <a:off x="2825750" y="5111750"/>
            <a:ext cx="222250" cy="196850"/>
          </a:xfrm>
          <a:custGeom>
            <a:avLst/>
            <a:gdLst>
              <a:gd name="connsiteX0" fmla="*/ 9651 w 222250"/>
              <a:gd name="connsiteY0" fmla="*/ 105664 h 196850"/>
              <a:gd name="connsiteX1" fmla="*/ 117855 w 222250"/>
              <a:gd name="connsiteY1" fmla="*/ 8128 h 196850"/>
              <a:gd name="connsiteX2" fmla="*/ 226060 w 222250"/>
              <a:gd name="connsiteY2" fmla="*/ 105664 h 196850"/>
              <a:gd name="connsiteX3" fmla="*/ 117855 w 222250"/>
              <a:gd name="connsiteY3" fmla="*/ 203200 h 196850"/>
              <a:gd name="connsiteX4" fmla="*/ 9651 w 222250"/>
              <a:gd name="connsiteY4" fmla="*/ 105664 h 196850"/>
              <a:gd name="connsiteX5" fmla="*/ 9651 w 222250"/>
              <a:gd name="connsiteY5" fmla="*/ 105664 h 19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2250" h="196850">
                <a:moveTo>
                  <a:pt x="9651" y="105664"/>
                </a:moveTo>
                <a:cubicBezTo>
                  <a:pt x="9651" y="51816"/>
                  <a:pt x="58039" y="8128"/>
                  <a:pt x="117855" y="8128"/>
                </a:cubicBezTo>
                <a:cubicBezTo>
                  <a:pt x="177673" y="8128"/>
                  <a:pt x="226060" y="51816"/>
                  <a:pt x="226060" y="105664"/>
                </a:cubicBezTo>
                <a:cubicBezTo>
                  <a:pt x="226060" y="159512"/>
                  <a:pt x="177673" y="203200"/>
                  <a:pt x="117855" y="203200"/>
                </a:cubicBezTo>
                <a:cubicBezTo>
                  <a:pt x="58039" y="203200"/>
                  <a:pt x="9651" y="159512"/>
                  <a:pt x="9651" y="105664"/>
                </a:cubicBezTo>
                <a:lnTo>
                  <a:pt x="9651" y="105664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 110"/>
          <p:cNvSpPr/>
          <p:nvPr/>
        </p:nvSpPr>
        <p:spPr>
          <a:xfrm>
            <a:off x="2822194" y="5108194"/>
            <a:ext cx="225806" cy="200405"/>
          </a:xfrm>
          <a:custGeom>
            <a:avLst/>
            <a:gdLst>
              <a:gd name="connsiteX0" fmla="*/ 13207 w 225806"/>
              <a:gd name="connsiteY0" fmla="*/ 109220 h 200405"/>
              <a:gd name="connsiteX1" fmla="*/ 121411 w 225806"/>
              <a:gd name="connsiteY1" fmla="*/ 11684 h 200405"/>
              <a:gd name="connsiteX2" fmla="*/ 229616 w 225806"/>
              <a:gd name="connsiteY2" fmla="*/ 109220 h 200405"/>
              <a:gd name="connsiteX3" fmla="*/ 121411 w 225806"/>
              <a:gd name="connsiteY3" fmla="*/ 206756 h 200405"/>
              <a:gd name="connsiteX4" fmla="*/ 13207 w 225806"/>
              <a:gd name="connsiteY4" fmla="*/ 109220 h 200405"/>
              <a:gd name="connsiteX5" fmla="*/ 13207 w 225806"/>
              <a:gd name="connsiteY5" fmla="*/ 109220 h 200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806" h="200405">
                <a:moveTo>
                  <a:pt x="13207" y="109220"/>
                </a:moveTo>
                <a:cubicBezTo>
                  <a:pt x="13207" y="55372"/>
                  <a:pt x="61595" y="11684"/>
                  <a:pt x="121411" y="11684"/>
                </a:cubicBezTo>
                <a:cubicBezTo>
                  <a:pt x="181229" y="11684"/>
                  <a:pt x="229616" y="55372"/>
                  <a:pt x="229616" y="109220"/>
                </a:cubicBezTo>
                <a:cubicBezTo>
                  <a:pt x="229616" y="163068"/>
                  <a:pt x="181229" y="206756"/>
                  <a:pt x="121411" y="206756"/>
                </a:cubicBezTo>
                <a:cubicBezTo>
                  <a:pt x="61595" y="206756"/>
                  <a:pt x="13207" y="163068"/>
                  <a:pt x="13207" y="109220"/>
                </a:cubicBezTo>
                <a:lnTo>
                  <a:pt x="13207" y="109220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reeform 111"/>
          <p:cNvSpPr/>
          <p:nvPr/>
        </p:nvSpPr>
        <p:spPr>
          <a:xfrm>
            <a:off x="5374894" y="3177794"/>
            <a:ext cx="225806" cy="213106"/>
          </a:xfrm>
          <a:custGeom>
            <a:avLst/>
            <a:gdLst>
              <a:gd name="connsiteX0" fmla="*/ 16255 w 225806"/>
              <a:gd name="connsiteY0" fmla="*/ 117094 h 213106"/>
              <a:gd name="connsiteX1" fmla="*/ 124459 w 225806"/>
              <a:gd name="connsiteY1" fmla="*/ 20320 h 213106"/>
              <a:gd name="connsiteX2" fmla="*/ 232664 w 225806"/>
              <a:gd name="connsiteY2" fmla="*/ 117094 h 213106"/>
              <a:gd name="connsiteX3" fmla="*/ 124459 w 225806"/>
              <a:gd name="connsiteY3" fmla="*/ 213868 h 213106"/>
              <a:gd name="connsiteX4" fmla="*/ 16255 w 225806"/>
              <a:gd name="connsiteY4" fmla="*/ 117094 h 213106"/>
              <a:gd name="connsiteX5" fmla="*/ 16255 w 225806"/>
              <a:gd name="connsiteY5" fmla="*/ 117094 h 2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806" h="213106">
                <a:moveTo>
                  <a:pt x="16255" y="117094"/>
                </a:moveTo>
                <a:cubicBezTo>
                  <a:pt x="16255" y="63627"/>
                  <a:pt x="64642" y="20320"/>
                  <a:pt x="124459" y="20320"/>
                </a:cubicBezTo>
                <a:cubicBezTo>
                  <a:pt x="184277" y="20320"/>
                  <a:pt x="232664" y="63627"/>
                  <a:pt x="232664" y="117094"/>
                </a:cubicBezTo>
                <a:cubicBezTo>
                  <a:pt x="232664" y="170561"/>
                  <a:pt x="184277" y="213868"/>
                  <a:pt x="124459" y="213868"/>
                </a:cubicBezTo>
                <a:cubicBezTo>
                  <a:pt x="64642" y="213868"/>
                  <a:pt x="16255" y="170561"/>
                  <a:pt x="16255" y="117094"/>
                </a:cubicBezTo>
                <a:lnTo>
                  <a:pt x="16255" y="117094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reeform 112"/>
          <p:cNvSpPr/>
          <p:nvPr/>
        </p:nvSpPr>
        <p:spPr>
          <a:xfrm>
            <a:off x="5374894" y="3177794"/>
            <a:ext cx="225806" cy="213106"/>
          </a:xfrm>
          <a:custGeom>
            <a:avLst/>
            <a:gdLst>
              <a:gd name="connsiteX0" fmla="*/ 16255 w 225806"/>
              <a:gd name="connsiteY0" fmla="*/ 117094 h 213106"/>
              <a:gd name="connsiteX1" fmla="*/ 124459 w 225806"/>
              <a:gd name="connsiteY1" fmla="*/ 20320 h 213106"/>
              <a:gd name="connsiteX2" fmla="*/ 232664 w 225806"/>
              <a:gd name="connsiteY2" fmla="*/ 117094 h 213106"/>
              <a:gd name="connsiteX3" fmla="*/ 124459 w 225806"/>
              <a:gd name="connsiteY3" fmla="*/ 213868 h 213106"/>
              <a:gd name="connsiteX4" fmla="*/ 16255 w 225806"/>
              <a:gd name="connsiteY4" fmla="*/ 117094 h 213106"/>
              <a:gd name="connsiteX5" fmla="*/ 16255 w 225806"/>
              <a:gd name="connsiteY5" fmla="*/ 117094 h 2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806" h="213106">
                <a:moveTo>
                  <a:pt x="16255" y="117094"/>
                </a:moveTo>
                <a:cubicBezTo>
                  <a:pt x="16255" y="63627"/>
                  <a:pt x="64642" y="20320"/>
                  <a:pt x="124459" y="20320"/>
                </a:cubicBezTo>
                <a:cubicBezTo>
                  <a:pt x="184277" y="20320"/>
                  <a:pt x="232664" y="63627"/>
                  <a:pt x="232664" y="117094"/>
                </a:cubicBezTo>
                <a:cubicBezTo>
                  <a:pt x="232664" y="170561"/>
                  <a:pt x="184277" y="213868"/>
                  <a:pt x="124459" y="213868"/>
                </a:cubicBezTo>
                <a:cubicBezTo>
                  <a:pt x="64642" y="213868"/>
                  <a:pt x="16255" y="170561"/>
                  <a:pt x="16255" y="117094"/>
                </a:cubicBezTo>
                <a:lnTo>
                  <a:pt x="16255" y="117094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 113"/>
          <p:cNvSpPr/>
          <p:nvPr/>
        </p:nvSpPr>
        <p:spPr>
          <a:xfrm>
            <a:off x="3177794" y="3088894"/>
            <a:ext cx="225806" cy="213106"/>
          </a:xfrm>
          <a:custGeom>
            <a:avLst/>
            <a:gdLst>
              <a:gd name="connsiteX0" fmla="*/ 17272 w 225806"/>
              <a:gd name="connsiteY0" fmla="*/ 119888 h 213106"/>
              <a:gd name="connsiteX1" fmla="*/ 125476 w 225806"/>
              <a:gd name="connsiteY1" fmla="*/ 22352 h 213106"/>
              <a:gd name="connsiteX2" fmla="*/ 233679 w 225806"/>
              <a:gd name="connsiteY2" fmla="*/ 119888 h 213106"/>
              <a:gd name="connsiteX3" fmla="*/ 125476 w 225806"/>
              <a:gd name="connsiteY3" fmla="*/ 217424 h 213106"/>
              <a:gd name="connsiteX4" fmla="*/ 17272 w 225806"/>
              <a:gd name="connsiteY4" fmla="*/ 119888 h 213106"/>
              <a:gd name="connsiteX5" fmla="*/ 17272 w 225806"/>
              <a:gd name="connsiteY5" fmla="*/ 119888 h 2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806" h="213106">
                <a:moveTo>
                  <a:pt x="17272" y="119888"/>
                </a:moveTo>
                <a:cubicBezTo>
                  <a:pt x="17272" y="66040"/>
                  <a:pt x="65658" y="22352"/>
                  <a:pt x="125476" y="22352"/>
                </a:cubicBezTo>
                <a:cubicBezTo>
                  <a:pt x="185292" y="22352"/>
                  <a:pt x="233679" y="66040"/>
                  <a:pt x="233679" y="119888"/>
                </a:cubicBezTo>
                <a:cubicBezTo>
                  <a:pt x="233679" y="173736"/>
                  <a:pt x="185292" y="217424"/>
                  <a:pt x="125476" y="217424"/>
                </a:cubicBezTo>
                <a:cubicBezTo>
                  <a:pt x="65658" y="217424"/>
                  <a:pt x="17272" y="173736"/>
                  <a:pt x="17272" y="119888"/>
                </a:cubicBezTo>
                <a:lnTo>
                  <a:pt x="17272" y="119888"/>
                </a:lnTo>
                <a:close/>
              </a:path>
            </a:pathLst>
          </a:custGeom>
          <a:solidFill>
            <a:srgbClr val="9AB95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reeform 114"/>
          <p:cNvSpPr/>
          <p:nvPr/>
        </p:nvSpPr>
        <p:spPr>
          <a:xfrm>
            <a:off x="3177794" y="3088894"/>
            <a:ext cx="225806" cy="213106"/>
          </a:xfrm>
          <a:custGeom>
            <a:avLst/>
            <a:gdLst>
              <a:gd name="connsiteX0" fmla="*/ 17272 w 225806"/>
              <a:gd name="connsiteY0" fmla="*/ 119888 h 213106"/>
              <a:gd name="connsiteX1" fmla="*/ 125476 w 225806"/>
              <a:gd name="connsiteY1" fmla="*/ 22352 h 213106"/>
              <a:gd name="connsiteX2" fmla="*/ 233679 w 225806"/>
              <a:gd name="connsiteY2" fmla="*/ 119888 h 213106"/>
              <a:gd name="connsiteX3" fmla="*/ 125476 w 225806"/>
              <a:gd name="connsiteY3" fmla="*/ 217424 h 213106"/>
              <a:gd name="connsiteX4" fmla="*/ 17272 w 225806"/>
              <a:gd name="connsiteY4" fmla="*/ 119888 h 213106"/>
              <a:gd name="connsiteX5" fmla="*/ 17272 w 225806"/>
              <a:gd name="connsiteY5" fmla="*/ 119888 h 2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806" h="213106">
                <a:moveTo>
                  <a:pt x="17272" y="119888"/>
                </a:moveTo>
                <a:cubicBezTo>
                  <a:pt x="17272" y="66040"/>
                  <a:pt x="65658" y="22352"/>
                  <a:pt x="125476" y="22352"/>
                </a:cubicBezTo>
                <a:cubicBezTo>
                  <a:pt x="185292" y="22352"/>
                  <a:pt x="233679" y="66040"/>
                  <a:pt x="233679" y="119888"/>
                </a:cubicBezTo>
                <a:cubicBezTo>
                  <a:pt x="233679" y="173736"/>
                  <a:pt x="185292" y="217424"/>
                  <a:pt x="125476" y="217424"/>
                </a:cubicBezTo>
                <a:cubicBezTo>
                  <a:pt x="65658" y="217424"/>
                  <a:pt x="17272" y="173736"/>
                  <a:pt x="17272" y="119888"/>
                </a:cubicBezTo>
                <a:lnTo>
                  <a:pt x="17272" y="119888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6F873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 115"/>
          <p:cNvSpPr/>
          <p:nvPr/>
        </p:nvSpPr>
        <p:spPr>
          <a:xfrm>
            <a:off x="5565394" y="4752594"/>
            <a:ext cx="225806" cy="213106"/>
          </a:xfrm>
          <a:custGeom>
            <a:avLst/>
            <a:gdLst>
              <a:gd name="connsiteX0" fmla="*/ 16255 w 225806"/>
              <a:gd name="connsiteY0" fmla="*/ 115824 h 213106"/>
              <a:gd name="connsiteX1" fmla="*/ 123697 w 225806"/>
              <a:gd name="connsiteY1" fmla="*/ 18288 h 213106"/>
              <a:gd name="connsiteX2" fmla="*/ 231140 w 225806"/>
              <a:gd name="connsiteY2" fmla="*/ 115824 h 213106"/>
              <a:gd name="connsiteX3" fmla="*/ 123697 w 225806"/>
              <a:gd name="connsiteY3" fmla="*/ 213360 h 213106"/>
              <a:gd name="connsiteX4" fmla="*/ 16255 w 225806"/>
              <a:gd name="connsiteY4" fmla="*/ 115824 h 213106"/>
              <a:gd name="connsiteX5" fmla="*/ 16255 w 225806"/>
              <a:gd name="connsiteY5" fmla="*/ 115824 h 2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806" h="213106">
                <a:moveTo>
                  <a:pt x="16255" y="115824"/>
                </a:moveTo>
                <a:cubicBezTo>
                  <a:pt x="16255" y="61976"/>
                  <a:pt x="64389" y="18288"/>
                  <a:pt x="123697" y="18288"/>
                </a:cubicBezTo>
                <a:cubicBezTo>
                  <a:pt x="183007" y="18288"/>
                  <a:pt x="231140" y="61976"/>
                  <a:pt x="231140" y="115824"/>
                </a:cubicBezTo>
                <a:cubicBezTo>
                  <a:pt x="231140" y="169672"/>
                  <a:pt x="183007" y="213360"/>
                  <a:pt x="123697" y="213360"/>
                </a:cubicBezTo>
                <a:cubicBezTo>
                  <a:pt x="64389" y="213360"/>
                  <a:pt x="16255" y="169672"/>
                  <a:pt x="16255" y="115824"/>
                </a:cubicBezTo>
                <a:lnTo>
                  <a:pt x="16255" y="115824"/>
                </a:lnTo>
                <a:close/>
              </a:path>
            </a:pathLst>
          </a:custGeom>
          <a:solidFill>
            <a:srgbClr val="9AB95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 116"/>
          <p:cNvSpPr/>
          <p:nvPr/>
        </p:nvSpPr>
        <p:spPr>
          <a:xfrm>
            <a:off x="5565394" y="4752594"/>
            <a:ext cx="225806" cy="213106"/>
          </a:xfrm>
          <a:custGeom>
            <a:avLst/>
            <a:gdLst>
              <a:gd name="connsiteX0" fmla="*/ 16255 w 225806"/>
              <a:gd name="connsiteY0" fmla="*/ 115824 h 213106"/>
              <a:gd name="connsiteX1" fmla="*/ 123697 w 225806"/>
              <a:gd name="connsiteY1" fmla="*/ 18288 h 213106"/>
              <a:gd name="connsiteX2" fmla="*/ 231140 w 225806"/>
              <a:gd name="connsiteY2" fmla="*/ 115824 h 213106"/>
              <a:gd name="connsiteX3" fmla="*/ 123697 w 225806"/>
              <a:gd name="connsiteY3" fmla="*/ 213360 h 213106"/>
              <a:gd name="connsiteX4" fmla="*/ 16255 w 225806"/>
              <a:gd name="connsiteY4" fmla="*/ 115824 h 213106"/>
              <a:gd name="connsiteX5" fmla="*/ 16255 w 225806"/>
              <a:gd name="connsiteY5" fmla="*/ 115824 h 2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806" h="213106">
                <a:moveTo>
                  <a:pt x="16255" y="115824"/>
                </a:moveTo>
                <a:cubicBezTo>
                  <a:pt x="16255" y="61976"/>
                  <a:pt x="64389" y="18288"/>
                  <a:pt x="123697" y="18288"/>
                </a:cubicBezTo>
                <a:cubicBezTo>
                  <a:pt x="183007" y="18288"/>
                  <a:pt x="231140" y="61976"/>
                  <a:pt x="231140" y="115824"/>
                </a:cubicBezTo>
                <a:cubicBezTo>
                  <a:pt x="231140" y="169672"/>
                  <a:pt x="183007" y="213360"/>
                  <a:pt x="123697" y="213360"/>
                </a:cubicBezTo>
                <a:cubicBezTo>
                  <a:pt x="64389" y="213360"/>
                  <a:pt x="16255" y="169672"/>
                  <a:pt x="16255" y="115824"/>
                </a:cubicBezTo>
                <a:lnTo>
                  <a:pt x="16255" y="115824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6F873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reeform 117"/>
          <p:cNvSpPr/>
          <p:nvPr/>
        </p:nvSpPr>
        <p:spPr>
          <a:xfrm>
            <a:off x="2995422" y="3338321"/>
            <a:ext cx="2427477" cy="1805177"/>
          </a:xfrm>
          <a:custGeom>
            <a:avLst/>
            <a:gdLst>
              <a:gd name="connsiteX0" fmla="*/ 24383 w 2427477"/>
              <a:gd name="connsiteY0" fmla="*/ 1811020 h 1805177"/>
              <a:gd name="connsiteX1" fmla="*/ 2428112 w 2427477"/>
              <a:gd name="connsiteY1" fmla="*/ 25908 h 180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27477" h="1805177">
                <a:moveTo>
                  <a:pt x="24383" y="1811020"/>
                </a:moveTo>
                <a:lnTo>
                  <a:pt x="2428112" y="25908"/>
                </a:lnTo>
              </a:path>
            </a:pathLst>
          </a:custGeom>
          <a:ln w="2895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reeform 118"/>
          <p:cNvSpPr/>
          <p:nvPr/>
        </p:nvSpPr>
        <p:spPr>
          <a:xfrm>
            <a:off x="3363721" y="3262121"/>
            <a:ext cx="2236977" cy="1525777"/>
          </a:xfrm>
          <a:custGeom>
            <a:avLst/>
            <a:gdLst>
              <a:gd name="connsiteX0" fmla="*/ 15748 w 2236977"/>
              <a:gd name="connsiteY0" fmla="*/ 15240 h 1525777"/>
              <a:gd name="connsiteX1" fmla="*/ 2248662 w 2236977"/>
              <a:gd name="connsiteY1" fmla="*/ 1537462 h 1525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36977" h="1525777">
                <a:moveTo>
                  <a:pt x="15748" y="15240"/>
                </a:moveTo>
                <a:lnTo>
                  <a:pt x="2248662" y="1537462"/>
                </a:lnTo>
              </a:path>
            </a:pathLst>
          </a:custGeom>
          <a:ln w="19811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9"/>
          <p:cNvSpPr txBox="1"/>
          <p:nvPr/>
        </p:nvSpPr>
        <p:spPr>
          <a:xfrm>
            <a:off x="548640" y="515323"/>
            <a:ext cx="6539173" cy="15042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523364">
              <a:lnSpc>
                <a:spcPct val="100000"/>
              </a:lnSpc>
            </a:pPr>
            <a:r>
              <a:rPr lang="en-US" altLang="zh-CN" sz="4400" b="1" spc="509" dirty="0">
                <a:solidFill>
                  <a:srgbClr val="006EBF"/>
                </a:solidFill>
                <a:latin typeface="Times New Roman"/>
                <a:ea typeface="Times New Roman"/>
              </a:rPr>
              <a:t>Line</a:t>
            </a:r>
            <a:r>
              <a:rPr lang="en-US" altLang="zh-CN" sz="4400" b="1" spc="409" dirty="0">
                <a:solidFill>
                  <a:srgbClr val="006EB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400" b="1" spc="440" dirty="0">
                <a:solidFill>
                  <a:srgbClr val="006EBF"/>
                </a:solidFill>
                <a:latin typeface="Times New Roman"/>
                <a:ea typeface="Times New Roman"/>
              </a:rPr>
              <a:t>intersection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344"/>
              </a:lnSpc>
            </a:pPr>
            <a:endParaRPr lang="en-US" dirty="0" smtClean="0"/>
          </a:p>
          <a:p>
            <a:pPr marL="0">
              <a:lnSpc>
                <a:spcPct val="111666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•</a:t>
            </a:r>
            <a:r>
              <a:rPr lang="en-US" altLang="zh-CN" sz="2400" spc="129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zh-CN" altLang="en-US" sz="2400" dirty="0">
                <a:solidFill>
                  <a:srgbClr val="000000"/>
                </a:solidFill>
                <a:latin typeface="Arial Unicode MS"/>
                <a:ea typeface="Arial Unicode MS"/>
              </a:rPr>
              <a:t>Line</a:t>
            </a:r>
            <a:r>
              <a:rPr lang="zh-CN" altLang="en-US" sz="2400" spc="139" dirty="0">
                <a:solidFill>
                  <a:srgbClr val="000000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Arial Unicode MS"/>
                <a:ea typeface="Arial Unicode MS"/>
              </a:rPr>
              <a:t>intersection</a:t>
            </a:r>
            <a:r>
              <a:rPr lang="zh-CN" altLang="en-US" sz="2400" spc="129" dirty="0">
                <a:solidFill>
                  <a:srgbClr val="000000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Arial Unicode MS"/>
                <a:ea typeface="Arial Unicode MS"/>
              </a:rPr>
              <a:t>problem</a:t>
            </a:r>
          </a:p>
        </p:txBody>
      </p:sp>
      <p:sp>
        <p:nvSpPr>
          <p:cNvPr id="120" name="TextBox 120"/>
          <p:cNvSpPr txBox="1"/>
          <p:nvPr/>
        </p:nvSpPr>
        <p:spPr>
          <a:xfrm>
            <a:off x="3026664" y="3107068"/>
            <a:ext cx="3102580" cy="2550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28750"/>
              </a:lnSpc>
              <a:tabLst>
                <a:tab pos="2878582" algn="l"/>
              </a:tabLst>
            </a:pPr>
            <a:r>
              <a:rPr lang="en-US" altLang="zh-CN" sz="1300" spc="44" dirty="0">
                <a:solidFill>
                  <a:srgbClr val="000000"/>
                </a:solidFill>
                <a:latin typeface="Cambria"/>
                <a:ea typeface="Cambria"/>
              </a:rPr>
              <a:t>3	</a:t>
            </a:r>
            <a:r>
              <a:rPr lang="en-US" altLang="zh-CN" sz="1300" dirty="0">
                <a:solidFill>
                  <a:srgbClr val="000000"/>
                </a:solidFill>
                <a:latin typeface="Cambria"/>
                <a:ea typeface="Cambria"/>
              </a:rPr>
              <a:t>2</a:t>
            </a:r>
          </a:p>
        </p:txBody>
      </p:sp>
      <p:sp>
        <p:nvSpPr>
          <p:cNvPr id="121" name="TextBox 121"/>
          <p:cNvSpPr txBox="1"/>
          <p:nvPr/>
        </p:nvSpPr>
        <p:spPr>
          <a:xfrm>
            <a:off x="6007353" y="5015181"/>
            <a:ext cx="223998" cy="1981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300" spc="30" dirty="0">
                <a:solidFill>
                  <a:srgbClr val="000000"/>
                </a:solidFill>
                <a:latin typeface="Cambria"/>
                <a:ea typeface="Cambria"/>
              </a:rPr>
              <a:t>4</a:t>
            </a:r>
          </a:p>
        </p:txBody>
      </p:sp>
      <p:sp>
        <p:nvSpPr>
          <p:cNvPr id="122" name="TextBox 122"/>
          <p:cNvSpPr txBox="1"/>
          <p:nvPr/>
        </p:nvSpPr>
        <p:spPr>
          <a:xfrm>
            <a:off x="2649982" y="5313165"/>
            <a:ext cx="224175" cy="1981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300" spc="34" dirty="0">
                <a:solidFill>
                  <a:srgbClr val="000000"/>
                </a:solidFill>
                <a:latin typeface="Cambria"/>
                <a:ea typeface="Cambria"/>
              </a:rPr>
              <a:t>1</a:t>
            </a:r>
          </a:p>
        </p:txBody>
      </p:sp>
      <p:sp>
        <p:nvSpPr>
          <p:cNvPr id="123" name="TextBox 123"/>
          <p:cNvSpPr txBox="1"/>
          <p:nvPr/>
        </p:nvSpPr>
        <p:spPr>
          <a:xfrm>
            <a:off x="6428232" y="6565925"/>
            <a:ext cx="1671075" cy="243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made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by</a:t>
            </a:r>
            <a:r>
              <a:rPr lang="en-US" altLang="zh-CN" sz="1600" b="1" i="1" spc="-4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ai281918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1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459" y="60960"/>
            <a:ext cx="1158240" cy="1097280"/>
          </a:xfrm>
          <a:prstGeom prst="rect">
            <a:avLst/>
          </a:prstGeom>
        </p:spPr>
      </p:pic>
      <p:sp>
        <p:nvSpPr>
          <p:cNvPr id="2" name="Freeform 125"/>
          <p:cNvSpPr/>
          <p:nvPr/>
        </p:nvSpPr>
        <p:spPr>
          <a:xfrm>
            <a:off x="298450" y="6483350"/>
            <a:ext cx="5721350" cy="6350"/>
          </a:xfrm>
          <a:custGeom>
            <a:avLst/>
            <a:gdLst>
              <a:gd name="connsiteX0" fmla="*/ 6350 w 5721350"/>
              <a:gd name="connsiteY0" fmla="*/ 18034 h 6350"/>
              <a:gd name="connsiteX1" fmla="*/ 5721350 w 5721350"/>
              <a:gd name="connsiteY1" fmla="*/ 18034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21350" h="6350">
                <a:moveTo>
                  <a:pt x="6350" y="18034"/>
                </a:moveTo>
                <a:lnTo>
                  <a:pt x="5721350" y="18034"/>
                </a:lnTo>
              </a:path>
            </a:pathLst>
          </a:custGeom>
          <a:ln w="609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7" name="Picture 1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880" y="5897880"/>
            <a:ext cx="937260" cy="899160"/>
          </a:xfrm>
          <a:prstGeom prst="rect">
            <a:avLst/>
          </a:prstGeom>
        </p:spPr>
      </p:pic>
      <p:pic>
        <p:nvPicPr>
          <p:cNvPr id="128" name="Picture 1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" y="1341120"/>
            <a:ext cx="8252459" cy="60960"/>
          </a:xfrm>
          <a:prstGeom prst="rect">
            <a:avLst/>
          </a:prstGeom>
        </p:spPr>
      </p:pic>
      <p:sp>
        <p:nvSpPr>
          <p:cNvPr id="3" name="Freeform 128"/>
          <p:cNvSpPr/>
          <p:nvPr/>
        </p:nvSpPr>
        <p:spPr>
          <a:xfrm>
            <a:off x="1111250" y="4654550"/>
            <a:ext cx="196850" cy="171450"/>
          </a:xfrm>
          <a:custGeom>
            <a:avLst/>
            <a:gdLst>
              <a:gd name="connsiteX0" fmla="*/ 11175 w 196850"/>
              <a:gd name="connsiteY0" fmla="*/ 100330 h 171450"/>
              <a:gd name="connsiteX1" fmla="*/ 104902 w 196850"/>
              <a:gd name="connsiteY1" fmla="*/ 17272 h 171450"/>
              <a:gd name="connsiteX2" fmla="*/ 198627 w 196850"/>
              <a:gd name="connsiteY2" fmla="*/ 100330 h 171450"/>
              <a:gd name="connsiteX3" fmla="*/ 104902 w 196850"/>
              <a:gd name="connsiteY3" fmla="*/ 183388 h 171450"/>
              <a:gd name="connsiteX4" fmla="*/ 11175 w 196850"/>
              <a:gd name="connsiteY4" fmla="*/ 100330 h 171450"/>
              <a:gd name="connsiteX5" fmla="*/ 11175 w 196850"/>
              <a:gd name="connsiteY5" fmla="*/ 10033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6850" h="171450">
                <a:moveTo>
                  <a:pt x="11175" y="100330"/>
                </a:moveTo>
                <a:cubicBezTo>
                  <a:pt x="11175" y="54483"/>
                  <a:pt x="53136" y="17272"/>
                  <a:pt x="104902" y="17272"/>
                </a:cubicBezTo>
                <a:cubicBezTo>
                  <a:pt x="156667" y="17272"/>
                  <a:pt x="198627" y="54483"/>
                  <a:pt x="198627" y="100330"/>
                </a:cubicBezTo>
                <a:cubicBezTo>
                  <a:pt x="198627" y="146177"/>
                  <a:pt x="156667" y="183388"/>
                  <a:pt x="104902" y="183388"/>
                </a:cubicBezTo>
                <a:cubicBezTo>
                  <a:pt x="53136" y="183388"/>
                  <a:pt x="11175" y="146177"/>
                  <a:pt x="11175" y="100330"/>
                </a:cubicBezTo>
                <a:lnTo>
                  <a:pt x="11175" y="100330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9"/>
          <p:cNvSpPr/>
          <p:nvPr/>
        </p:nvSpPr>
        <p:spPr>
          <a:xfrm>
            <a:off x="1107694" y="4650994"/>
            <a:ext cx="200405" cy="175005"/>
          </a:xfrm>
          <a:custGeom>
            <a:avLst/>
            <a:gdLst>
              <a:gd name="connsiteX0" fmla="*/ 14731 w 200405"/>
              <a:gd name="connsiteY0" fmla="*/ 103886 h 175005"/>
              <a:gd name="connsiteX1" fmla="*/ 108458 w 200405"/>
              <a:gd name="connsiteY1" fmla="*/ 20828 h 175005"/>
              <a:gd name="connsiteX2" fmla="*/ 202183 w 200405"/>
              <a:gd name="connsiteY2" fmla="*/ 103886 h 175005"/>
              <a:gd name="connsiteX3" fmla="*/ 108458 w 200405"/>
              <a:gd name="connsiteY3" fmla="*/ 186944 h 175005"/>
              <a:gd name="connsiteX4" fmla="*/ 14731 w 200405"/>
              <a:gd name="connsiteY4" fmla="*/ 103886 h 175005"/>
              <a:gd name="connsiteX5" fmla="*/ 14731 w 200405"/>
              <a:gd name="connsiteY5" fmla="*/ 10388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4731" y="103886"/>
                </a:moveTo>
                <a:cubicBezTo>
                  <a:pt x="14731" y="58039"/>
                  <a:pt x="56692" y="20828"/>
                  <a:pt x="108458" y="20828"/>
                </a:cubicBezTo>
                <a:cubicBezTo>
                  <a:pt x="160223" y="20828"/>
                  <a:pt x="202183" y="58039"/>
                  <a:pt x="202183" y="103886"/>
                </a:cubicBezTo>
                <a:cubicBezTo>
                  <a:pt x="202183" y="149733"/>
                  <a:pt x="160223" y="186944"/>
                  <a:pt x="108458" y="186944"/>
                </a:cubicBezTo>
                <a:cubicBezTo>
                  <a:pt x="56692" y="186944"/>
                  <a:pt x="14731" y="149733"/>
                  <a:pt x="14731" y="103886"/>
                </a:cubicBezTo>
                <a:lnTo>
                  <a:pt x="14731" y="103886"/>
                </a:lnTo>
                <a:close/>
              </a:path>
            </a:pathLst>
          </a:custGeom>
          <a:solidFill>
            <a:srgbClr val="0000E7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reeform 130"/>
          <p:cNvSpPr/>
          <p:nvPr/>
        </p:nvSpPr>
        <p:spPr>
          <a:xfrm>
            <a:off x="3317494" y="2999994"/>
            <a:ext cx="200405" cy="175005"/>
          </a:xfrm>
          <a:custGeom>
            <a:avLst/>
            <a:gdLst>
              <a:gd name="connsiteX0" fmla="*/ 19303 w 200405"/>
              <a:gd name="connsiteY0" fmla="*/ 99822 h 175005"/>
              <a:gd name="connsiteX1" fmla="*/ 112267 w 200405"/>
              <a:gd name="connsiteY1" fmla="*/ 16764 h 175005"/>
              <a:gd name="connsiteX2" fmla="*/ 205232 w 200405"/>
              <a:gd name="connsiteY2" fmla="*/ 99822 h 175005"/>
              <a:gd name="connsiteX3" fmla="*/ 112267 w 200405"/>
              <a:gd name="connsiteY3" fmla="*/ 182880 h 175005"/>
              <a:gd name="connsiteX4" fmla="*/ 19303 w 200405"/>
              <a:gd name="connsiteY4" fmla="*/ 99822 h 175005"/>
              <a:gd name="connsiteX5" fmla="*/ 19303 w 200405"/>
              <a:gd name="connsiteY5" fmla="*/ 9982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9303" y="99822"/>
                </a:moveTo>
                <a:cubicBezTo>
                  <a:pt x="19303" y="53975"/>
                  <a:pt x="60959" y="16764"/>
                  <a:pt x="112267" y="16764"/>
                </a:cubicBezTo>
                <a:cubicBezTo>
                  <a:pt x="163576" y="16764"/>
                  <a:pt x="205232" y="53975"/>
                  <a:pt x="205232" y="99822"/>
                </a:cubicBezTo>
                <a:cubicBezTo>
                  <a:pt x="205232" y="145669"/>
                  <a:pt x="163576" y="182880"/>
                  <a:pt x="112267" y="182880"/>
                </a:cubicBezTo>
                <a:cubicBezTo>
                  <a:pt x="60959" y="182880"/>
                  <a:pt x="19303" y="145669"/>
                  <a:pt x="19303" y="99822"/>
                </a:cubicBezTo>
                <a:lnTo>
                  <a:pt x="19303" y="99822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Freeform 131"/>
          <p:cNvSpPr/>
          <p:nvPr/>
        </p:nvSpPr>
        <p:spPr>
          <a:xfrm>
            <a:off x="3317494" y="2999994"/>
            <a:ext cx="200405" cy="175005"/>
          </a:xfrm>
          <a:custGeom>
            <a:avLst/>
            <a:gdLst>
              <a:gd name="connsiteX0" fmla="*/ 19303 w 200405"/>
              <a:gd name="connsiteY0" fmla="*/ 99822 h 175005"/>
              <a:gd name="connsiteX1" fmla="*/ 112267 w 200405"/>
              <a:gd name="connsiteY1" fmla="*/ 16764 h 175005"/>
              <a:gd name="connsiteX2" fmla="*/ 205232 w 200405"/>
              <a:gd name="connsiteY2" fmla="*/ 99822 h 175005"/>
              <a:gd name="connsiteX3" fmla="*/ 112267 w 200405"/>
              <a:gd name="connsiteY3" fmla="*/ 182880 h 175005"/>
              <a:gd name="connsiteX4" fmla="*/ 19303 w 200405"/>
              <a:gd name="connsiteY4" fmla="*/ 99822 h 175005"/>
              <a:gd name="connsiteX5" fmla="*/ 19303 w 200405"/>
              <a:gd name="connsiteY5" fmla="*/ 9982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9303" y="99822"/>
                </a:moveTo>
                <a:cubicBezTo>
                  <a:pt x="19303" y="53975"/>
                  <a:pt x="60959" y="16764"/>
                  <a:pt x="112267" y="16764"/>
                </a:cubicBezTo>
                <a:cubicBezTo>
                  <a:pt x="163576" y="16764"/>
                  <a:pt x="205232" y="53975"/>
                  <a:pt x="205232" y="99822"/>
                </a:cubicBezTo>
                <a:cubicBezTo>
                  <a:pt x="205232" y="145669"/>
                  <a:pt x="163576" y="182880"/>
                  <a:pt x="112267" y="182880"/>
                </a:cubicBezTo>
                <a:cubicBezTo>
                  <a:pt x="60959" y="182880"/>
                  <a:pt x="19303" y="145669"/>
                  <a:pt x="19303" y="99822"/>
                </a:cubicBezTo>
                <a:lnTo>
                  <a:pt x="19303" y="99822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 132"/>
          <p:cNvSpPr/>
          <p:nvPr/>
        </p:nvSpPr>
        <p:spPr>
          <a:xfrm>
            <a:off x="1412494" y="2923794"/>
            <a:ext cx="200405" cy="175005"/>
          </a:xfrm>
          <a:custGeom>
            <a:avLst/>
            <a:gdLst>
              <a:gd name="connsiteX0" fmla="*/ 22352 w 200405"/>
              <a:gd name="connsiteY0" fmla="*/ 102108 h 175005"/>
              <a:gd name="connsiteX1" fmla="*/ 115316 w 200405"/>
              <a:gd name="connsiteY1" fmla="*/ 18288 h 175005"/>
              <a:gd name="connsiteX2" fmla="*/ 208280 w 200405"/>
              <a:gd name="connsiteY2" fmla="*/ 102108 h 175005"/>
              <a:gd name="connsiteX3" fmla="*/ 115316 w 200405"/>
              <a:gd name="connsiteY3" fmla="*/ 185927 h 175005"/>
              <a:gd name="connsiteX4" fmla="*/ 22352 w 200405"/>
              <a:gd name="connsiteY4" fmla="*/ 102108 h 175005"/>
              <a:gd name="connsiteX5" fmla="*/ 22352 w 200405"/>
              <a:gd name="connsiteY5" fmla="*/ 102108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22352" y="102108"/>
                </a:moveTo>
                <a:cubicBezTo>
                  <a:pt x="22352" y="55752"/>
                  <a:pt x="64008" y="18288"/>
                  <a:pt x="115316" y="18288"/>
                </a:cubicBezTo>
                <a:cubicBezTo>
                  <a:pt x="166623" y="18288"/>
                  <a:pt x="208280" y="55752"/>
                  <a:pt x="208280" y="102108"/>
                </a:cubicBezTo>
                <a:cubicBezTo>
                  <a:pt x="208280" y="148463"/>
                  <a:pt x="166623" y="185927"/>
                  <a:pt x="115316" y="185927"/>
                </a:cubicBezTo>
                <a:cubicBezTo>
                  <a:pt x="64008" y="185927"/>
                  <a:pt x="22352" y="148463"/>
                  <a:pt x="22352" y="102108"/>
                </a:cubicBezTo>
                <a:lnTo>
                  <a:pt x="22352" y="102108"/>
                </a:lnTo>
                <a:close/>
              </a:path>
            </a:pathLst>
          </a:custGeom>
          <a:solidFill>
            <a:srgbClr val="9AB95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Freeform 133"/>
          <p:cNvSpPr/>
          <p:nvPr/>
        </p:nvSpPr>
        <p:spPr>
          <a:xfrm>
            <a:off x="1412494" y="2923794"/>
            <a:ext cx="200405" cy="175005"/>
          </a:xfrm>
          <a:custGeom>
            <a:avLst/>
            <a:gdLst>
              <a:gd name="connsiteX0" fmla="*/ 22352 w 200405"/>
              <a:gd name="connsiteY0" fmla="*/ 102108 h 175005"/>
              <a:gd name="connsiteX1" fmla="*/ 115316 w 200405"/>
              <a:gd name="connsiteY1" fmla="*/ 18288 h 175005"/>
              <a:gd name="connsiteX2" fmla="*/ 208280 w 200405"/>
              <a:gd name="connsiteY2" fmla="*/ 102108 h 175005"/>
              <a:gd name="connsiteX3" fmla="*/ 115316 w 200405"/>
              <a:gd name="connsiteY3" fmla="*/ 185927 h 175005"/>
              <a:gd name="connsiteX4" fmla="*/ 22352 w 200405"/>
              <a:gd name="connsiteY4" fmla="*/ 102108 h 175005"/>
              <a:gd name="connsiteX5" fmla="*/ 22352 w 200405"/>
              <a:gd name="connsiteY5" fmla="*/ 102108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22352" y="102108"/>
                </a:moveTo>
                <a:cubicBezTo>
                  <a:pt x="22352" y="55752"/>
                  <a:pt x="64008" y="18288"/>
                  <a:pt x="115316" y="18288"/>
                </a:cubicBezTo>
                <a:cubicBezTo>
                  <a:pt x="166623" y="18288"/>
                  <a:pt x="208280" y="55752"/>
                  <a:pt x="208280" y="102108"/>
                </a:cubicBezTo>
                <a:cubicBezTo>
                  <a:pt x="208280" y="148463"/>
                  <a:pt x="166623" y="185927"/>
                  <a:pt x="115316" y="185927"/>
                </a:cubicBezTo>
                <a:cubicBezTo>
                  <a:pt x="64008" y="185927"/>
                  <a:pt x="22352" y="148463"/>
                  <a:pt x="22352" y="102108"/>
                </a:cubicBezTo>
                <a:lnTo>
                  <a:pt x="22352" y="102108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6F873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Freeform 134"/>
          <p:cNvSpPr/>
          <p:nvPr/>
        </p:nvSpPr>
        <p:spPr>
          <a:xfrm>
            <a:off x="3482594" y="4358894"/>
            <a:ext cx="200405" cy="175005"/>
          </a:xfrm>
          <a:custGeom>
            <a:avLst/>
            <a:gdLst>
              <a:gd name="connsiteX0" fmla="*/ 17271 w 200405"/>
              <a:gd name="connsiteY0" fmla="*/ 94996 h 175005"/>
              <a:gd name="connsiteX1" fmla="*/ 110997 w 200405"/>
              <a:gd name="connsiteY1" fmla="*/ 11176 h 175005"/>
              <a:gd name="connsiteX2" fmla="*/ 204723 w 200405"/>
              <a:gd name="connsiteY2" fmla="*/ 94996 h 175005"/>
              <a:gd name="connsiteX3" fmla="*/ 110997 w 200405"/>
              <a:gd name="connsiteY3" fmla="*/ 178816 h 175005"/>
              <a:gd name="connsiteX4" fmla="*/ 17271 w 200405"/>
              <a:gd name="connsiteY4" fmla="*/ 94996 h 175005"/>
              <a:gd name="connsiteX5" fmla="*/ 17271 w 200405"/>
              <a:gd name="connsiteY5" fmla="*/ 9499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7271" y="94996"/>
                </a:moveTo>
                <a:cubicBezTo>
                  <a:pt x="17271" y="48641"/>
                  <a:pt x="59182" y="11176"/>
                  <a:pt x="110997" y="11176"/>
                </a:cubicBezTo>
                <a:cubicBezTo>
                  <a:pt x="162814" y="11176"/>
                  <a:pt x="204723" y="48641"/>
                  <a:pt x="204723" y="94996"/>
                </a:cubicBezTo>
                <a:cubicBezTo>
                  <a:pt x="204723" y="141351"/>
                  <a:pt x="162814" y="178816"/>
                  <a:pt x="110997" y="178816"/>
                </a:cubicBezTo>
                <a:cubicBezTo>
                  <a:pt x="59182" y="178816"/>
                  <a:pt x="17271" y="141351"/>
                  <a:pt x="17271" y="94996"/>
                </a:cubicBezTo>
                <a:lnTo>
                  <a:pt x="17271" y="94996"/>
                </a:lnTo>
                <a:close/>
              </a:path>
            </a:pathLst>
          </a:custGeom>
          <a:solidFill>
            <a:srgbClr val="9AB95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Freeform 135"/>
          <p:cNvSpPr/>
          <p:nvPr/>
        </p:nvSpPr>
        <p:spPr>
          <a:xfrm>
            <a:off x="3482594" y="4358894"/>
            <a:ext cx="200405" cy="175005"/>
          </a:xfrm>
          <a:custGeom>
            <a:avLst/>
            <a:gdLst>
              <a:gd name="connsiteX0" fmla="*/ 17271 w 200405"/>
              <a:gd name="connsiteY0" fmla="*/ 94996 h 175005"/>
              <a:gd name="connsiteX1" fmla="*/ 110997 w 200405"/>
              <a:gd name="connsiteY1" fmla="*/ 11176 h 175005"/>
              <a:gd name="connsiteX2" fmla="*/ 204723 w 200405"/>
              <a:gd name="connsiteY2" fmla="*/ 94996 h 175005"/>
              <a:gd name="connsiteX3" fmla="*/ 110997 w 200405"/>
              <a:gd name="connsiteY3" fmla="*/ 178816 h 175005"/>
              <a:gd name="connsiteX4" fmla="*/ 17271 w 200405"/>
              <a:gd name="connsiteY4" fmla="*/ 94996 h 175005"/>
              <a:gd name="connsiteX5" fmla="*/ 17271 w 200405"/>
              <a:gd name="connsiteY5" fmla="*/ 94996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7271" y="94996"/>
                </a:moveTo>
                <a:cubicBezTo>
                  <a:pt x="17271" y="48641"/>
                  <a:pt x="59182" y="11176"/>
                  <a:pt x="110997" y="11176"/>
                </a:cubicBezTo>
                <a:cubicBezTo>
                  <a:pt x="162814" y="11176"/>
                  <a:pt x="204723" y="48641"/>
                  <a:pt x="204723" y="94996"/>
                </a:cubicBezTo>
                <a:cubicBezTo>
                  <a:pt x="204723" y="141351"/>
                  <a:pt x="162814" y="178816"/>
                  <a:pt x="110997" y="178816"/>
                </a:cubicBezTo>
                <a:cubicBezTo>
                  <a:pt x="59182" y="178816"/>
                  <a:pt x="17271" y="141351"/>
                  <a:pt x="17271" y="94996"/>
                </a:cubicBezTo>
                <a:lnTo>
                  <a:pt x="17271" y="94996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6F873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reeform 136"/>
          <p:cNvSpPr/>
          <p:nvPr/>
        </p:nvSpPr>
        <p:spPr>
          <a:xfrm>
            <a:off x="1255522" y="3135122"/>
            <a:ext cx="2097277" cy="1551177"/>
          </a:xfrm>
          <a:custGeom>
            <a:avLst/>
            <a:gdLst>
              <a:gd name="connsiteX0" fmla="*/ 26924 w 2097277"/>
              <a:gd name="connsiteY0" fmla="*/ 1560322 h 1551177"/>
              <a:gd name="connsiteX1" fmla="*/ 2108326 w 2097277"/>
              <a:gd name="connsiteY1" fmla="*/ 23368 h 1551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97277" h="1551177">
                <a:moveTo>
                  <a:pt x="26924" y="1560322"/>
                </a:moveTo>
                <a:lnTo>
                  <a:pt x="2108326" y="23368"/>
                </a:lnTo>
              </a:path>
            </a:pathLst>
          </a:custGeom>
          <a:ln w="2895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 137"/>
          <p:cNvSpPr/>
          <p:nvPr/>
        </p:nvSpPr>
        <p:spPr>
          <a:xfrm>
            <a:off x="1573022" y="3058922"/>
            <a:ext cx="1944877" cy="1335277"/>
          </a:xfrm>
          <a:custGeom>
            <a:avLst/>
            <a:gdLst>
              <a:gd name="connsiteX0" fmla="*/ 20319 w 1944877"/>
              <a:gd name="connsiteY0" fmla="*/ 24892 h 1335277"/>
              <a:gd name="connsiteX1" fmla="*/ 1953768 w 1944877"/>
              <a:gd name="connsiteY1" fmla="*/ 1335532 h 1335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44877" h="1335277">
                <a:moveTo>
                  <a:pt x="20319" y="24892"/>
                </a:moveTo>
                <a:lnTo>
                  <a:pt x="1953768" y="1335532"/>
                </a:lnTo>
              </a:path>
            </a:pathLst>
          </a:custGeom>
          <a:ln w="2895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reeform 138"/>
          <p:cNvSpPr/>
          <p:nvPr/>
        </p:nvSpPr>
        <p:spPr>
          <a:xfrm>
            <a:off x="5281421" y="4621021"/>
            <a:ext cx="204977" cy="179578"/>
          </a:xfrm>
          <a:custGeom>
            <a:avLst/>
            <a:gdLst>
              <a:gd name="connsiteX0" fmla="*/ 19812 w 204977"/>
              <a:gd name="connsiteY0" fmla="*/ 101092 h 179578"/>
              <a:gd name="connsiteX1" fmla="*/ 113538 w 204977"/>
              <a:gd name="connsiteY1" fmla="*/ 17272 h 179578"/>
              <a:gd name="connsiteX2" fmla="*/ 207264 w 204977"/>
              <a:gd name="connsiteY2" fmla="*/ 101092 h 179578"/>
              <a:gd name="connsiteX3" fmla="*/ 113538 w 204977"/>
              <a:gd name="connsiteY3" fmla="*/ 184912 h 179578"/>
              <a:gd name="connsiteX4" fmla="*/ 19812 w 204977"/>
              <a:gd name="connsiteY4" fmla="*/ 101092 h 179578"/>
              <a:gd name="connsiteX5" fmla="*/ 19812 w 204977"/>
              <a:gd name="connsiteY5" fmla="*/ 101092 h 179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4977" h="179578">
                <a:moveTo>
                  <a:pt x="19812" y="101092"/>
                </a:moveTo>
                <a:cubicBezTo>
                  <a:pt x="19812" y="54737"/>
                  <a:pt x="61722" y="17272"/>
                  <a:pt x="113538" y="17272"/>
                </a:cubicBezTo>
                <a:cubicBezTo>
                  <a:pt x="165354" y="17272"/>
                  <a:pt x="207264" y="54737"/>
                  <a:pt x="207264" y="101092"/>
                </a:cubicBezTo>
                <a:cubicBezTo>
                  <a:pt x="207264" y="147447"/>
                  <a:pt x="165354" y="184912"/>
                  <a:pt x="113538" y="184912"/>
                </a:cubicBezTo>
                <a:cubicBezTo>
                  <a:pt x="61722" y="184912"/>
                  <a:pt x="19812" y="147447"/>
                  <a:pt x="19812" y="101092"/>
                </a:cubicBezTo>
                <a:lnTo>
                  <a:pt x="19812" y="101092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reeform 139"/>
          <p:cNvSpPr/>
          <p:nvPr/>
        </p:nvSpPr>
        <p:spPr>
          <a:xfrm>
            <a:off x="5281421" y="4621021"/>
            <a:ext cx="204977" cy="179578"/>
          </a:xfrm>
          <a:custGeom>
            <a:avLst/>
            <a:gdLst>
              <a:gd name="connsiteX0" fmla="*/ 19812 w 204977"/>
              <a:gd name="connsiteY0" fmla="*/ 101092 h 179578"/>
              <a:gd name="connsiteX1" fmla="*/ 113538 w 204977"/>
              <a:gd name="connsiteY1" fmla="*/ 17272 h 179578"/>
              <a:gd name="connsiteX2" fmla="*/ 207264 w 204977"/>
              <a:gd name="connsiteY2" fmla="*/ 101092 h 179578"/>
              <a:gd name="connsiteX3" fmla="*/ 113538 w 204977"/>
              <a:gd name="connsiteY3" fmla="*/ 184912 h 179578"/>
              <a:gd name="connsiteX4" fmla="*/ 19812 w 204977"/>
              <a:gd name="connsiteY4" fmla="*/ 101092 h 179578"/>
              <a:gd name="connsiteX5" fmla="*/ 19812 w 204977"/>
              <a:gd name="connsiteY5" fmla="*/ 101092 h 179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4977" h="179578">
                <a:moveTo>
                  <a:pt x="19812" y="101092"/>
                </a:moveTo>
                <a:cubicBezTo>
                  <a:pt x="19812" y="54737"/>
                  <a:pt x="61722" y="17272"/>
                  <a:pt x="113538" y="17272"/>
                </a:cubicBezTo>
                <a:cubicBezTo>
                  <a:pt x="165354" y="17272"/>
                  <a:pt x="207264" y="54737"/>
                  <a:pt x="207264" y="101092"/>
                </a:cubicBezTo>
                <a:cubicBezTo>
                  <a:pt x="207264" y="147447"/>
                  <a:pt x="165354" y="184912"/>
                  <a:pt x="113538" y="184912"/>
                </a:cubicBezTo>
                <a:cubicBezTo>
                  <a:pt x="61722" y="184912"/>
                  <a:pt x="19812" y="147447"/>
                  <a:pt x="19812" y="101092"/>
                </a:cubicBezTo>
                <a:lnTo>
                  <a:pt x="19812" y="101092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Freeform 140"/>
          <p:cNvSpPr/>
          <p:nvPr/>
        </p:nvSpPr>
        <p:spPr>
          <a:xfrm>
            <a:off x="5598921" y="2893822"/>
            <a:ext cx="192278" cy="179578"/>
          </a:xfrm>
          <a:custGeom>
            <a:avLst/>
            <a:gdLst>
              <a:gd name="connsiteX0" fmla="*/ 14732 w 192278"/>
              <a:gd name="connsiteY0" fmla="*/ 98552 h 179578"/>
              <a:gd name="connsiteX1" fmla="*/ 108458 w 192278"/>
              <a:gd name="connsiteY1" fmla="*/ 14732 h 179578"/>
              <a:gd name="connsiteX2" fmla="*/ 202184 w 192278"/>
              <a:gd name="connsiteY2" fmla="*/ 98552 h 179578"/>
              <a:gd name="connsiteX3" fmla="*/ 108458 w 192278"/>
              <a:gd name="connsiteY3" fmla="*/ 182372 h 179578"/>
              <a:gd name="connsiteX4" fmla="*/ 14732 w 192278"/>
              <a:gd name="connsiteY4" fmla="*/ 98552 h 179578"/>
              <a:gd name="connsiteX5" fmla="*/ 14732 w 192278"/>
              <a:gd name="connsiteY5" fmla="*/ 98552 h 179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78" h="179578">
                <a:moveTo>
                  <a:pt x="14732" y="98552"/>
                </a:moveTo>
                <a:cubicBezTo>
                  <a:pt x="14732" y="52197"/>
                  <a:pt x="56642" y="14732"/>
                  <a:pt x="108458" y="14732"/>
                </a:cubicBezTo>
                <a:cubicBezTo>
                  <a:pt x="160274" y="14732"/>
                  <a:pt x="202184" y="52197"/>
                  <a:pt x="202184" y="98552"/>
                </a:cubicBezTo>
                <a:cubicBezTo>
                  <a:pt x="202184" y="144907"/>
                  <a:pt x="160274" y="182372"/>
                  <a:pt x="108458" y="182372"/>
                </a:cubicBezTo>
                <a:cubicBezTo>
                  <a:pt x="56642" y="182372"/>
                  <a:pt x="14732" y="144907"/>
                  <a:pt x="14732" y="98552"/>
                </a:cubicBezTo>
                <a:lnTo>
                  <a:pt x="14732" y="98552"/>
                </a:lnTo>
                <a:close/>
              </a:path>
            </a:pathLst>
          </a:custGeom>
          <a:solidFill>
            <a:srgbClr val="9AB95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eform 141"/>
          <p:cNvSpPr/>
          <p:nvPr/>
        </p:nvSpPr>
        <p:spPr>
          <a:xfrm>
            <a:off x="5598921" y="2893822"/>
            <a:ext cx="192278" cy="179578"/>
          </a:xfrm>
          <a:custGeom>
            <a:avLst/>
            <a:gdLst>
              <a:gd name="connsiteX0" fmla="*/ 14732 w 192278"/>
              <a:gd name="connsiteY0" fmla="*/ 98552 h 179578"/>
              <a:gd name="connsiteX1" fmla="*/ 108458 w 192278"/>
              <a:gd name="connsiteY1" fmla="*/ 14732 h 179578"/>
              <a:gd name="connsiteX2" fmla="*/ 202184 w 192278"/>
              <a:gd name="connsiteY2" fmla="*/ 98552 h 179578"/>
              <a:gd name="connsiteX3" fmla="*/ 108458 w 192278"/>
              <a:gd name="connsiteY3" fmla="*/ 182372 h 179578"/>
              <a:gd name="connsiteX4" fmla="*/ 14732 w 192278"/>
              <a:gd name="connsiteY4" fmla="*/ 98552 h 179578"/>
              <a:gd name="connsiteX5" fmla="*/ 14732 w 192278"/>
              <a:gd name="connsiteY5" fmla="*/ 98552 h 179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78" h="179578">
                <a:moveTo>
                  <a:pt x="14732" y="98552"/>
                </a:moveTo>
                <a:cubicBezTo>
                  <a:pt x="14732" y="52197"/>
                  <a:pt x="56642" y="14732"/>
                  <a:pt x="108458" y="14732"/>
                </a:cubicBezTo>
                <a:cubicBezTo>
                  <a:pt x="160274" y="14732"/>
                  <a:pt x="202184" y="52197"/>
                  <a:pt x="202184" y="98552"/>
                </a:cubicBezTo>
                <a:cubicBezTo>
                  <a:pt x="202184" y="144907"/>
                  <a:pt x="160274" y="182372"/>
                  <a:pt x="108458" y="182372"/>
                </a:cubicBezTo>
                <a:cubicBezTo>
                  <a:pt x="56642" y="182372"/>
                  <a:pt x="14732" y="144907"/>
                  <a:pt x="14732" y="98552"/>
                </a:cubicBezTo>
                <a:lnTo>
                  <a:pt x="14732" y="98552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6F873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Freeform 142"/>
          <p:cNvSpPr/>
          <p:nvPr/>
        </p:nvSpPr>
        <p:spPr>
          <a:xfrm>
            <a:off x="7656321" y="4316221"/>
            <a:ext cx="204977" cy="179578"/>
          </a:xfrm>
          <a:custGeom>
            <a:avLst/>
            <a:gdLst>
              <a:gd name="connsiteX0" fmla="*/ 22352 w 204977"/>
              <a:gd name="connsiteY0" fmla="*/ 105664 h 179578"/>
              <a:gd name="connsiteX1" fmla="*/ 116078 w 204977"/>
              <a:gd name="connsiteY1" fmla="*/ 21844 h 179578"/>
              <a:gd name="connsiteX2" fmla="*/ 209804 w 204977"/>
              <a:gd name="connsiteY2" fmla="*/ 105664 h 179578"/>
              <a:gd name="connsiteX3" fmla="*/ 116078 w 204977"/>
              <a:gd name="connsiteY3" fmla="*/ 189484 h 179578"/>
              <a:gd name="connsiteX4" fmla="*/ 22352 w 204977"/>
              <a:gd name="connsiteY4" fmla="*/ 105664 h 179578"/>
              <a:gd name="connsiteX5" fmla="*/ 22352 w 204977"/>
              <a:gd name="connsiteY5" fmla="*/ 105664 h 179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4977" h="179578">
                <a:moveTo>
                  <a:pt x="22352" y="105664"/>
                </a:moveTo>
                <a:cubicBezTo>
                  <a:pt x="22352" y="59309"/>
                  <a:pt x="64261" y="21844"/>
                  <a:pt x="116078" y="21844"/>
                </a:cubicBezTo>
                <a:cubicBezTo>
                  <a:pt x="167894" y="21844"/>
                  <a:pt x="209804" y="59309"/>
                  <a:pt x="209804" y="105664"/>
                </a:cubicBezTo>
                <a:cubicBezTo>
                  <a:pt x="209804" y="152019"/>
                  <a:pt x="167894" y="189484"/>
                  <a:pt x="116078" y="189484"/>
                </a:cubicBezTo>
                <a:cubicBezTo>
                  <a:pt x="64261" y="189484"/>
                  <a:pt x="22352" y="152019"/>
                  <a:pt x="22352" y="105664"/>
                </a:cubicBezTo>
                <a:lnTo>
                  <a:pt x="22352" y="105664"/>
                </a:lnTo>
                <a:close/>
              </a:path>
            </a:pathLst>
          </a:custGeom>
          <a:solidFill>
            <a:srgbClr val="9AB95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 143"/>
          <p:cNvSpPr/>
          <p:nvPr/>
        </p:nvSpPr>
        <p:spPr>
          <a:xfrm>
            <a:off x="7656321" y="4316221"/>
            <a:ext cx="204977" cy="179578"/>
          </a:xfrm>
          <a:custGeom>
            <a:avLst/>
            <a:gdLst>
              <a:gd name="connsiteX0" fmla="*/ 22352 w 204977"/>
              <a:gd name="connsiteY0" fmla="*/ 105664 h 179578"/>
              <a:gd name="connsiteX1" fmla="*/ 116078 w 204977"/>
              <a:gd name="connsiteY1" fmla="*/ 21844 h 179578"/>
              <a:gd name="connsiteX2" fmla="*/ 209804 w 204977"/>
              <a:gd name="connsiteY2" fmla="*/ 105664 h 179578"/>
              <a:gd name="connsiteX3" fmla="*/ 116078 w 204977"/>
              <a:gd name="connsiteY3" fmla="*/ 189484 h 179578"/>
              <a:gd name="connsiteX4" fmla="*/ 22352 w 204977"/>
              <a:gd name="connsiteY4" fmla="*/ 105664 h 179578"/>
              <a:gd name="connsiteX5" fmla="*/ 22352 w 204977"/>
              <a:gd name="connsiteY5" fmla="*/ 105664 h 179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4977" h="179578">
                <a:moveTo>
                  <a:pt x="22352" y="105664"/>
                </a:moveTo>
                <a:cubicBezTo>
                  <a:pt x="22352" y="59309"/>
                  <a:pt x="64261" y="21844"/>
                  <a:pt x="116078" y="21844"/>
                </a:cubicBezTo>
                <a:cubicBezTo>
                  <a:pt x="167894" y="21844"/>
                  <a:pt x="209804" y="59309"/>
                  <a:pt x="209804" y="105664"/>
                </a:cubicBezTo>
                <a:cubicBezTo>
                  <a:pt x="209804" y="152019"/>
                  <a:pt x="167894" y="189484"/>
                  <a:pt x="116078" y="189484"/>
                </a:cubicBezTo>
                <a:cubicBezTo>
                  <a:pt x="64261" y="189484"/>
                  <a:pt x="22352" y="152019"/>
                  <a:pt x="22352" y="105664"/>
                </a:cubicBezTo>
                <a:lnTo>
                  <a:pt x="22352" y="105664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6F873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reeform 144"/>
          <p:cNvSpPr/>
          <p:nvPr/>
        </p:nvSpPr>
        <p:spPr>
          <a:xfrm>
            <a:off x="5446521" y="3744721"/>
            <a:ext cx="1220977" cy="916177"/>
          </a:xfrm>
          <a:custGeom>
            <a:avLst/>
            <a:gdLst>
              <a:gd name="connsiteX0" fmla="*/ 14732 w 1220977"/>
              <a:gd name="connsiteY0" fmla="*/ 918591 h 916177"/>
              <a:gd name="connsiteX1" fmla="*/ 1227073 w 1220977"/>
              <a:gd name="connsiteY1" fmla="*/ 21844 h 916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20977" h="916177">
                <a:moveTo>
                  <a:pt x="14732" y="918591"/>
                </a:moveTo>
                <a:lnTo>
                  <a:pt x="1227073" y="21844"/>
                </a:lnTo>
              </a:path>
            </a:pathLst>
          </a:custGeom>
          <a:ln w="2895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Freeform 145"/>
          <p:cNvSpPr/>
          <p:nvPr/>
        </p:nvSpPr>
        <p:spPr>
          <a:xfrm>
            <a:off x="5751321" y="3033522"/>
            <a:ext cx="1944877" cy="1322577"/>
          </a:xfrm>
          <a:custGeom>
            <a:avLst/>
            <a:gdLst>
              <a:gd name="connsiteX0" fmla="*/ 22352 w 1944877"/>
              <a:gd name="connsiteY0" fmla="*/ 18288 h 1322577"/>
              <a:gd name="connsiteX1" fmla="*/ 1955800 w 1944877"/>
              <a:gd name="connsiteY1" fmla="*/ 1328928 h 132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44877" h="1322577">
                <a:moveTo>
                  <a:pt x="22352" y="18288"/>
                </a:moveTo>
                <a:lnTo>
                  <a:pt x="1955800" y="1328928"/>
                </a:lnTo>
              </a:path>
            </a:pathLst>
          </a:custGeom>
          <a:ln w="2895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Freeform 146"/>
          <p:cNvSpPr/>
          <p:nvPr/>
        </p:nvSpPr>
        <p:spPr>
          <a:xfrm>
            <a:off x="6627621" y="3605021"/>
            <a:ext cx="204977" cy="179578"/>
          </a:xfrm>
          <a:custGeom>
            <a:avLst/>
            <a:gdLst>
              <a:gd name="connsiteX0" fmla="*/ 19304 w 204977"/>
              <a:gd name="connsiteY0" fmla="*/ 102108 h 179578"/>
              <a:gd name="connsiteX1" fmla="*/ 112268 w 204977"/>
              <a:gd name="connsiteY1" fmla="*/ 18288 h 179578"/>
              <a:gd name="connsiteX2" fmla="*/ 205232 w 204977"/>
              <a:gd name="connsiteY2" fmla="*/ 102108 h 179578"/>
              <a:gd name="connsiteX3" fmla="*/ 112268 w 204977"/>
              <a:gd name="connsiteY3" fmla="*/ 185928 h 179578"/>
              <a:gd name="connsiteX4" fmla="*/ 19304 w 204977"/>
              <a:gd name="connsiteY4" fmla="*/ 102108 h 179578"/>
              <a:gd name="connsiteX5" fmla="*/ 19304 w 204977"/>
              <a:gd name="connsiteY5" fmla="*/ 102108 h 179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4977" h="179578">
                <a:moveTo>
                  <a:pt x="19304" y="102108"/>
                </a:moveTo>
                <a:cubicBezTo>
                  <a:pt x="19304" y="55753"/>
                  <a:pt x="60959" y="18288"/>
                  <a:pt x="112268" y="18288"/>
                </a:cubicBezTo>
                <a:cubicBezTo>
                  <a:pt x="163576" y="18288"/>
                  <a:pt x="205232" y="55753"/>
                  <a:pt x="205232" y="102108"/>
                </a:cubicBezTo>
                <a:cubicBezTo>
                  <a:pt x="205232" y="148463"/>
                  <a:pt x="163576" y="185928"/>
                  <a:pt x="112268" y="185928"/>
                </a:cubicBezTo>
                <a:cubicBezTo>
                  <a:pt x="60959" y="185928"/>
                  <a:pt x="19304" y="148463"/>
                  <a:pt x="19304" y="102108"/>
                </a:cubicBezTo>
                <a:lnTo>
                  <a:pt x="19304" y="102108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Freeform 147"/>
          <p:cNvSpPr/>
          <p:nvPr/>
        </p:nvSpPr>
        <p:spPr>
          <a:xfrm>
            <a:off x="6627621" y="3605021"/>
            <a:ext cx="204977" cy="179578"/>
          </a:xfrm>
          <a:custGeom>
            <a:avLst/>
            <a:gdLst>
              <a:gd name="connsiteX0" fmla="*/ 19304 w 204977"/>
              <a:gd name="connsiteY0" fmla="*/ 102108 h 179578"/>
              <a:gd name="connsiteX1" fmla="*/ 112268 w 204977"/>
              <a:gd name="connsiteY1" fmla="*/ 18288 h 179578"/>
              <a:gd name="connsiteX2" fmla="*/ 205232 w 204977"/>
              <a:gd name="connsiteY2" fmla="*/ 102108 h 179578"/>
              <a:gd name="connsiteX3" fmla="*/ 112268 w 204977"/>
              <a:gd name="connsiteY3" fmla="*/ 185928 h 179578"/>
              <a:gd name="connsiteX4" fmla="*/ 19304 w 204977"/>
              <a:gd name="connsiteY4" fmla="*/ 102108 h 179578"/>
              <a:gd name="connsiteX5" fmla="*/ 19304 w 204977"/>
              <a:gd name="connsiteY5" fmla="*/ 102108 h 179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4977" h="179578">
                <a:moveTo>
                  <a:pt x="19304" y="102108"/>
                </a:moveTo>
                <a:cubicBezTo>
                  <a:pt x="19304" y="55753"/>
                  <a:pt x="60959" y="18288"/>
                  <a:pt x="112268" y="18288"/>
                </a:cubicBezTo>
                <a:cubicBezTo>
                  <a:pt x="163576" y="18288"/>
                  <a:pt x="205232" y="55753"/>
                  <a:pt x="205232" y="102108"/>
                </a:cubicBezTo>
                <a:cubicBezTo>
                  <a:pt x="205232" y="148463"/>
                  <a:pt x="163576" y="185928"/>
                  <a:pt x="112268" y="185928"/>
                </a:cubicBezTo>
                <a:cubicBezTo>
                  <a:pt x="60959" y="185928"/>
                  <a:pt x="19304" y="148463"/>
                  <a:pt x="19304" y="102108"/>
                </a:cubicBezTo>
                <a:lnTo>
                  <a:pt x="19304" y="102108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8"/>
          <p:cNvSpPr txBox="1"/>
          <p:nvPr/>
        </p:nvSpPr>
        <p:spPr>
          <a:xfrm>
            <a:off x="548640" y="515323"/>
            <a:ext cx="6539173" cy="15042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523364">
              <a:lnSpc>
                <a:spcPct val="100000"/>
              </a:lnSpc>
            </a:pPr>
            <a:r>
              <a:rPr lang="en-US" altLang="zh-CN" sz="4400" b="1" spc="509" dirty="0">
                <a:solidFill>
                  <a:srgbClr val="006EBF"/>
                </a:solidFill>
                <a:latin typeface="Times New Roman"/>
                <a:ea typeface="Times New Roman"/>
              </a:rPr>
              <a:t>Line</a:t>
            </a:r>
            <a:r>
              <a:rPr lang="en-US" altLang="zh-CN" sz="4400" b="1" spc="409" dirty="0">
                <a:solidFill>
                  <a:srgbClr val="006EB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400" b="1" spc="440" dirty="0">
                <a:solidFill>
                  <a:srgbClr val="006EBF"/>
                </a:solidFill>
                <a:latin typeface="Times New Roman"/>
                <a:ea typeface="Times New Roman"/>
              </a:rPr>
              <a:t>intersection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344"/>
              </a:lnSpc>
            </a:pPr>
            <a:endParaRPr lang="en-US" dirty="0" smtClean="0"/>
          </a:p>
          <a:p>
            <a:pPr marL="0">
              <a:lnSpc>
                <a:spcPct val="111666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•</a:t>
            </a:r>
            <a:r>
              <a:rPr lang="en-US" altLang="zh-CN" sz="2400" spc="170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zh-CN" altLang="en-US" sz="2400" dirty="0">
                <a:solidFill>
                  <a:srgbClr val="000000"/>
                </a:solidFill>
                <a:latin typeface="Arial Unicode MS"/>
                <a:ea typeface="Arial Unicode MS"/>
              </a:rPr>
              <a:t>Two</a:t>
            </a:r>
            <a:r>
              <a:rPr lang="zh-CN" altLang="en-US" sz="2400" spc="170" dirty="0">
                <a:solidFill>
                  <a:srgbClr val="000000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Arial Unicode MS"/>
                <a:ea typeface="Arial Unicode MS"/>
              </a:rPr>
              <a:t>situation</a:t>
            </a:r>
          </a:p>
        </p:txBody>
      </p:sp>
      <p:sp>
        <p:nvSpPr>
          <p:cNvPr id="149" name="TextBox 149"/>
          <p:cNvSpPr txBox="1"/>
          <p:nvPr/>
        </p:nvSpPr>
        <p:spPr>
          <a:xfrm>
            <a:off x="1288414" y="2930902"/>
            <a:ext cx="4404330" cy="2748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38750"/>
              </a:lnSpc>
              <a:tabLst>
                <a:tab pos="2492375" algn="l"/>
                <a:tab pos="4180331" algn="l"/>
              </a:tabLst>
            </a:pPr>
            <a:r>
              <a:rPr lang="en-US" altLang="zh-CN" sz="1300" spc="40" dirty="0">
                <a:solidFill>
                  <a:srgbClr val="000000"/>
                </a:solidFill>
                <a:latin typeface="Cambria"/>
                <a:ea typeface="Cambria"/>
              </a:rPr>
              <a:t>3	2	</a:t>
            </a:r>
            <a:r>
              <a:rPr lang="en-US" altLang="zh-CN" sz="1300" dirty="0">
                <a:solidFill>
                  <a:srgbClr val="000000"/>
                </a:solidFill>
                <a:latin typeface="Cambria"/>
                <a:ea typeface="Cambria"/>
              </a:rPr>
              <a:t>3</a:t>
            </a:r>
          </a:p>
        </p:txBody>
      </p:sp>
      <p:sp>
        <p:nvSpPr>
          <p:cNvPr id="150" name="TextBox 150"/>
          <p:cNvSpPr txBox="1"/>
          <p:nvPr/>
        </p:nvSpPr>
        <p:spPr>
          <a:xfrm>
            <a:off x="6998843" y="3539949"/>
            <a:ext cx="223998" cy="1981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300" spc="30" dirty="0">
                <a:solidFill>
                  <a:srgbClr val="000000"/>
                </a:solidFill>
                <a:latin typeface="Cambria"/>
                <a:ea typeface="Cambria"/>
              </a:rPr>
              <a:t>2</a:t>
            </a:r>
          </a:p>
        </p:txBody>
      </p:sp>
      <p:sp>
        <p:nvSpPr>
          <p:cNvPr id="151" name="TextBox 151"/>
          <p:cNvSpPr txBox="1"/>
          <p:nvPr/>
        </p:nvSpPr>
        <p:spPr>
          <a:xfrm>
            <a:off x="3867911" y="4586220"/>
            <a:ext cx="4404330" cy="2005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1250"/>
              </a:lnSpc>
              <a:tabLst>
                <a:tab pos="4180331" algn="l"/>
              </a:tabLst>
            </a:pPr>
            <a:r>
              <a:rPr lang="en-US" altLang="zh-CN" sz="1300" spc="40" dirty="0">
                <a:solidFill>
                  <a:srgbClr val="000000"/>
                </a:solidFill>
                <a:latin typeface="Cambria"/>
                <a:ea typeface="Cambria"/>
              </a:rPr>
              <a:t>4	</a:t>
            </a:r>
            <a:r>
              <a:rPr lang="en-US" altLang="zh-CN" sz="1300" dirty="0">
                <a:solidFill>
                  <a:srgbClr val="000000"/>
                </a:solidFill>
                <a:latin typeface="Cambria"/>
                <a:ea typeface="Cambria"/>
              </a:rPr>
              <a:t>4</a:t>
            </a:r>
          </a:p>
        </p:txBody>
      </p:sp>
      <p:sp>
        <p:nvSpPr>
          <p:cNvPr id="152" name="TextBox 152"/>
          <p:cNvSpPr txBox="1"/>
          <p:nvPr/>
        </p:nvSpPr>
        <p:spPr>
          <a:xfrm>
            <a:off x="961644" y="4843141"/>
            <a:ext cx="4404330" cy="1997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833"/>
              </a:lnSpc>
              <a:tabLst>
                <a:tab pos="4180332" algn="l"/>
              </a:tabLst>
            </a:pPr>
            <a:r>
              <a:rPr lang="en-US" altLang="zh-CN" sz="1300" spc="40" dirty="0">
                <a:solidFill>
                  <a:srgbClr val="000000"/>
                </a:solidFill>
                <a:latin typeface="Cambria"/>
                <a:ea typeface="Cambria"/>
              </a:rPr>
              <a:t>1	</a:t>
            </a:r>
            <a:r>
              <a:rPr lang="en-US" altLang="zh-CN" sz="1300" dirty="0">
                <a:solidFill>
                  <a:srgbClr val="000000"/>
                </a:solidFill>
                <a:latin typeface="Cambria"/>
                <a:ea typeface="Cambria"/>
              </a:rPr>
              <a:t>1</a:t>
            </a:r>
          </a:p>
        </p:txBody>
      </p:sp>
      <p:sp>
        <p:nvSpPr>
          <p:cNvPr id="153" name="TextBox 153"/>
          <p:cNvSpPr txBox="1"/>
          <p:nvPr/>
        </p:nvSpPr>
        <p:spPr>
          <a:xfrm>
            <a:off x="6428232" y="6565925"/>
            <a:ext cx="1671075" cy="243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made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by</a:t>
            </a:r>
            <a:r>
              <a:rPr lang="en-US" altLang="zh-CN" sz="1600" b="1" i="1" spc="-4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ai281918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Picture 1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459" y="60960"/>
            <a:ext cx="1158240" cy="1097280"/>
          </a:xfrm>
          <a:prstGeom prst="rect">
            <a:avLst/>
          </a:prstGeom>
        </p:spPr>
      </p:pic>
      <p:sp>
        <p:nvSpPr>
          <p:cNvPr id="2" name="Freeform 155"/>
          <p:cNvSpPr/>
          <p:nvPr/>
        </p:nvSpPr>
        <p:spPr>
          <a:xfrm>
            <a:off x="298450" y="6483350"/>
            <a:ext cx="5721350" cy="6350"/>
          </a:xfrm>
          <a:custGeom>
            <a:avLst/>
            <a:gdLst>
              <a:gd name="connsiteX0" fmla="*/ 6350 w 5721350"/>
              <a:gd name="connsiteY0" fmla="*/ 18034 h 6350"/>
              <a:gd name="connsiteX1" fmla="*/ 5721350 w 5721350"/>
              <a:gd name="connsiteY1" fmla="*/ 18034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21350" h="6350">
                <a:moveTo>
                  <a:pt x="6350" y="18034"/>
                </a:moveTo>
                <a:lnTo>
                  <a:pt x="5721350" y="18034"/>
                </a:lnTo>
              </a:path>
            </a:pathLst>
          </a:custGeom>
          <a:ln w="609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7" name="Picture 1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880" y="5897880"/>
            <a:ext cx="937260" cy="899160"/>
          </a:xfrm>
          <a:prstGeom prst="rect">
            <a:avLst/>
          </a:prstGeom>
        </p:spPr>
      </p:pic>
      <p:pic>
        <p:nvPicPr>
          <p:cNvPr id="158" name="Picture 1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" y="1341120"/>
            <a:ext cx="8252459" cy="60960"/>
          </a:xfrm>
          <a:prstGeom prst="rect">
            <a:avLst/>
          </a:prstGeom>
        </p:spPr>
      </p:pic>
      <p:sp>
        <p:nvSpPr>
          <p:cNvPr id="3" name="Freeform 158"/>
          <p:cNvSpPr/>
          <p:nvPr/>
        </p:nvSpPr>
        <p:spPr>
          <a:xfrm>
            <a:off x="3346450" y="4286250"/>
            <a:ext cx="184150" cy="171450"/>
          </a:xfrm>
          <a:custGeom>
            <a:avLst/>
            <a:gdLst>
              <a:gd name="connsiteX0" fmla="*/ 8635 w 184150"/>
              <a:gd name="connsiteY0" fmla="*/ 92964 h 171450"/>
              <a:gd name="connsiteX1" fmla="*/ 101600 w 184150"/>
              <a:gd name="connsiteY1" fmla="*/ 9144 h 171450"/>
              <a:gd name="connsiteX2" fmla="*/ 194564 w 184150"/>
              <a:gd name="connsiteY2" fmla="*/ 92964 h 171450"/>
              <a:gd name="connsiteX3" fmla="*/ 101600 w 184150"/>
              <a:gd name="connsiteY3" fmla="*/ 176784 h 171450"/>
              <a:gd name="connsiteX4" fmla="*/ 8635 w 184150"/>
              <a:gd name="connsiteY4" fmla="*/ 92964 h 171450"/>
              <a:gd name="connsiteX5" fmla="*/ 8635 w 184150"/>
              <a:gd name="connsiteY5" fmla="*/ 92964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150" h="171450">
                <a:moveTo>
                  <a:pt x="8635" y="92964"/>
                </a:moveTo>
                <a:cubicBezTo>
                  <a:pt x="8635" y="46609"/>
                  <a:pt x="50291" y="9144"/>
                  <a:pt x="101600" y="9144"/>
                </a:cubicBezTo>
                <a:cubicBezTo>
                  <a:pt x="152908" y="9144"/>
                  <a:pt x="194564" y="46609"/>
                  <a:pt x="194564" y="92964"/>
                </a:cubicBezTo>
                <a:cubicBezTo>
                  <a:pt x="194564" y="139319"/>
                  <a:pt x="152908" y="176784"/>
                  <a:pt x="101600" y="176784"/>
                </a:cubicBezTo>
                <a:cubicBezTo>
                  <a:pt x="50291" y="176784"/>
                  <a:pt x="8635" y="139319"/>
                  <a:pt x="8635" y="92964"/>
                </a:cubicBezTo>
                <a:lnTo>
                  <a:pt x="8635" y="92964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Freeform 159"/>
          <p:cNvSpPr/>
          <p:nvPr/>
        </p:nvSpPr>
        <p:spPr>
          <a:xfrm>
            <a:off x="3342894" y="4282694"/>
            <a:ext cx="187705" cy="175005"/>
          </a:xfrm>
          <a:custGeom>
            <a:avLst/>
            <a:gdLst>
              <a:gd name="connsiteX0" fmla="*/ 12191 w 187705"/>
              <a:gd name="connsiteY0" fmla="*/ 96520 h 175005"/>
              <a:gd name="connsiteX1" fmla="*/ 105155 w 187705"/>
              <a:gd name="connsiteY1" fmla="*/ 12700 h 175005"/>
              <a:gd name="connsiteX2" fmla="*/ 198120 w 187705"/>
              <a:gd name="connsiteY2" fmla="*/ 96520 h 175005"/>
              <a:gd name="connsiteX3" fmla="*/ 105155 w 187705"/>
              <a:gd name="connsiteY3" fmla="*/ 180340 h 175005"/>
              <a:gd name="connsiteX4" fmla="*/ 12191 w 187705"/>
              <a:gd name="connsiteY4" fmla="*/ 96520 h 175005"/>
              <a:gd name="connsiteX5" fmla="*/ 12191 w 187705"/>
              <a:gd name="connsiteY5" fmla="*/ 96520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705" h="175005">
                <a:moveTo>
                  <a:pt x="12191" y="96520"/>
                </a:moveTo>
                <a:cubicBezTo>
                  <a:pt x="12191" y="50165"/>
                  <a:pt x="53847" y="12700"/>
                  <a:pt x="105155" y="12700"/>
                </a:cubicBezTo>
                <a:cubicBezTo>
                  <a:pt x="156464" y="12700"/>
                  <a:pt x="198120" y="50165"/>
                  <a:pt x="198120" y="96520"/>
                </a:cubicBezTo>
                <a:cubicBezTo>
                  <a:pt x="198120" y="142875"/>
                  <a:pt x="156464" y="180340"/>
                  <a:pt x="105155" y="180340"/>
                </a:cubicBezTo>
                <a:cubicBezTo>
                  <a:pt x="53847" y="180340"/>
                  <a:pt x="12191" y="142875"/>
                  <a:pt x="12191" y="96520"/>
                </a:cubicBezTo>
                <a:lnTo>
                  <a:pt x="12191" y="96520"/>
                </a:lnTo>
                <a:close/>
              </a:path>
            </a:pathLst>
          </a:custGeom>
          <a:solidFill>
            <a:srgbClr val="00005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Freeform 160"/>
          <p:cNvSpPr/>
          <p:nvPr/>
        </p:nvSpPr>
        <p:spPr>
          <a:xfrm>
            <a:off x="5717794" y="3977894"/>
            <a:ext cx="200405" cy="175005"/>
          </a:xfrm>
          <a:custGeom>
            <a:avLst/>
            <a:gdLst>
              <a:gd name="connsiteX0" fmla="*/ 14732 w 200405"/>
              <a:gd name="connsiteY0" fmla="*/ 101092 h 175005"/>
              <a:gd name="connsiteX1" fmla="*/ 107696 w 200405"/>
              <a:gd name="connsiteY1" fmla="*/ 17272 h 175005"/>
              <a:gd name="connsiteX2" fmla="*/ 200659 w 200405"/>
              <a:gd name="connsiteY2" fmla="*/ 101092 h 175005"/>
              <a:gd name="connsiteX3" fmla="*/ 107696 w 200405"/>
              <a:gd name="connsiteY3" fmla="*/ 184912 h 175005"/>
              <a:gd name="connsiteX4" fmla="*/ 14732 w 200405"/>
              <a:gd name="connsiteY4" fmla="*/ 101092 h 175005"/>
              <a:gd name="connsiteX5" fmla="*/ 14732 w 200405"/>
              <a:gd name="connsiteY5" fmla="*/ 10109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4732" y="101092"/>
                </a:moveTo>
                <a:cubicBezTo>
                  <a:pt x="14732" y="54737"/>
                  <a:pt x="56388" y="17272"/>
                  <a:pt x="107696" y="17272"/>
                </a:cubicBezTo>
                <a:cubicBezTo>
                  <a:pt x="159003" y="17272"/>
                  <a:pt x="200659" y="54737"/>
                  <a:pt x="200659" y="101092"/>
                </a:cubicBezTo>
                <a:cubicBezTo>
                  <a:pt x="200659" y="147447"/>
                  <a:pt x="159003" y="184912"/>
                  <a:pt x="107696" y="184912"/>
                </a:cubicBezTo>
                <a:cubicBezTo>
                  <a:pt x="56388" y="184912"/>
                  <a:pt x="14732" y="147447"/>
                  <a:pt x="14732" y="101092"/>
                </a:cubicBezTo>
                <a:lnTo>
                  <a:pt x="14732" y="101092"/>
                </a:lnTo>
                <a:close/>
              </a:path>
            </a:pathLst>
          </a:custGeom>
          <a:solidFill>
            <a:srgbClr val="9AB95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Freeform 161"/>
          <p:cNvSpPr/>
          <p:nvPr/>
        </p:nvSpPr>
        <p:spPr>
          <a:xfrm>
            <a:off x="5717794" y="3977894"/>
            <a:ext cx="200405" cy="175005"/>
          </a:xfrm>
          <a:custGeom>
            <a:avLst/>
            <a:gdLst>
              <a:gd name="connsiteX0" fmla="*/ 14732 w 200405"/>
              <a:gd name="connsiteY0" fmla="*/ 101092 h 175005"/>
              <a:gd name="connsiteX1" fmla="*/ 107696 w 200405"/>
              <a:gd name="connsiteY1" fmla="*/ 17272 h 175005"/>
              <a:gd name="connsiteX2" fmla="*/ 200659 w 200405"/>
              <a:gd name="connsiteY2" fmla="*/ 101092 h 175005"/>
              <a:gd name="connsiteX3" fmla="*/ 107696 w 200405"/>
              <a:gd name="connsiteY3" fmla="*/ 184912 h 175005"/>
              <a:gd name="connsiteX4" fmla="*/ 14732 w 200405"/>
              <a:gd name="connsiteY4" fmla="*/ 101092 h 175005"/>
              <a:gd name="connsiteX5" fmla="*/ 14732 w 200405"/>
              <a:gd name="connsiteY5" fmla="*/ 10109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4732" y="101092"/>
                </a:moveTo>
                <a:cubicBezTo>
                  <a:pt x="14732" y="54737"/>
                  <a:pt x="56388" y="17272"/>
                  <a:pt x="107696" y="17272"/>
                </a:cubicBezTo>
                <a:cubicBezTo>
                  <a:pt x="159003" y="17272"/>
                  <a:pt x="200659" y="54737"/>
                  <a:pt x="200659" y="101092"/>
                </a:cubicBezTo>
                <a:cubicBezTo>
                  <a:pt x="200659" y="147447"/>
                  <a:pt x="159003" y="184912"/>
                  <a:pt x="107696" y="184912"/>
                </a:cubicBezTo>
                <a:cubicBezTo>
                  <a:pt x="56388" y="184912"/>
                  <a:pt x="14732" y="147447"/>
                  <a:pt x="14732" y="101092"/>
                </a:cubicBezTo>
                <a:lnTo>
                  <a:pt x="14732" y="101092"/>
                </a:lnTo>
                <a:close/>
              </a:path>
            </a:pathLst>
          </a:custGeom>
          <a:solidFill>
            <a:srgbClr val="00009E">
              <a:alpha val="0"/>
            </a:srgbClr>
          </a:solidFill>
          <a:ln w="19811">
            <a:solidFill>
              <a:srgbClr val="6F873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Freeform 162"/>
          <p:cNvSpPr/>
          <p:nvPr/>
        </p:nvSpPr>
        <p:spPr>
          <a:xfrm>
            <a:off x="5040121" y="2258822"/>
            <a:ext cx="192278" cy="179578"/>
          </a:xfrm>
          <a:custGeom>
            <a:avLst/>
            <a:gdLst>
              <a:gd name="connsiteX0" fmla="*/ 15748 w 192278"/>
              <a:gd name="connsiteY0" fmla="*/ 102616 h 179578"/>
              <a:gd name="connsiteX1" fmla="*/ 108712 w 192278"/>
              <a:gd name="connsiteY1" fmla="*/ 18796 h 179578"/>
              <a:gd name="connsiteX2" fmla="*/ 201676 w 192278"/>
              <a:gd name="connsiteY2" fmla="*/ 102616 h 179578"/>
              <a:gd name="connsiteX3" fmla="*/ 108712 w 192278"/>
              <a:gd name="connsiteY3" fmla="*/ 186436 h 179578"/>
              <a:gd name="connsiteX4" fmla="*/ 15748 w 192278"/>
              <a:gd name="connsiteY4" fmla="*/ 102616 h 179578"/>
              <a:gd name="connsiteX5" fmla="*/ 15748 w 192278"/>
              <a:gd name="connsiteY5" fmla="*/ 102616 h 179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78" h="179578">
                <a:moveTo>
                  <a:pt x="15748" y="102616"/>
                </a:moveTo>
                <a:cubicBezTo>
                  <a:pt x="15748" y="56261"/>
                  <a:pt x="57404" y="18796"/>
                  <a:pt x="108712" y="18796"/>
                </a:cubicBezTo>
                <a:cubicBezTo>
                  <a:pt x="160020" y="18796"/>
                  <a:pt x="201676" y="56261"/>
                  <a:pt x="201676" y="102616"/>
                </a:cubicBezTo>
                <a:cubicBezTo>
                  <a:pt x="201676" y="148971"/>
                  <a:pt x="160020" y="186436"/>
                  <a:pt x="108712" y="186436"/>
                </a:cubicBezTo>
                <a:cubicBezTo>
                  <a:pt x="57404" y="186436"/>
                  <a:pt x="15748" y="148971"/>
                  <a:pt x="15748" y="102616"/>
                </a:cubicBezTo>
                <a:lnTo>
                  <a:pt x="15748" y="102616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Freeform 163"/>
          <p:cNvSpPr/>
          <p:nvPr/>
        </p:nvSpPr>
        <p:spPr>
          <a:xfrm>
            <a:off x="5040121" y="2258822"/>
            <a:ext cx="192278" cy="179578"/>
          </a:xfrm>
          <a:custGeom>
            <a:avLst/>
            <a:gdLst>
              <a:gd name="connsiteX0" fmla="*/ 15748 w 192278"/>
              <a:gd name="connsiteY0" fmla="*/ 102616 h 179578"/>
              <a:gd name="connsiteX1" fmla="*/ 108712 w 192278"/>
              <a:gd name="connsiteY1" fmla="*/ 18796 h 179578"/>
              <a:gd name="connsiteX2" fmla="*/ 201676 w 192278"/>
              <a:gd name="connsiteY2" fmla="*/ 102616 h 179578"/>
              <a:gd name="connsiteX3" fmla="*/ 108712 w 192278"/>
              <a:gd name="connsiteY3" fmla="*/ 186436 h 179578"/>
              <a:gd name="connsiteX4" fmla="*/ 15748 w 192278"/>
              <a:gd name="connsiteY4" fmla="*/ 102616 h 179578"/>
              <a:gd name="connsiteX5" fmla="*/ 15748 w 192278"/>
              <a:gd name="connsiteY5" fmla="*/ 102616 h 179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78" h="179578">
                <a:moveTo>
                  <a:pt x="15748" y="102616"/>
                </a:moveTo>
                <a:cubicBezTo>
                  <a:pt x="15748" y="56261"/>
                  <a:pt x="57404" y="18796"/>
                  <a:pt x="108712" y="18796"/>
                </a:cubicBezTo>
                <a:cubicBezTo>
                  <a:pt x="160020" y="18796"/>
                  <a:pt x="201676" y="56261"/>
                  <a:pt x="201676" y="102616"/>
                </a:cubicBezTo>
                <a:cubicBezTo>
                  <a:pt x="201676" y="148971"/>
                  <a:pt x="160020" y="186436"/>
                  <a:pt x="108712" y="186436"/>
                </a:cubicBezTo>
                <a:cubicBezTo>
                  <a:pt x="57404" y="186436"/>
                  <a:pt x="15748" y="148971"/>
                  <a:pt x="15748" y="102616"/>
                </a:cubicBezTo>
                <a:lnTo>
                  <a:pt x="15748" y="102616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5" name="Picture 16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1379" y="2407920"/>
            <a:ext cx="2331720" cy="1988820"/>
          </a:xfrm>
          <a:prstGeom prst="rect">
            <a:avLst/>
          </a:prstGeom>
        </p:spPr>
      </p:pic>
      <p:pic>
        <p:nvPicPr>
          <p:cNvPr id="166" name="Picture 16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4660" y="5280660"/>
            <a:ext cx="853440" cy="220979"/>
          </a:xfrm>
          <a:prstGeom prst="rect">
            <a:avLst/>
          </a:prstGeom>
        </p:spPr>
      </p:pic>
      <p:pic>
        <p:nvPicPr>
          <p:cNvPr id="167" name="Picture 16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46220" y="5280660"/>
            <a:ext cx="868680" cy="220979"/>
          </a:xfrm>
          <a:prstGeom prst="rect">
            <a:avLst/>
          </a:prstGeom>
        </p:spPr>
      </p:pic>
      <p:sp>
        <p:nvSpPr>
          <p:cNvPr id="4" name="TextBox 167"/>
          <p:cNvSpPr txBox="1"/>
          <p:nvPr/>
        </p:nvSpPr>
        <p:spPr>
          <a:xfrm>
            <a:off x="548640" y="515323"/>
            <a:ext cx="6539173" cy="15042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523364">
              <a:lnSpc>
                <a:spcPct val="100000"/>
              </a:lnSpc>
            </a:pPr>
            <a:r>
              <a:rPr lang="en-US" altLang="zh-CN" sz="4400" b="1" spc="509" dirty="0">
                <a:solidFill>
                  <a:srgbClr val="006EBF"/>
                </a:solidFill>
                <a:latin typeface="Times New Roman"/>
                <a:ea typeface="Times New Roman"/>
              </a:rPr>
              <a:t>Line</a:t>
            </a:r>
            <a:r>
              <a:rPr lang="en-US" altLang="zh-CN" sz="4400" b="1" spc="409" dirty="0">
                <a:solidFill>
                  <a:srgbClr val="006EB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400" b="1" spc="440" dirty="0">
                <a:solidFill>
                  <a:srgbClr val="006EBF"/>
                </a:solidFill>
                <a:latin typeface="Times New Roman"/>
                <a:ea typeface="Times New Roman"/>
              </a:rPr>
              <a:t>intersection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344"/>
              </a:lnSpc>
            </a:pPr>
            <a:endParaRPr lang="en-US" dirty="0" smtClean="0"/>
          </a:p>
          <a:p>
            <a:pPr marL="0">
              <a:lnSpc>
                <a:spcPct val="111666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•</a:t>
            </a:r>
            <a:r>
              <a:rPr lang="en-US" altLang="zh-CN" sz="2400" spc="125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zh-CN" altLang="en-US" sz="2400" dirty="0">
                <a:solidFill>
                  <a:srgbClr val="000000"/>
                </a:solidFill>
                <a:latin typeface="Arial Unicode MS"/>
                <a:ea typeface="Arial Unicode MS"/>
              </a:rPr>
              <a:t>Cross</a:t>
            </a:r>
            <a:r>
              <a:rPr lang="zh-CN" altLang="en-US" sz="2400" spc="135" dirty="0">
                <a:solidFill>
                  <a:srgbClr val="000000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Arial Unicode MS"/>
                <a:ea typeface="Arial Unicode MS"/>
              </a:rPr>
              <a:t>Product</a:t>
            </a:r>
            <a:r>
              <a:rPr lang="zh-CN" altLang="en-US" sz="2400" spc="129" dirty="0">
                <a:solidFill>
                  <a:srgbClr val="000000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Arial Unicode MS"/>
                <a:ea typeface="Arial Unicode MS"/>
              </a:rPr>
              <a:t>:</a:t>
            </a:r>
          </a:p>
        </p:txBody>
      </p:sp>
      <p:sp>
        <p:nvSpPr>
          <p:cNvPr id="168" name="TextBox 168"/>
          <p:cNvSpPr txBox="1"/>
          <p:nvPr/>
        </p:nvSpPr>
        <p:spPr>
          <a:xfrm>
            <a:off x="3521075" y="2587765"/>
            <a:ext cx="2014952" cy="3220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60833"/>
              </a:lnSpc>
              <a:tabLst>
                <a:tab pos="1103629" algn="l"/>
                <a:tab pos="1790953" algn="l"/>
              </a:tabLst>
            </a:pPr>
            <a:r>
              <a:rPr lang="en-US" altLang="zh-CN" sz="1300" spc="44" dirty="0">
                <a:solidFill>
                  <a:srgbClr val="000000"/>
                </a:solidFill>
                <a:latin typeface="Cambria"/>
                <a:ea typeface="Cambria"/>
              </a:rPr>
              <a:t>	</a:t>
            </a:r>
            <a:r>
              <a:rPr lang="en-US" altLang="zh-CN" sz="1300" spc="40" dirty="0">
                <a:solidFill>
                  <a:srgbClr val="000000"/>
                </a:solidFill>
                <a:latin typeface="Cambria"/>
                <a:ea typeface="Cambria"/>
              </a:rPr>
              <a:t>0	</a:t>
            </a:r>
            <a:endParaRPr lang="en-US" altLang="zh-CN" sz="1300" dirty="0">
              <a:solidFill>
                <a:srgbClr val="000000"/>
              </a:solidFill>
              <a:latin typeface="Cambria"/>
              <a:ea typeface="Cambria"/>
            </a:endParaRPr>
          </a:p>
        </p:txBody>
      </p:sp>
      <p:sp>
        <p:nvSpPr>
          <p:cNvPr id="169" name="TextBox 169"/>
          <p:cNvSpPr txBox="1"/>
          <p:nvPr/>
        </p:nvSpPr>
        <p:spPr>
          <a:xfrm>
            <a:off x="3405251" y="3290902"/>
            <a:ext cx="223998" cy="1981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300" spc="30" dirty="0">
                <a:solidFill>
                  <a:srgbClr val="000000"/>
                </a:solidFill>
                <a:latin typeface="Cambria"/>
                <a:ea typeface="Cambria"/>
              </a:rPr>
              <a:t>1</a:t>
            </a:r>
          </a:p>
        </p:txBody>
      </p:sp>
      <p:sp>
        <p:nvSpPr>
          <p:cNvPr id="171" name="TextBox 171"/>
          <p:cNvSpPr txBox="1"/>
          <p:nvPr/>
        </p:nvSpPr>
        <p:spPr>
          <a:xfrm>
            <a:off x="3194304" y="4447934"/>
            <a:ext cx="2213630" cy="2220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0833"/>
              </a:lnSpc>
              <a:tabLst>
                <a:tab pos="1989455" algn="l"/>
              </a:tabLst>
            </a:pPr>
            <a:r>
              <a:rPr lang="en-US" altLang="zh-CN" sz="1300" spc="44" dirty="0">
                <a:solidFill>
                  <a:srgbClr val="000000"/>
                </a:solidFill>
                <a:latin typeface="Cambria"/>
                <a:ea typeface="Cambria"/>
              </a:rPr>
              <a:t>	</a:t>
            </a:r>
            <a:r>
              <a:rPr lang="en-US" altLang="zh-CN" sz="1300" spc="5" dirty="0">
                <a:solidFill>
                  <a:srgbClr val="000000"/>
                </a:solidFill>
                <a:latin typeface="Cambria"/>
                <a:ea typeface="Cambria"/>
              </a:rPr>
              <a:t>2</a:t>
            </a:r>
          </a:p>
        </p:txBody>
      </p:sp>
      <p:sp>
        <p:nvSpPr>
          <p:cNvPr id="172" name="TextBox 172"/>
          <p:cNvSpPr txBox="1"/>
          <p:nvPr/>
        </p:nvSpPr>
        <p:spPr>
          <a:xfrm>
            <a:off x="3195573" y="5278717"/>
            <a:ext cx="2247678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1053338" algn="l"/>
              </a:tabLst>
            </a:pPr>
            <a:r>
              <a:rPr lang="en-US" altLang="zh-CN" sz="1300" spc="209" dirty="0">
                <a:solidFill>
                  <a:srgbClr val="000000"/>
                </a:solidFill>
                <a:latin typeface="Cambria"/>
                <a:ea typeface="Cambria"/>
              </a:rPr>
              <a:t>0</a:t>
            </a:r>
            <a:r>
              <a:rPr lang="en-US" altLang="zh-CN" sz="1300" spc="8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800" spc="300" dirty="0">
                <a:solidFill>
                  <a:srgbClr val="000000"/>
                </a:solidFill>
                <a:latin typeface="Cambria"/>
                <a:ea typeface="Cambria"/>
              </a:rPr>
              <a:t>×</a:t>
            </a:r>
            <a:r>
              <a:rPr lang="en-US" altLang="zh-CN" sz="1800" spc="114" dirty="0">
                <a:solidFill>
                  <a:srgbClr val="000000"/>
                </a:solidFill>
                <a:latin typeface="Cambria"/>
                <a:cs typeface="Cambria"/>
              </a:rPr>
              <a:t>  </a:t>
            </a:r>
            <a:r>
              <a:rPr lang="en-US" altLang="zh-CN" sz="1300" spc="215" dirty="0">
                <a:solidFill>
                  <a:srgbClr val="000000"/>
                </a:solidFill>
                <a:latin typeface="Cambria"/>
                <a:ea typeface="Cambria"/>
              </a:rPr>
              <a:t>1</a:t>
            </a:r>
            <a:r>
              <a:rPr lang="en-US" altLang="zh-CN" sz="1300" spc="85" dirty="0">
                <a:solidFill>
                  <a:srgbClr val="000000"/>
                </a:solidFill>
                <a:latin typeface="Cambria"/>
                <a:cs typeface="Cambria"/>
              </a:rPr>
              <a:t>   </a:t>
            </a:r>
            <a:r>
              <a:rPr lang="en-US" altLang="zh-CN" sz="1800" spc="129" dirty="0">
                <a:solidFill>
                  <a:srgbClr val="000000"/>
                </a:solidFill>
                <a:latin typeface="Cambria"/>
                <a:ea typeface="Cambria"/>
              </a:rPr>
              <a:t>∙	</a:t>
            </a:r>
            <a:r>
              <a:rPr lang="en-US" altLang="zh-CN" sz="1300" spc="200" dirty="0">
                <a:solidFill>
                  <a:srgbClr val="000000"/>
                </a:solidFill>
                <a:latin typeface="Cambria"/>
                <a:ea typeface="Cambria"/>
              </a:rPr>
              <a:t>0</a:t>
            </a:r>
            <a:r>
              <a:rPr lang="en-US" altLang="zh-CN" sz="1300" spc="8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800" spc="279" dirty="0">
                <a:solidFill>
                  <a:srgbClr val="000000"/>
                </a:solidFill>
                <a:latin typeface="Cambria"/>
                <a:ea typeface="Cambria"/>
              </a:rPr>
              <a:t>×</a:t>
            </a:r>
            <a:r>
              <a:rPr lang="en-US" altLang="zh-CN" sz="1800" spc="110" dirty="0">
                <a:solidFill>
                  <a:srgbClr val="000000"/>
                </a:solidFill>
                <a:latin typeface="Cambria"/>
                <a:cs typeface="Cambria"/>
              </a:rPr>
              <a:t>  </a:t>
            </a:r>
            <a:r>
              <a:rPr lang="en-US" altLang="zh-CN" sz="1300" spc="204" dirty="0">
                <a:solidFill>
                  <a:srgbClr val="000000"/>
                </a:solidFill>
                <a:latin typeface="Cambria"/>
                <a:ea typeface="Cambria"/>
              </a:rPr>
              <a:t>2</a:t>
            </a:r>
            <a:r>
              <a:rPr lang="en-US" altLang="zh-CN" sz="1300" spc="80" dirty="0">
                <a:solidFill>
                  <a:srgbClr val="000000"/>
                </a:solidFill>
                <a:latin typeface="Cambria"/>
                <a:cs typeface="Cambria"/>
              </a:rPr>
              <a:t>   </a:t>
            </a:r>
            <a:r>
              <a:rPr lang="en-US" altLang="zh-CN" sz="1800" spc="279" dirty="0">
                <a:solidFill>
                  <a:srgbClr val="000000"/>
                </a:solidFill>
                <a:latin typeface="Cambria"/>
                <a:ea typeface="Cambria"/>
              </a:rPr>
              <a:t>=</a:t>
            </a:r>
            <a:r>
              <a:rPr lang="en-US" altLang="zh-CN" sz="1800" spc="12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800" spc="209" dirty="0">
                <a:solidFill>
                  <a:srgbClr val="000000"/>
                </a:solidFill>
                <a:latin typeface="Cambria"/>
                <a:ea typeface="Cambria"/>
              </a:rPr>
              <a:t>?</a:t>
            </a:r>
          </a:p>
        </p:txBody>
      </p:sp>
      <p:sp>
        <p:nvSpPr>
          <p:cNvPr id="173" name="TextBox 173"/>
          <p:cNvSpPr txBox="1"/>
          <p:nvPr/>
        </p:nvSpPr>
        <p:spPr>
          <a:xfrm>
            <a:off x="6428232" y="6565925"/>
            <a:ext cx="1671075" cy="243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made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by</a:t>
            </a:r>
            <a:r>
              <a:rPr lang="en-US" altLang="zh-CN" sz="1600" b="1" i="1" spc="-4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ai281918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Picture 1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459" y="60960"/>
            <a:ext cx="1158240" cy="1097280"/>
          </a:xfrm>
          <a:prstGeom prst="rect">
            <a:avLst/>
          </a:prstGeom>
        </p:spPr>
      </p:pic>
      <p:sp>
        <p:nvSpPr>
          <p:cNvPr id="2" name="Freeform 175"/>
          <p:cNvSpPr/>
          <p:nvPr/>
        </p:nvSpPr>
        <p:spPr>
          <a:xfrm>
            <a:off x="298450" y="6483350"/>
            <a:ext cx="5721350" cy="6350"/>
          </a:xfrm>
          <a:custGeom>
            <a:avLst/>
            <a:gdLst>
              <a:gd name="connsiteX0" fmla="*/ 6350 w 5721350"/>
              <a:gd name="connsiteY0" fmla="*/ 18034 h 6350"/>
              <a:gd name="connsiteX1" fmla="*/ 5721350 w 5721350"/>
              <a:gd name="connsiteY1" fmla="*/ 18034 h 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21350" h="6350">
                <a:moveTo>
                  <a:pt x="6350" y="18034"/>
                </a:moveTo>
                <a:lnTo>
                  <a:pt x="5721350" y="18034"/>
                </a:lnTo>
              </a:path>
            </a:pathLst>
          </a:custGeom>
          <a:ln w="609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7" name="Picture 1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880" y="5897880"/>
            <a:ext cx="937260" cy="899160"/>
          </a:xfrm>
          <a:prstGeom prst="rect">
            <a:avLst/>
          </a:prstGeom>
        </p:spPr>
      </p:pic>
      <p:pic>
        <p:nvPicPr>
          <p:cNvPr id="178" name="Picture 1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" y="1341120"/>
            <a:ext cx="8252459" cy="60960"/>
          </a:xfrm>
          <a:prstGeom prst="rect">
            <a:avLst/>
          </a:prstGeom>
        </p:spPr>
      </p:pic>
      <p:sp>
        <p:nvSpPr>
          <p:cNvPr id="3" name="Freeform 178"/>
          <p:cNvSpPr/>
          <p:nvPr/>
        </p:nvSpPr>
        <p:spPr>
          <a:xfrm>
            <a:off x="3346450" y="4286250"/>
            <a:ext cx="184150" cy="171450"/>
          </a:xfrm>
          <a:custGeom>
            <a:avLst/>
            <a:gdLst>
              <a:gd name="connsiteX0" fmla="*/ 8635 w 184150"/>
              <a:gd name="connsiteY0" fmla="*/ 92964 h 171450"/>
              <a:gd name="connsiteX1" fmla="*/ 101600 w 184150"/>
              <a:gd name="connsiteY1" fmla="*/ 9144 h 171450"/>
              <a:gd name="connsiteX2" fmla="*/ 194564 w 184150"/>
              <a:gd name="connsiteY2" fmla="*/ 92964 h 171450"/>
              <a:gd name="connsiteX3" fmla="*/ 101600 w 184150"/>
              <a:gd name="connsiteY3" fmla="*/ 176784 h 171450"/>
              <a:gd name="connsiteX4" fmla="*/ 8635 w 184150"/>
              <a:gd name="connsiteY4" fmla="*/ 92964 h 171450"/>
              <a:gd name="connsiteX5" fmla="*/ 8635 w 184150"/>
              <a:gd name="connsiteY5" fmla="*/ 92964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150" h="171450">
                <a:moveTo>
                  <a:pt x="8635" y="92964"/>
                </a:moveTo>
                <a:cubicBezTo>
                  <a:pt x="8635" y="46609"/>
                  <a:pt x="50291" y="9144"/>
                  <a:pt x="101600" y="9144"/>
                </a:cubicBezTo>
                <a:cubicBezTo>
                  <a:pt x="152908" y="9144"/>
                  <a:pt x="194564" y="46609"/>
                  <a:pt x="194564" y="92964"/>
                </a:cubicBezTo>
                <a:cubicBezTo>
                  <a:pt x="194564" y="139319"/>
                  <a:pt x="152908" y="176784"/>
                  <a:pt x="101600" y="176784"/>
                </a:cubicBezTo>
                <a:cubicBezTo>
                  <a:pt x="50291" y="176784"/>
                  <a:pt x="8635" y="139319"/>
                  <a:pt x="8635" y="92964"/>
                </a:cubicBezTo>
                <a:lnTo>
                  <a:pt x="8635" y="92964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Freeform 179"/>
          <p:cNvSpPr/>
          <p:nvPr/>
        </p:nvSpPr>
        <p:spPr>
          <a:xfrm>
            <a:off x="3342894" y="4282694"/>
            <a:ext cx="187705" cy="175005"/>
          </a:xfrm>
          <a:custGeom>
            <a:avLst/>
            <a:gdLst>
              <a:gd name="connsiteX0" fmla="*/ 12191 w 187705"/>
              <a:gd name="connsiteY0" fmla="*/ 96520 h 175005"/>
              <a:gd name="connsiteX1" fmla="*/ 105155 w 187705"/>
              <a:gd name="connsiteY1" fmla="*/ 12700 h 175005"/>
              <a:gd name="connsiteX2" fmla="*/ 198120 w 187705"/>
              <a:gd name="connsiteY2" fmla="*/ 96520 h 175005"/>
              <a:gd name="connsiteX3" fmla="*/ 105155 w 187705"/>
              <a:gd name="connsiteY3" fmla="*/ 180340 h 175005"/>
              <a:gd name="connsiteX4" fmla="*/ 12191 w 187705"/>
              <a:gd name="connsiteY4" fmla="*/ 96520 h 175005"/>
              <a:gd name="connsiteX5" fmla="*/ 12191 w 187705"/>
              <a:gd name="connsiteY5" fmla="*/ 96520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705" h="175005">
                <a:moveTo>
                  <a:pt x="12191" y="96520"/>
                </a:moveTo>
                <a:cubicBezTo>
                  <a:pt x="12191" y="50165"/>
                  <a:pt x="53847" y="12700"/>
                  <a:pt x="105155" y="12700"/>
                </a:cubicBezTo>
                <a:cubicBezTo>
                  <a:pt x="156464" y="12700"/>
                  <a:pt x="198120" y="50165"/>
                  <a:pt x="198120" y="96520"/>
                </a:cubicBezTo>
                <a:cubicBezTo>
                  <a:pt x="198120" y="142875"/>
                  <a:pt x="156464" y="180340"/>
                  <a:pt x="105155" y="180340"/>
                </a:cubicBezTo>
                <a:cubicBezTo>
                  <a:pt x="53847" y="180340"/>
                  <a:pt x="12191" y="142875"/>
                  <a:pt x="12191" y="96520"/>
                </a:cubicBezTo>
                <a:lnTo>
                  <a:pt x="12191" y="96520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Freeform 180"/>
          <p:cNvSpPr/>
          <p:nvPr/>
        </p:nvSpPr>
        <p:spPr>
          <a:xfrm>
            <a:off x="5717794" y="3977894"/>
            <a:ext cx="200405" cy="175005"/>
          </a:xfrm>
          <a:custGeom>
            <a:avLst/>
            <a:gdLst>
              <a:gd name="connsiteX0" fmla="*/ 14732 w 200405"/>
              <a:gd name="connsiteY0" fmla="*/ 101092 h 175005"/>
              <a:gd name="connsiteX1" fmla="*/ 107696 w 200405"/>
              <a:gd name="connsiteY1" fmla="*/ 17272 h 175005"/>
              <a:gd name="connsiteX2" fmla="*/ 200659 w 200405"/>
              <a:gd name="connsiteY2" fmla="*/ 101092 h 175005"/>
              <a:gd name="connsiteX3" fmla="*/ 107696 w 200405"/>
              <a:gd name="connsiteY3" fmla="*/ 184912 h 175005"/>
              <a:gd name="connsiteX4" fmla="*/ 14732 w 200405"/>
              <a:gd name="connsiteY4" fmla="*/ 101092 h 175005"/>
              <a:gd name="connsiteX5" fmla="*/ 14732 w 200405"/>
              <a:gd name="connsiteY5" fmla="*/ 10109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4732" y="101092"/>
                </a:moveTo>
                <a:cubicBezTo>
                  <a:pt x="14732" y="54737"/>
                  <a:pt x="56388" y="17272"/>
                  <a:pt x="107696" y="17272"/>
                </a:cubicBezTo>
                <a:cubicBezTo>
                  <a:pt x="159003" y="17272"/>
                  <a:pt x="200659" y="54737"/>
                  <a:pt x="200659" y="101092"/>
                </a:cubicBezTo>
                <a:cubicBezTo>
                  <a:pt x="200659" y="147447"/>
                  <a:pt x="159003" y="184912"/>
                  <a:pt x="107696" y="184912"/>
                </a:cubicBezTo>
                <a:cubicBezTo>
                  <a:pt x="56388" y="184912"/>
                  <a:pt x="14732" y="147447"/>
                  <a:pt x="14732" y="101092"/>
                </a:cubicBezTo>
                <a:lnTo>
                  <a:pt x="14732" y="101092"/>
                </a:lnTo>
                <a:close/>
              </a:path>
            </a:pathLst>
          </a:custGeom>
          <a:solidFill>
            <a:srgbClr val="9AB95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Freeform 181"/>
          <p:cNvSpPr/>
          <p:nvPr/>
        </p:nvSpPr>
        <p:spPr>
          <a:xfrm>
            <a:off x="5717794" y="3977894"/>
            <a:ext cx="200405" cy="175005"/>
          </a:xfrm>
          <a:custGeom>
            <a:avLst/>
            <a:gdLst>
              <a:gd name="connsiteX0" fmla="*/ 14732 w 200405"/>
              <a:gd name="connsiteY0" fmla="*/ 101092 h 175005"/>
              <a:gd name="connsiteX1" fmla="*/ 107696 w 200405"/>
              <a:gd name="connsiteY1" fmla="*/ 17272 h 175005"/>
              <a:gd name="connsiteX2" fmla="*/ 200659 w 200405"/>
              <a:gd name="connsiteY2" fmla="*/ 101092 h 175005"/>
              <a:gd name="connsiteX3" fmla="*/ 107696 w 200405"/>
              <a:gd name="connsiteY3" fmla="*/ 184912 h 175005"/>
              <a:gd name="connsiteX4" fmla="*/ 14732 w 200405"/>
              <a:gd name="connsiteY4" fmla="*/ 101092 h 175005"/>
              <a:gd name="connsiteX5" fmla="*/ 14732 w 200405"/>
              <a:gd name="connsiteY5" fmla="*/ 101092 h 1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05" h="175005">
                <a:moveTo>
                  <a:pt x="14732" y="101092"/>
                </a:moveTo>
                <a:cubicBezTo>
                  <a:pt x="14732" y="54737"/>
                  <a:pt x="56388" y="17272"/>
                  <a:pt x="107696" y="17272"/>
                </a:cubicBezTo>
                <a:cubicBezTo>
                  <a:pt x="159003" y="17272"/>
                  <a:pt x="200659" y="54737"/>
                  <a:pt x="200659" y="101092"/>
                </a:cubicBezTo>
                <a:cubicBezTo>
                  <a:pt x="200659" y="147447"/>
                  <a:pt x="159003" y="184912"/>
                  <a:pt x="107696" y="184912"/>
                </a:cubicBezTo>
                <a:cubicBezTo>
                  <a:pt x="56388" y="184912"/>
                  <a:pt x="14732" y="147447"/>
                  <a:pt x="14732" y="101092"/>
                </a:cubicBezTo>
                <a:lnTo>
                  <a:pt x="14732" y="101092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6F873D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Freeform 182"/>
          <p:cNvSpPr/>
          <p:nvPr/>
        </p:nvSpPr>
        <p:spPr>
          <a:xfrm>
            <a:off x="5040121" y="2258822"/>
            <a:ext cx="192278" cy="179578"/>
          </a:xfrm>
          <a:custGeom>
            <a:avLst/>
            <a:gdLst>
              <a:gd name="connsiteX0" fmla="*/ 15748 w 192278"/>
              <a:gd name="connsiteY0" fmla="*/ 102616 h 179578"/>
              <a:gd name="connsiteX1" fmla="*/ 108712 w 192278"/>
              <a:gd name="connsiteY1" fmla="*/ 18796 h 179578"/>
              <a:gd name="connsiteX2" fmla="*/ 201676 w 192278"/>
              <a:gd name="connsiteY2" fmla="*/ 102616 h 179578"/>
              <a:gd name="connsiteX3" fmla="*/ 108712 w 192278"/>
              <a:gd name="connsiteY3" fmla="*/ 186436 h 179578"/>
              <a:gd name="connsiteX4" fmla="*/ 15748 w 192278"/>
              <a:gd name="connsiteY4" fmla="*/ 102616 h 179578"/>
              <a:gd name="connsiteX5" fmla="*/ 15748 w 192278"/>
              <a:gd name="connsiteY5" fmla="*/ 102616 h 179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78" h="179578">
                <a:moveTo>
                  <a:pt x="15748" y="102616"/>
                </a:moveTo>
                <a:cubicBezTo>
                  <a:pt x="15748" y="56261"/>
                  <a:pt x="57404" y="18796"/>
                  <a:pt x="108712" y="18796"/>
                </a:cubicBezTo>
                <a:cubicBezTo>
                  <a:pt x="160020" y="18796"/>
                  <a:pt x="201676" y="56261"/>
                  <a:pt x="201676" y="102616"/>
                </a:cubicBezTo>
                <a:cubicBezTo>
                  <a:pt x="201676" y="148971"/>
                  <a:pt x="160020" y="186436"/>
                  <a:pt x="108712" y="186436"/>
                </a:cubicBezTo>
                <a:cubicBezTo>
                  <a:pt x="57404" y="186436"/>
                  <a:pt x="15748" y="148971"/>
                  <a:pt x="15748" y="102616"/>
                </a:cubicBezTo>
                <a:lnTo>
                  <a:pt x="15748" y="102616"/>
                </a:lnTo>
                <a:close/>
              </a:path>
            </a:pathLst>
          </a:custGeom>
          <a:solidFill>
            <a:srgbClr val="4E80B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Freeform 183"/>
          <p:cNvSpPr/>
          <p:nvPr/>
        </p:nvSpPr>
        <p:spPr>
          <a:xfrm>
            <a:off x="5040121" y="2258822"/>
            <a:ext cx="192278" cy="179578"/>
          </a:xfrm>
          <a:custGeom>
            <a:avLst/>
            <a:gdLst>
              <a:gd name="connsiteX0" fmla="*/ 15748 w 192278"/>
              <a:gd name="connsiteY0" fmla="*/ 102616 h 179578"/>
              <a:gd name="connsiteX1" fmla="*/ 108712 w 192278"/>
              <a:gd name="connsiteY1" fmla="*/ 18796 h 179578"/>
              <a:gd name="connsiteX2" fmla="*/ 201676 w 192278"/>
              <a:gd name="connsiteY2" fmla="*/ 102616 h 179578"/>
              <a:gd name="connsiteX3" fmla="*/ 108712 w 192278"/>
              <a:gd name="connsiteY3" fmla="*/ 186436 h 179578"/>
              <a:gd name="connsiteX4" fmla="*/ 15748 w 192278"/>
              <a:gd name="connsiteY4" fmla="*/ 102616 h 179578"/>
              <a:gd name="connsiteX5" fmla="*/ 15748 w 192278"/>
              <a:gd name="connsiteY5" fmla="*/ 102616 h 179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78" h="179578">
                <a:moveTo>
                  <a:pt x="15748" y="102616"/>
                </a:moveTo>
                <a:cubicBezTo>
                  <a:pt x="15748" y="56261"/>
                  <a:pt x="57404" y="18796"/>
                  <a:pt x="108712" y="18796"/>
                </a:cubicBezTo>
                <a:cubicBezTo>
                  <a:pt x="160020" y="18796"/>
                  <a:pt x="201676" y="56261"/>
                  <a:pt x="201676" y="102616"/>
                </a:cubicBezTo>
                <a:cubicBezTo>
                  <a:pt x="201676" y="148971"/>
                  <a:pt x="160020" y="186436"/>
                  <a:pt x="108712" y="186436"/>
                </a:cubicBezTo>
                <a:cubicBezTo>
                  <a:pt x="57404" y="186436"/>
                  <a:pt x="15748" y="148971"/>
                  <a:pt x="15748" y="102616"/>
                </a:cubicBezTo>
                <a:lnTo>
                  <a:pt x="15748" y="102616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811">
            <a:solidFill>
              <a:srgbClr val="375C88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5" name="Picture 18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1379" y="2407920"/>
            <a:ext cx="2331720" cy="1988820"/>
          </a:xfrm>
          <a:prstGeom prst="rect">
            <a:avLst/>
          </a:prstGeom>
        </p:spPr>
      </p:pic>
      <p:pic>
        <p:nvPicPr>
          <p:cNvPr id="186" name="Picture 18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4660" y="5280660"/>
            <a:ext cx="868680" cy="220979"/>
          </a:xfrm>
          <a:prstGeom prst="rect">
            <a:avLst/>
          </a:prstGeom>
        </p:spPr>
      </p:pic>
      <p:pic>
        <p:nvPicPr>
          <p:cNvPr id="187" name="Picture 18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46220" y="5280660"/>
            <a:ext cx="868680" cy="220979"/>
          </a:xfrm>
          <a:prstGeom prst="rect">
            <a:avLst/>
          </a:prstGeom>
        </p:spPr>
      </p:pic>
      <p:sp>
        <p:nvSpPr>
          <p:cNvPr id="4" name="TextBox 187"/>
          <p:cNvSpPr txBox="1"/>
          <p:nvPr/>
        </p:nvSpPr>
        <p:spPr>
          <a:xfrm>
            <a:off x="548640" y="515323"/>
            <a:ext cx="6539173" cy="15042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523364">
              <a:lnSpc>
                <a:spcPct val="100000"/>
              </a:lnSpc>
            </a:pPr>
            <a:r>
              <a:rPr lang="en-US" altLang="zh-CN" sz="4400" b="1" spc="509" dirty="0">
                <a:solidFill>
                  <a:srgbClr val="006EBF"/>
                </a:solidFill>
                <a:latin typeface="Times New Roman"/>
                <a:ea typeface="Times New Roman"/>
              </a:rPr>
              <a:t>Line</a:t>
            </a:r>
            <a:r>
              <a:rPr lang="en-US" altLang="zh-CN" sz="4400" b="1" spc="409" dirty="0">
                <a:solidFill>
                  <a:srgbClr val="006EB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400" b="1" spc="440" dirty="0">
                <a:solidFill>
                  <a:srgbClr val="006EBF"/>
                </a:solidFill>
                <a:latin typeface="Times New Roman"/>
                <a:ea typeface="Times New Roman"/>
              </a:rPr>
              <a:t>intersection</a:t>
            </a:r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000"/>
              </a:lnSpc>
            </a:pPr>
            <a:endParaRPr lang="en-US" dirty="0" smtClean="0"/>
          </a:p>
          <a:p>
            <a:pPr>
              <a:lnSpc>
                <a:spcPts val="1344"/>
              </a:lnSpc>
            </a:pPr>
            <a:endParaRPr lang="en-US" dirty="0" smtClean="0"/>
          </a:p>
          <a:p>
            <a:pPr marL="0">
              <a:lnSpc>
                <a:spcPct val="111666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/>
                <a:ea typeface="Arial"/>
              </a:rPr>
              <a:t>•</a:t>
            </a:r>
            <a:r>
              <a:rPr lang="en-US" altLang="zh-CN" sz="2400" spc="125" dirty="0">
                <a:solidFill>
                  <a:srgbClr val="000000"/>
                </a:solidFill>
                <a:latin typeface="Arial"/>
                <a:cs typeface="Arial"/>
              </a:rPr>
              <a:t>  </a:t>
            </a:r>
            <a:r>
              <a:rPr lang="zh-CN" altLang="en-US" sz="2400" dirty="0">
                <a:solidFill>
                  <a:srgbClr val="000000"/>
                </a:solidFill>
                <a:latin typeface="Arial Unicode MS"/>
                <a:ea typeface="Arial Unicode MS"/>
              </a:rPr>
              <a:t>Cross</a:t>
            </a:r>
            <a:r>
              <a:rPr lang="zh-CN" altLang="en-US" sz="2400" spc="135" dirty="0">
                <a:solidFill>
                  <a:srgbClr val="000000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Arial Unicode MS"/>
                <a:ea typeface="Arial Unicode MS"/>
              </a:rPr>
              <a:t>Product</a:t>
            </a:r>
            <a:r>
              <a:rPr lang="zh-CN" altLang="en-US" sz="2400" spc="129" dirty="0">
                <a:solidFill>
                  <a:srgbClr val="000000"/>
                </a:solidFill>
                <a:latin typeface="Arial Unicode MS"/>
                <a:cs typeface="Arial Unicode MS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Arial Unicode MS"/>
                <a:ea typeface="Arial Unicode MS"/>
              </a:rPr>
              <a:t>:</a:t>
            </a:r>
          </a:p>
        </p:txBody>
      </p:sp>
      <p:sp>
        <p:nvSpPr>
          <p:cNvPr id="188" name="TextBox 188"/>
          <p:cNvSpPr txBox="1"/>
          <p:nvPr/>
        </p:nvSpPr>
        <p:spPr>
          <a:xfrm>
            <a:off x="3521075" y="2587765"/>
            <a:ext cx="2014952" cy="3220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60833"/>
              </a:lnSpc>
              <a:tabLst>
                <a:tab pos="1103629" algn="l"/>
                <a:tab pos="1790953" algn="l"/>
              </a:tabLst>
            </a:pPr>
            <a:r>
              <a:rPr lang="en-US" altLang="zh-CN" sz="1300" spc="44" dirty="0">
                <a:solidFill>
                  <a:srgbClr val="000000"/>
                </a:solidFill>
                <a:latin typeface="Cambria"/>
                <a:ea typeface="Cambria"/>
              </a:rPr>
              <a:t>	</a:t>
            </a:r>
            <a:r>
              <a:rPr lang="en-US" altLang="zh-CN" sz="1300" spc="40" dirty="0">
                <a:solidFill>
                  <a:srgbClr val="000000"/>
                </a:solidFill>
                <a:latin typeface="Cambria"/>
                <a:ea typeface="Cambria"/>
              </a:rPr>
              <a:t>0	</a:t>
            </a:r>
            <a:endParaRPr lang="en-US" altLang="zh-CN" sz="1300" dirty="0">
              <a:solidFill>
                <a:srgbClr val="000000"/>
              </a:solidFill>
              <a:latin typeface="Cambria"/>
              <a:ea typeface="Cambria"/>
            </a:endParaRPr>
          </a:p>
        </p:txBody>
      </p:sp>
      <p:sp>
        <p:nvSpPr>
          <p:cNvPr id="189" name="TextBox 189"/>
          <p:cNvSpPr txBox="1"/>
          <p:nvPr/>
        </p:nvSpPr>
        <p:spPr>
          <a:xfrm>
            <a:off x="3405251" y="3290902"/>
            <a:ext cx="223998" cy="1981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300" spc="30" dirty="0">
                <a:solidFill>
                  <a:srgbClr val="000000"/>
                </a:solidFill>
                <a:latin typeface="Cambria"/>
                <a:ea typeface="Cambria"/>
              </a:rPr>
              <a:t>1</a:t>
            </a:r>
          </a:p>
        </p:txBody>
      </p:sp>
      <p:sp>
        <p:nvSpPr>
          <p:cNvPr id="191" name="TextBox 191"/>
          <p:cNvSpPr txBox="1"/>
          <p:nvPr/>
        </p:nvSpPr>
        <p:spPr>
          <a:xfrm>
            <a:off x="3194304" y="4447934"/>
            <a:ext cx="2213630" cy="2220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0833"/>
              </a:lnSpc>
              <a:tabLst>
                <a:tab pos="1989455" algn="l"/>
              </a:tabLst>
            </a:pPr>
            <a:r>
              <a:rPr lang="en-US" altLang="zh-CN" sz="1300" spc="44" dirty="0">
                <a:solidFill>
                  <a:srgbClr val="000000"/>
                </a:solidFill>
                <a:latin typeface="Cambria"/>
                <a:ea typeface="Cambria"/>
              </a:rPr>
              <a:t>	</a:t>
            </a:r>
            <a:r>
              <a:rPr lang="en-US" altLang="zh-CN" sz="1300" spc="5" dirty="0">
                <a:solidFill>
                  <a:srgbClr val="000000"/>
                </a:solidFill>
                <a:latin typeface="Cambria"/>
                <a:ea typeface="Cambria"/>
              </a:rPr>
              <a:t>2</a:t>
            </a:r>
          </a:p>
        </p:txBody>
      </p:sp>
      <p:sp>
        <p:nvSpPr>
          <p:cNvPr id="192" name="TextBox 192"/>
          <p:cNvSpPr txBox="1"/>
          <p:nvPr/>
        </p:nvSpPr>
        <p:spPr>
          <a:xfrm>
            <a:off x="3195573" y="5278717"/>
            <a:ext cx="2291420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1054861" algn="l"/>
              </a:tabLst>
            </a:pPr>
            <a:r>
              <a:rPr lang="en-US" altLang="zh-CN" sz="1300" spc="215" dirty="0">
                <a:solidFill>
                  <a:srgbClr val="000000"/>
                </a:solidFill>
                <a:latin typeface="Cambria"/>
                <a:ea typeface="Cambria"/>
              </a:rPr>
              <a:t>0</a:t>
            </a:r>
            <a:r>
              <a:rPr lang="en-US" altLang="zh-CN" sz="1300" spc="8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800" spc="300" dirty="0">
                <a:solidFill>
                  <a:srgbClr val="000000"/>
                </a:solidFill>
                <a:latin typeface="Cambria"/>
                <a:ea typeface="Cambria"/>
              </a:rPr>
              <a:t>×</a:t>
            </a:r>
            <a:r>
              <a:rPr lang="en-US" altLang="zh-CN" sz="1800" spc="120" dirty="0">
                <a:solidFill>
                  <a:srgbClr val="000000"/>
                </a:solidFill>
                <a:latin typeface="Cambria"/>
                <a:cs typeface="Cambria"/>
              </a:rPr>
              <a:t>  </a:t>
            </a:r>
            <a:r>
              <a:rPr lang="en-US" altLang="zh-CN" sz="1300" spc="215" dirty="0">
                <a:solidFill>
                  <a:srgbClr val="000000"/>
                </a:solidFill>
                <a:latin typeface="Cambria"/>
                <a:ea typeface="Cambria"/>
              </a:rPr>
              <a:t>1</a:t>
            </a:r>
            <a:r>
              <a:rPr lang="en-US" altLang="zh-CN" sz="1300" spc="85" dirty="0">
                <a:solidFill>
                  <a:srgbClr val="000000"/>
                </a:solidFill>
                <a:latin typeface="Cambria"/>
                <a:cs typeface="Cambria"/>
              </a:rPr>
              <a:t>   </a:t>
            </a:r>
            <a:r>
              <a:rPr lang="en-US" altLang="zh-CN" sz="1800" spc="135" dirty="0">
                <a:solidFill>
                  <a:srgbClr val="000000"/>
                </a:solidFill>
                <a:latin typeface="Cambria"/>
                <a:ea typeface="Cambria"/>
              </a:rPr>
              <a:t>∙	</a:t>
            </a:r>
            <a:r>
              <a:rPr lang="en-US" altLang="zh-CN" sz="1300" spc="204" dirty="0">
                <a:solidFill>
                  <a:srgbClr val="000000"/>
                </a:solidFill>
                <a:latin typeface="Cambria"/>
                <a:ea typeface="Cambria"/>
              </a:rPr>
              <a:t>0</a:t>
            </a:r>
            <a:r>
              <a:rPr lang="en-US" altLang="zh-CN" sz="1300" spc="8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800" spc="284" dirty="0">
                <a:solidFill>
                  <a:srgbClr val="000000"/>
                </a:solidFill>
                <a:latin typeface="Cambria"/>
                <a:ea typeface="Cambria"/>
              </a:rPr>
              <a:t>×</a:t>
            </a:r>
            <a:r>
              <a:rPr lang="en-US" altLang="zh-CN" sz="1800" spc="110" dirty="0">
                <a:solidFill>
                  <a:srgbClr val="000000"/>
                </a:solidFill>
                <a:latin typeface="Cambria"/>
                <a:cs typeface="Cambria"/>
              </a:rPr>
              <a:t>  </a:t>
            </a:r>
            <a:r>
              <a:rPr lang="en-US" altLang="zh-CN" sz="1300" spc="204" dirty="0">
                <a:solidFill>
                  <a:srgbClr val="000000"/>
                </a:solidFill>
                <a:latin typeface="Cambria"/>
                <a:ea typeface="Cambria"/>
              </a:rPr>
              <a:t>2</a:t>
            </a:r>
            <a:r>
              <a:rPr lang="en-US" altLang="zh-CN" sz="1300" spc="80" dirty="0">
                <a:solidFill>
                  <a:srgbClr val="000000"/>
                </a:solidFill>
                <a:latin typeface="Cambria"/>
                <a:cs typeface="Cambria"/>
              </a:rPr>
              <a:t>   </a:t>
            </a:r>
            <a:r>
              <a:rPr lang="en-US" altLang="zh-CN" sz="1800" spc="284" dirty="0">
                <a:solidFill>
                  <a:srgbClr val="000000"/>
                </a:solidFill>
                <a:latin typeface="Cambria"/>
                <a:ea typeface="Cambria"/>
              </a:rPr>
              <a:t>&lt;</a:t>
            </a:r>
            <a:r>
              <a:rPr lang="en-US" altLang="zh-CN" sz="1800" spc="12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altLang="zh-CN" sz="1800" spc="284" dirty="0">
                <a:solidFill>
                  <a:srgbClr val="000000"/>
                </a:solidFill>
                <a:latin typeface="Cambria"/>
                <a:ea typeface="Cambria"/>
              </a:rPr>
              <a:t>0</a:t>
            </a:r>
          </a:p>
        </p:txBody>
      </p:sp>
      <p:sp>
        <p:nvSpPr>
          <p:cNvPr id="193" name="TextBox 193"/>
          <p:cNvSpPr txBox="1"/>
          <p:nvPr/>
        </p:nvSpPr>
        <p:spPr>
          <a:xfrm>
            <a:off x="6428232" y="6565925"/>
            <a:ext cx="1671075" cy="243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made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by</a:t>
            </a:r>
            <a:r>
              <a:rPr lang="en-US" altLang="zh-CN" sz="1600" b="1" i="1" spc="-4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600" b="1" i="1" dirty="0">
                <a:solidFill>
                  <a:srgbClr val="000000"/>
                </a:solidFill>
                <a:latin typeface="Calibri"/>
                <a:ea typeface="Calibri"/>
              </a:rPr>
              <a:t>ai281918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1063</Words>
  <Application>Microsoft Office PowerPoint</Application>
  <PresentationFormat>如螢幕大小 (4:3)</PresentationFormat>
  <Paragraphs>886</Paragraphs>
  <Slides>39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0" baseType="lpstr"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user</cp:lastModifiedBy>
  <cp:revision>7</cp:revision>
  <dcterms:created xsi:type="dcterms:W3CDTF">2011-01-21T15:00:27Z</dcterms:created>
  <dcterms:modified xsi:type="dcterms:W3CDTF">2018-06-20T10:29:24Z</dcterms:modified>
</cp:coreProperties>
</file>