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339933"/>
    <a:srgbClr val="0033CC"/>
    <a:srgbClr val="6600FF"/>
    <a:srgbClr val="FF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2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83144" y="672353"/>
            <a:ext cx="8915399" cy="1012205"/>
          </a:xfrm>
        </p:spPr>
        <p:txBody>
          <a:bodyPr/>
          <a:lstStyle/>
          <a:p>
            <a:r>
              <a:rPr lang="en-US" altLang="zh-TW" dirty="0" smtClean="0"/>
              <a:t>Function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83144" y="1815353"/>
            <a:ext cx="8915399" cy="7668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一個簡單的程式長怎樣呢</a:t>
            </a:r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360430" y="2975646"/>
            <a:ext cx="92396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personName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TW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altLang="zh-TW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greeting =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"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personName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greeting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576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65929" y="3870251"/>
            <a:ext cx="8915400" cy="2806515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在這個範例裡面，</a:t>
            </a:r>
            <a:r>
              <a:rPr lang="en-US" altLang="zh-TW" sz="2400" dirty="0"/>
              <a:t>T</a:t>
            </a:r>
            <a:r>
              <a:rPr lang="zh-TW" altLang="en-US" sz="2400" dirty="0"/>
              <a:t>代表一個暫時的</a:t>
            </a:r>
            <a:r>
              <a:rPr lang="en-US" altLang="zh-TW" sz="2400" dirty="0"/>
              <a:t>type</a:t>
            </a:r>
            <a:r>
              <a:rPr lang="zh-TW" altLang="en-US" sz="2400" dirty="0"/>
              <a:t>，當呼叫函式時傳入的</a:t>
            </a:r>
            <a:r>
              <a:rPr lang="en-US" altLang="zh-TW" sz="2400" dirty="0"/>
              <a:t>parameter</a:t>
            </a:r>
            <a:r>
              <a:rPr lang="zh-TW" altLang="en-US" sz="2400" dirty="0"/>
              <a:t>的</a:t>
            </a:r>
            <a:r>
              <a:rPr lang="en-US" altLang="zh-TW" sz="2400" dirty="0"/>
              <a:t>type</a:t>
            </a:r>
            <a:r>
              <a:rPr lang="zh-TW" altLang="en-US" sz="2400" dirty="0"/>
              <a:t>為</a:t>
            </a:r>
            <a:r>
              <a:rPr lang="en-US" altLang="zh-TW" sz="2400" dirty="0" err="1"/>
              <a:t>Int</a:t>
            </a:r>
            <a:r>
              <a:rPr lang="zh-TW" altLang="en-US" sz="2400" dirty="0"/>
              <a:t>，則</a:t>
            </a:r>
            <a:r>
              <a:rPr lang="en-US" altLang="zh-TW" sz="2400" dirty="0"/>
              <a:t>T</a:t>
            </a:r>
            <a:r>
              <a:rPr lang="zh-TW" altLang="en-US" sz="2400" dirty="0"/>
              <a:t>為</a:t>
            </a:r>
            <a:r>
              <a:rPr lang="en-US" altLang="zh-TW" sz="2400" dirty="0" err="1"/>
              <a:t>Int</a:t>
            </a:r>
            <a:r>
              <a:rPr lang="zh-TW" altLang="en-US" sz="2400" dirty="0"/>
              <a:t>，如果傳入的</a:t>
            </a:r>
            <a:r>
              <a:rPr lang="en-US" altLang="zh-TW" sz="2400" dirty="0"/>
              <a:t>type</a:t>
            </a:r>
            <a:r>
              <a:rPr lang="zh-TW" altLang="en-US" sz="2400" dirty="0"/>
              <a:t>為</a:t>
            </a:r>
            <a:r>
              <a:rPr lang="en-US" altLang="zh-TW" sz="2400" dirty="0"/>
              <a:t>String</a:t>
            </a:r>
            <a:r>
              <a:rPr lang="zh-TW" altLang="en-US" sz="2400" dirty="0"/>
              <a:t>，則</a:t>
            </a:r>
            <a:r>
              <a:rPr lang="en-US" altLang="zh-TW" sz="2400" dirty="0"/>
              <a:t>T</a:t>
            </a:r>
            <a:r>
              <a:rPr lang="zh-TW" altLang="en-US" sz="2400" dirty="0"/>
              <a:t>為</a:t>
            </a:r>
            <a:r>
              <a:rPr lang="en-US" altLang="zh-TW" sz="2400" dirty="0"/>
              <a:t>String</a:t>
            </a:r>
            <a:r>
              <a:rPr lang="zh-TW" altLang="en-US" sz="2400" dirty="0"/>
              <a:t>，其他以此類推。</a:t>
            </a:r>
          </a:p>
          <a:p>
            <a:r>
              <a:rPr lang="zh-TW" altLang="en-US" sz="2400" dirty="0"/>
              <a:t>而</a:t>
            </a:r>
            <a:r>
              <a:rPr lang="en-US" altLang="zh-TW" sz="2400" dirty="0"/>
              <a:t>&lt;T&gt;</a:t>
            </a:r>
            <a:r>
              <a:rPr lang="zh-TW" altLang="en-US" sz="2400" dirty="0"/>
              <a:t>告訴</a:t>
            </a:r>
            <a:r>
              <a:rPr lang="en-US" altLang="zh-TW" sz="2400" dirty="0"/>
              <a:t>swift</a:t>
            </a:r>
            <a:r>
              <a:rPr lang="zh-TW" altLang="en-US" sz="2400" dirty="0"/>
              <a:t>這個函式是</a:t>
            </a:r>
            <a:r>
              <a:rPr lang="en-US" altLang="zh-TW" sz="2400" dirty="0"/>
              <a:t>Generic Function</a:t>
            </a:r>
            <a:r>
              <a:rPr lang="zh-TW" altLang="en-US" sz="2400" dirty="0"/>
              <a:t>，其中</a:t>
            </a:r>
            <a:r>
              <a:rPr lang="en-US" altLang="zh-TW" sz="2400" dirty="0"/>
              <a:t>T</a:t>
            </a:r>
            <a:r>
              <a:rPr lang="zh-TW" altLang="en-US" sz="2400" dirty="0"/>
              <a:t>為其</a:t>
            </a:r>
            <a:r>
              <a:rPr lang="en-US" altLang="zh-TW" sz="2400" dirty="0"/>
              <a:t>placeholder type name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456121" y="985617"/>
            <a:ext cx="72407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swapTwoValues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</a:t>
            </a:r>
            <a:r>
              <a:rPr lang="en-US" altLang="zh-TW" sz="24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a: </a:t>
            </a: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altLang="zh-TW" sz="24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b: </a:t>
            </a: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temporaryA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b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temporaryA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785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Variadic</a:t>
            </a:r>
            <a:r>
              <a:rPr lang="en-US" altLang="zh-TW" dirty="0"/>
              <a:t> Parameters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80868" y="2112334"/>
            <a:ext cx="8925848" cy="3140150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允許傳入不確定數量的輸入參數</a:t>
            </a:r>
          </a:p>
          <a:p>
            <a:r>
              <a:rPr lang="zh-TW" altLang="en-US" sz="3200" dirty="0"/>
              <a:t>在變數的</a:t>
            </a:r>
            <a:r>
              <a:rPr lang="en-US" altLang="zh-TW" sz="3200" dirty="0"/>
              <a:t>type</a:t>
            </a:r>
            <a:r>
              <a:rPr lang="zh-TW" altLang="en-US" sz="3200" dirty="0"/>
              <a:t>後面加上</a:t>
            </a:r>
            <a:r>
              <a:rPr lang="en-US" altLang="zh-TW" sz="3200" dirty="0"/>
              <a:t>...</a:t>
            </a:r>
            <a:r>
              <a:rPr lang="zh-TW" altLang="en-US" sz="3200" dirty="0"/>
              <a:t>即可</a:t>
            </a:r>
            <a:r>
              <a:rPr lang="zh-TW" altLang="en-US" sz="3200" dirty="0" smtClean="0"/>
              <a:t>完成</a:t>
            </a:r>
            <a:endParaRPr lang="en-US" altLang="zh-TW" sz="3200" dirty="0" smtClean="0"/>
          </a:p>
          <a:p>
            <a:r>
              <a:rPr lang="zh-TW" altLang="en-US" sz="3200" dirty="0" smtClean="0"/>
              <a:t>當你不知道會輸入幾個數字的時候很好用</a:t>
            </a:r>
            <a:r>
              <a:rPr lang="zh-TW" altLang="en-US" sz="3200" dirty="0"/>
              <a:t>ㄉ</a:t>
            </a:r>
          </a:p>
          <a:p>
            <a:r>
              <a:rPr lang="en-US" altLang="zh-TW" sz="3200" dirty="0"/>
              <a:t>ex.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30758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307264" y="1477924"/>
            <a:ext cx="87186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arithmeticMean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(numbers: </a:t>
            </a:r>
            <a:r>
              <a:rPr lang="en-US" altLang="zh-TW" sz="20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...) -&gt; </a:t>
            </a:r>
            <a:r>
              <a:rPr lang="en-US" altLang="zh-TW" sz="20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total: </a:t>
            </a:r>
            <a:r>
              <a:rPr lang="en-US" altLang="zh-TW" sz="20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number </a:t>
            </a:r>
            <a:r>
              <a:rPr lang="en-US" altLang="zh-TW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numbers {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total += number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total / </a:t>
            </a:r>
            <a:r>
              <a:rPr lang="en-US" altLang="zh-TW" sz="20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</a:t>
            </a:r>
            <a:r>
              <a:rPr lang="en-US" altLang="zh-TW" sz="20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arithmeticMean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0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returns </a:t>
            </a:r>
            <a:r>
              <a:rPr lang="en-US" altLang="zh-TW" sz="20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</a:t>
            </a:r>
          </a:p>
          <a:p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arithmeticMean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0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returns </a:t>
            </a:r>
            <a:r>
              <a:rPr lang="en-US" altLang="zh-TW" sz="20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</a:t>
            </a:r>
            <a:endParaRPr lang="zh-TW" altLang="en-US" sz="20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2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800" dirty="0"/>
              <a:t>Nested Functions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把函式定義在別的函式體中，稱作嵌套函式（</a:t>
            </a:r>
            <a:r>
              <a:rPr lang="en-US" altLang="zh-TW" sz="2800" dirty="0"/>
              <a:t>nested functions</a:t>
            </a:r>
            <a:r>
              <a:rPr lang="zh-TW" altLang="en-US" sz="2800" dirty="0"/>
              <a:t>）</a:t>
            </a:r>
          </a:p>
          <a:p>
            <a:r>
              <a:rPr lang="zh-TW" altLang="en-US" sz="2800" dirty="0"/>
              <a:t>基本上，</a:t>
            </a:r>
            <a:r>
              <a:rPr lang="en-US" altLang="zh-TW" sz="2800" dirty="0"/>
              <a:t>nested functions</a:t>
            </a:r>
            <a:r>
              <a:rPr lang="zh-TW" altLang="en-US" sz="2800" dirty="0"/>
              <a:t>在其</a:t>
            </a:r>
            <a:r>
              <a:rPr lang="en-US" altLang="zh-TW" sz="2800" dirty="0"/>
              <a:t>enclosing function</a:t>
            </a:r>
            <a:r>
              <a:rPr lang="zh-TW" altLang="en-US" sz="2800" dirty="0"/>
              <a:t>外是看不見的</a:t>
            </a:r>
          </a:p>
          <a:p>
            <a:r>
              <a:rPr lang="zh-TW" altLang="en-US" sz="2800" dirty="0"/>
              <a:t>可以被其</a:t>
            </a:r>
            <a:r>
              <a:rPr lang="en-US" altLang="zh-TW" sz="2800" dirty="0"/>
              <a:t>enclosing function</a:t>
            </a:r>
            <a:r>
              <a:rPr lang="zh-TW" altLang="en-US" sz="2800" dirty="0"/>
              <a:t>所呼叫</a:t>
            </a:r>
          </a:p>
        </p:txBody>
      </p:sp>
    </p:spTree>
    <p:extLst>
      <p:ext uri="{BB962C8B-B14F-4D97-AF65-F5344CB8AC3E}">
        <p14:creationId xmlns:p14="http://schemas.microsoft.com/office/powerpoint/2010/main" val="234909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Closures(</a:t>
            </a:r>
            <a:r>
              <a:rPr lang="zh-TW" altLang="en-US" dirty="0"/>
              <a:t>閉包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92925" y="1687032"/>
            <a:ext cx="8915400" cy="2789275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一種函式程式碼的區塊</a:t>
            </a:r>
          </a:p>
          <a:p>
            <a:r>
              <a:rPr lang="zh-TW" altLang="en-US" sz="3200" dirty="0"/>
              <a:t>可以像變數一般的被傳遞</a:t>
            </a:r>
          </a:p>
          <a:p>
            <a:r>
              <a:rPr lang="zh-TW" altLang="en-US" sz="3200" dirty="0" smtClean="0">
                <a:latin typeface="+mn-ea"/>
              </a:rPr>
              <a:t>輕量化、沒有名字的的</a:t>
            </a:r>
            <a:r>
              <a:rPr lang="en-US" altLang="zh-TW" sz="3200" dirty="0" smtClean="0">
                <a:latin typeface="+mn-ea"/>
              </a:rPr>
              <a:t>Function</a:t>
            </a:r>
          </a:p>
          <a:p>
            <a:r>
              <a:rPr lang="en-US" altLang="zh-TW" sz="3200" dirty="0" smtClean="0"/>
              <a:t>closure </a:t>
            </a:r>
            <a:r>
              <a:rPr lang="en-US" altLang="zh-TW" sz="3200" dirty="0"/>
              <a:t>expression </a:t>
            </a:r>
            <a:r>
              <a:rPr lang="zh-TW" altLang="en-US" sz="3200" dirty="0"/>
              <a:t>的一般</a:t>
            </a:r>
            <a:r>
              <a:rPr lang="zh-TW" altLang="en-US" sz="3200" dirty="0" smtClean="0"/>
              <a:t>形式</a:t>
            </a:r>
            <a:endParaRPr lang="zh-TW" altLang="en-US" sz="3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030280" y="4615899"/>
            <a:ext cx="8208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(parameters) -&gt; </a:t>
            </a:r>
            <a:r>
              <a:rPr lang="en-US" altLang="zh-TW" sz="24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returnType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statements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82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92925" y="762000"/>
            <a:ext cx="8915400" cy="513907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some example</a:t>
            </a:r>
            <a:endParaRPr lang="zh-TW" altLang="en-US" sz="3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337204" y="1685559"/>
            <a:ext cx="8029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backwards(s1: </a:t>
            </a:r>
            <a:r>
              <a:rPr lang="en-US" altLang="zh-TW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 s2: </a:t>
            </a:r>
            <a:r>
              <a:rPr lang="en-US" altLang="zh-TW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altLang="zh-TW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s1 &gt; s2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reversed = sort(names,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backwards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592925" y="3572540"/>
            <a:ext cx="8029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當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我們加入了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closure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的概念之後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</a:t>
            </a:r>
            <a:endParaRPr lang="zh-TW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337204" y="4536190"/>
            <a:ext cx="7667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zh-TW" dirty="0" err="1" smtClean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reversed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 sort(names, { (s1: </a:t>
            </a:r>
            <a:r>
              <a:rPr lang="en-US" altLang="zh-TW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 s2: </a:t>
            </a:r>
            <a:r>
              <a:rPr lang="en-US" altLang="zh-TW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altLang="zh-TW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s1 &gt; s2 } )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38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Parameter Passing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Passing by value(except class and function)</a:t>
            </a:r>
          </a:p>
          <a:p>
            <a:r>
              <a:rPr lang="zh-TW" altLang="en-US" sz="3200" dirty="0"/>
              <a:t>可以傳輸諸如</a:t>
            </a:r>
            <a:r>
              <a:rPr lang="en-US" altLang="zh-TW" sz="3200" dirty="0"/>
              <a:t>tuple</a:t>
            </a:r>
            <a:r>
              <a:rPr lang="zh-TW" altLang="en-US" sz="3200" dirty="0"/>
              <a:t>或是</a:t>
            </a:r>
            <a:r>
              <a:rPr lang="en-US" altLang="zh-TW" sz="3200" dirty="0"/>
              <a:t>function</a:t>
            </a:r>
            <a:r>
              <a:rPr lang="zh-TW" altLang="en-US" sz="3200" dirty="0"/>
              <a:t>的</a:t>
            </a:r>
            <a:r>
              <a:rPr lang="zh-TW" altLang="en-US" sz="3200" dirty="0" smtClean="0"/>
              <a:t>格式</a:t>
            </a:r>
            <a:endParaRPr lang="en-US" altLang="zh-TW" sz="3200" dirty="0" smtClean="0"/>
          </a:p>
          <a:p>
            <a:r>
              <a:rPr lang="en-US" altLang="zh-TW" sz="3200" dirty="0" smtClean="0"/>
              <a:t>Example: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10141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307265" y="723014"/>
            <a:ext cx="88888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count(string: </a:t>
            </a:r>
            <a:r>
              <a:rPr lang="en-US" altLang="zh-TW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(num1: </a:t>
            </a:r>
            <a:r>
              <a:rPr lang="en-US" altLang="zh-TW" sz="24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num2: </a:t>
            </a:r>
            <a:r>
              <a:rPr lang="en-US" altLang="zh-TW" sz="24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num1 = </a:t>
            </a:r>
            <a:r>
              <a:rPr lang="en-US" altLang="zh-TW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num2 = </a:t>
            </a:r>
            <a:r>
              <a:rPr lang="en-US" altLang="zh-TW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character </a:t>
            </a:r>
            <a:r>
              <a:rPr lang="en-US" altLang="zh-TW" sz="24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lang="en-US" altLang="zh-TW" sz="2400" dirty="0" err="1" smtClean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characters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4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(character).</a:t>
            </a:r>
            <a:r>
              <a:rPr lang="en-US" altLang="zh-TW" sz="24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lowercaseString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4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++num1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4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++num2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4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TW" sz="2400" dirty="0" smtClean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lang="en-US" altLang="zh-TW" sz="2400" dirty="0">
              <a:solidFill>
                <a:srgbClr val="CC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(num1, num2)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74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36050" y="549349"/>
            <a:ext cx="8915400" cy="832884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函式的參數是</a:t>
            </a:r>
            <a:r>
              <a:rPr lang="en-US" altLang="zh-TW" sz="2400" dirty="0"/>
              <a:t>function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36050" y="1509824"/>
            <a:ext cx="86919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addTwoInts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(a: </a:t>
            </a:r>
            <a:r>
              <a:rPr lang="en-US" altLang="zh-TW" sz="20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b: </a:t>
            </a:r>
            <a:r>
              <a:rPr lang="en-US" altLang="zh-TW" sz="20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altLang="zh-TW" sz="20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+ b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sz="20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multiplyTwoInts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(a: </a:t>
            </a:r>
            <a:r>
              <a:rPr lang="en-US" altLang="zh-TW" sz="20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b: </a:t>
            </a:r>
            <a:r>
              <a:rPr lang="en-US" altLang="zh-TW" sz="20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altLang="zh-TW" sz="20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* b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printMathResult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mathFunction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lang="en-US" altLang="zh-TW" sz="20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altLang="zh-TW" sz="20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a: </a:t>
            </a:r>
            <a:r>
              <a:rPr lang="en-US" altLang="zh-TW" sz="20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b: </a:t>
            </a:r>
            <a:r>
              <a:rPr lang="en-US" altLang="zh-TW" sz="20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zh-TW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Result: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mathFunction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printMathResult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addTwoInts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a: </a:t>
            </a:r>
            <a:r>
              <a:rPr lang="en-US" altLang="zh-TW" sz="20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b: </a:t>
            </a:r>
            <a:r>
              <a:rPr lang="en-US" altLang="zh-TW" sz="20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0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prints "Result: </a:t>
            </a:r>
            <a:r>
              <a:rPr lang="en-US" altLang="zh-TW" sz="20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zh-TW" altLang="en-US" sz="20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TW" altLang="en-US" sz="20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函式的輸入為一個任意函式，只要滿足吃進兩個參數輸出一個參數皆可</a:t>
            </a:r>
          </a:p>
        </p:txBody>
      </p:sp>
    </p:spTree>
    <p:extLst>
      <p:ext uri="{BB962C8B-B14F-4D97-AF65-F5344CB8AC3E}">
        <p14:creationId xmlns:p14="http://schemas.microsoft.com/office/powerpoint/2010/main" val="2896662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Generic Subprograms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Make the functions flexible and reusable</a:t>
            </a:r>
          </a:p>
          <a:p>
            <a:r>
              <a:rPr lang="zh-TW" altLang="en-US" sz="3200" dirty="0"/>
              <a:t>避免過多重複的程式碼</a:t>
            </a:r>
          </a:p>
          <a:p>
            <a:r>
              <a:rPr lang="en-US" altLang="zh-TW" sz="3200" dirty="0" smtClean="0"/>
              <a:t>Example: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8039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23398" y="5497033"/>
            <a:ext cx="8915400" cy="765064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it can be like this...</a:t>
            </a:r>
            <a:endParaRPr lang="zh-TW" altLang="en-US" sz="3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323398" y="433265"/>
            <a:ext cx="888881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swapTwoStrings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a: </a:t>
            </a:r>
            <a:r>
              <a:rPr lang="en-US" altLang="zh-TW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altLang="zh-TW" sz="24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b: </a:t>
            </a:r>
            <a:r>
              <a:rPr lang="en-US" altLang="zh-TW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temporaryA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b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temporaryA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zh-TW" sz="24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swapTwoDoubles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a: </a:t>
            </a:r>
            <a:r>
              <a:rPr lang="en-US" altLang="zh-TW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altLang="zh-TW" sz="24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b: </a:t>
            </a:r>
            <a:r>
              <a:rPr lang="en-US" altLang="zh-TW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temporaryA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b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temporaryA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0300189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140</TotalTime>
  <Words>635</Words>
  <Application>Microsoft Office PowerPoint</Application>
  <PresentationFormat>寬螢幕</PresentationFormat>
  <Paragraphs>92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Arial</vt:lpstr>
      <vt:lpstr>Century Gothic</vt:lpstr>
      <vt:lpstr>Courier New</vt:lpstr>
      <vt:lpstr>Wingdings 3</vt:lpstr>
      <vt:lpstr>絲縷</vt:lpstr>
      <vt:lpstr>Function</vt:lpstr>
      <vt:lpstr>Nested Functions </vt:lpstr>
      <vt:lpstr>Closures(閉包)</vt:lpstr>
      <vt:lpstr>PowerPoint 簡報</vt:lpstr>
      <vt:lpstr>Parameter Passing Method</vt:lpstr>
      <vt:lpstr>PowerPoint 簡報</vt:lpstr>
      <vt:lpstr>PowerPoint 簡報</vt:lpstr>
      <vt:lpstr>Generic Subprograms</vt:lpstr>
      <vt:lpstr>PowerPoint 簡報</vt:lpstr>
      <vt:lpstr>PowerPoint 簡報</vt:lpstr>
      <vt:lpstr>Variadic Parameters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</dc:title>
  <dc:creator>USER</dc:creator>
  <cp:lastModifiedBy>USER</cp:lastModifiedBy>
  <cp:revision>10</cp:revision>
  <dcterms:created xsi:type="dcterms:W3CDTF">2016-06-05T03:06:29Z</dcterms:created>
  <dcterms:modified xsi:type="dcterms:W3CDTF">2016-06-05T05:26:38Z</dcterms:modified>
</cp:coreProperties>
</file>