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Picture 8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886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8" name="Picture 8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889" name="Picture 8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TextBox 889"/>
          <p:cNvSpPr txBox="1"/>
          <p:nvPr/>
        </p:nvSpPr>
        <p:spPr>
          <a:xfrm>
            <a:off x="3067557" y="575954"/>
            <a:ext cx="3135358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spc="315" dirty="0">
                <a:solidFill>
                  <a:srgbClr val="006EBF"/>
                </a:solidFill>
                <a:latin typeface="Times New Roman"/>
                <a:ea typeface="Times New Roman"/>
              </a:rPr>
              <a:t>Problem</a:t>
            </a:r>
            <a:r>
              <a:rPr lang="en-US" altLang="zh-CN" sz="3600" b="1" spc="33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b="1" spc="259" dirty="0">
                <a:solidFill>
                  <a:srgbClr val="006EBF"/>
                </a:solidFill>
                <a:latin typeface="Times New Roman"/>
                <a:ea typeface="Times New Roman"/>
              </a:rPr>
              <a:t>List</a:t>
            </a:r>
          </a:p>
        </p:txBody>
      </p:sp>
      <p:sp>
        <p:nvSpPr>
          <p:cNvPr id="890" name="TextBox 890"/>
          <p:cNvSpPr txBox="1"/>
          <p:nvPr/>
        </p:nvSpPr>
        <p:spPr>
          <a:xfrm>
            <a:off x="548640" y="1649309"/>
            <a:ext cx="7705262" cy="5461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spc="-75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-6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400" spc="-129" dirty="0">
                <a:solidFill>
                  <a:srgbClr val="000000"/>
                </a:solidFill>
                <a:latin typeface="Times New Roman"/>
                <a:ea typeface="Times New Roman"/>
              </a:rPr>
              <a:t>UVa</a:t>
            </a:r>
          </a:p>
          <a:p>
            <a:pPr>
              <a:lnSpc>
                <a:spcPts val="475"/>
              </a:lnSpc>
            </a:pPr>
            <a:endParaRPr lang="en-US" dirty="0" smtClean="0"/>
          </a:p>
          <a:p>
            <a:pPr marL="0" indent="457504">
              <a:lnSpc>
                <a:spcPct val="100000"/>
              </a:lnSpc>
            </a:pPr>
            <a:r>
              <a:rPr lang="en-US" altLang="zh-CN" sz="2000" spc="-5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000" spc="-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</a:rPr>
              <a:t>191,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4" dirty="0">
                <a:solidFill>
                  <a:srgbClr val="FE0000"/>
                </a:solidFill>
                <a:latin typeface="Times New Roman"/>
                <a:ea typeface="Times New Roman"/>
              </a:rPr>
              <a:t>273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4" dirty="0">
                <a:solidFill>
                  <a:srgbClr val="FE0000"/>
                </a:solidFill>
                <a:latin typeface="Times New Roman"/>
                <a:ea typeface="Times New Roman"/>
              </a:rPr>
              <a:t>378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4" dirty="0">
                <a:solidFill>
                  <a:srgbClr val="FE0000"/>
                </a:solidFill>
                <a:latin typeface="Times New Roman"/>
                <a:ea typeface="Times New Roman"/>
              </a:rPr>
              <a:t>754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4" dirty="0">
                <a:solidFill>
                  <a:srgbClr val="FE0000"/>
                </a:solidFill>
                <a:latin typeface="Times New Roman"/>
                <a:ea typeface="Times New Roman"/>
              </a:rPr>
              <a:t>866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5" dirty="0">
                <a:solidFill>
                  <a:srgbClr val="000000"/>
                </a:solidFill>
                <a:latin typeface="Times New Roman"/>
                <a:ea typeface="Times New Roman"/>
              </a:rPr>
              <a:t>10902,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4" dirty="0">
                <a:solidFill>
                  <a:srgbClr val="000000"/>
                </a:solidFill>
                <a:latin typeface="Times New Roman"/>
                <a:ea typeface="Times New Roman"/>
              </a:rPr>
              <a:t>109,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50" dirty="0">
                <a:solidFill>
                  <a:srgbClr val="FE0000"/>
                </a:solidFill>
                <a:latin typeface="Times New Roman"/>
                <a:ea typeface="Times New Roman"/>
              </a:rPr>
              <a:t>132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</a:rPr>
              <a:t>218,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4" dirty="0">
                <a:solidFill>
                  <a:srgbClr val="FE0000"/>
                </a:solidFill>
                <a:latin typeface="Times New Roman"/>
                <a:ea typeface="Times New Roman"/>
              </a:rPr>
              <a:t>361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</a:rPr>
              <a:t>596,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</a:rPr>
              <a:t>675,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000000"/>
                </a:solidFill>
                <a:latin typeface="Times New Roman"/>
                <a:ea typeface="Times New Roman"/>
              </a:rPr>
              <a:t>681,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50" dirty="0">
                <a:solidFill>
                  <a:srgbClr val="FE0000"/>
                </a:solidFill>
                <a:latin typeface="Times New Roman"/>
                <a:ea typeface="Times New Roman"/>
              </a:rPr>
              <a:t>811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</a:p>
          <a:p>
            <a:pPr marL="0" indent="743965">
              <a:lnSpc>
                <a:spcPct val="100000"/>
              </a:lnSpc>
            </a:pPr>
            <a:r>
              <a:rPr lang="en-US" altLang="zh-CN" sz="2000" spc="-30" dirty="0">
                <a:solidFill>
                  <a:srgbClr val="FE0000"/>
                </a:solidFill>
                <a:latin typeface="Times New Roman"/>
                <a:ea typeface="Times New Roman"/>
              </a:rPr>
              <a:t>10002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0" dirty="0">
                <a:solidFill>
                  <a:srgbClr val="FE0000"/>
                </a:solidFill>
                <a:latin typeface="Times New Roman"/>
                <a:ea typeface="Times New Roman"/>
              </a:rPr>
              <a:t>10065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</a:rPr>
              <a:t>10078,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ea typeface="Times New Roman"/>
              </a:rPr>
              <a:t>10135,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5" dirty="0">
                <a:solidFill>
                  <a:srgbClr val="FE0000"/>
                </a:solidFill>
                <a:latin typeface="Times New Roman"/>
                <a:ea typeface="Times New Roman"/>
              </a:rPr>
              <a:t>10173</a:t>
            </a:r>
            <a:r>
              <a:rPr lang="en-US" altLang="zh-CN" sz="2000" spc="-1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0" dirty="0">
                <a:solidFill>
                  <a:srgbClr val="FE0000"/>
                </a:solidFill>
                <a:latin typeface="Times New Roman"/>
                <a:ea typeface="Times New Roman"/>
              </a:rPr>
              <a:t>10256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0" dirty="0">
                <a:solidFill>
                  <a:srgbClr val="FE0000"/>
                </a:solidFill>
                <a:latin typeface="Times New Roman"/>
                <a:ea typeface="Times New Roman"/>
              </a:rPr>
              <a:t>11168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30" dirty="0">
                <a:solidFill>
                  <a:srgbClr val="000000"/>
                </a:solidFill>
                <a:latin typeface="Times New Roman"/>
                <a:ea typeface="Times New Roman"/>
              </a:rPr>
              <a:t>11626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64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endParaRPr lang="en-US" altLang="zh-CN" sz="2400" spc="64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>
              <a:lnSpc>
                <a:spcPct val="110833"/>
              </a:lnSpc>
            </a:pPr>
            <a:endParaRPr lang="en-US" altLang="zh-CN" sz="2400" spc="64" dirty="0">
              <a:solidFill>
                <a:srgbClr val="000000"/>
              </a:solidFill>
              <a:latin typeface="Arial"/>
              <a:ea typeface="Microsoft JhengHei"/>
              <a:cs typeface="Arial"/>
            </a:endParaRPr>
          </a:p>
          <a:p>
            <a:pPr marL="0">
              <a:lnSpc>
                <a:spcPct val="110833"/>
              </a:lnSpc>
            </a:pPr>
            <a:r>
              <a:rPr lang="en-US" altLang="zh-CN" sz="2400" spc="64" dirty="0" smtClean="0">
                <a:solidFill>
                  <a:srgbClr val="000000"/>
                </a:solidFill>
                <a:latin typeface="Arial"/>
                <a:ea typeface="Microsoft JhengHei"/>
                <a:cs typeface="Arial"/>
              </a:rPr>
              <a:t>	</a:t>
            </a:r>
            <a:r>
              <a:rPr lang="zh-TW" altLang="en-US" sz="2400" spc="64" dirty="0" smtClean="0">
                <a:solidFill>
                  <a:srgbClr val="000000"/>
                </a:solidFill>
                <a:latin typeface="Arial"/>
                <a:ea typeface="Microsoft JhengHei"/>
                <a:cs typeface="Arial"/>
              </a:rPr>
              <a:t>基礎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門檻</a:t>
            </a:r>
            <a:r>
              <a:rPr lang="en-US" altLang="zh-CN" sz="2400" spc="64" dirty="0" smtClean="0">
                <a:solidFill>
                  <a:srgbClr val="000000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24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FE0000"/>
                </a:solidFill>
                <a:latin typeface="Times New Roman"/>
              </a:rPr>
              <a:t>2</a:t>
            </a:r>
            <a:r>
              <a:rPr lang="en-US" altLang="zh-CN" sz="2400" dirty="0" smtClean="0">
                <a:solidFill>
                  <a:srgbClr val="FE0000"/>
                </a:solidFill>
                <a:latin typeface="Microsoft JhengHei"/>
                <a:ea typeface="Microsoft JhengHei"/>
              </a:rPr>
              <a:t>題</a:t>
            </a: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5879591">
              <a:lnSpc>
                <a:spcPct val="100000"/>
              </a:lnSpc>
            </a:pPr>
            <a:endParaRPr lang="en-US" altLang="zh-CN" sz="1600" b="1" i="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如螢幕大小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5</cp:revision>
  <dcterms:created xsi:type="dcterms:W3CDTF">2011-01-21T15:00:27Z</dcterms:created>
  <dcterms:modified xsi:type="dcterms:W3CDTF">2018-06-20T08:19:38Z</dcterms:modified>
</cp:coreProperties>
</file>