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Garamon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Garamon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aramond-bold.fntdata"/><Relationship Id="rId6" Type="http://schemas.openxmlformats.org/officeDocument/2006/relationships/slide" Target="slides/slide2.xml"/><Relationship Id="rId18" Type="http://schemas.openxmlformats.org/officeDocument/2006/relationships/font" Target="fonts/Garamo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bda6f8a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bda6f8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b="0" i="0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全景圖片 (含標題)">
  <p:cSld name="全景圖片 (含標題)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11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1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1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672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672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7.jpg"/><Relationship Id="rId5" Type="http://schemas.openxmlformats.org/officeDocument/2006/relationships/image" Target="../media/image6.jpg"/><Relationship Id="rId6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0.jpg"/><Relationship Id="rId5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b="0" i="0" lang="en-US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Dog Programming Language</a:t>
            </a:r>
            <a:endParaRPr b="0" i="0" sz="5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2" name="Google Shape;152;p19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第19組</a:t>
            </a:r>
            <a:endParaRPr b="0" i="0" sz="21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102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許力仁、趙哲宏、郭家佑、吳元智</a:t>
            </a:r>
            <a:endParaRPr b="0" i="0" sz="21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語法--command</a:t>
            </a:r>
            <a:endParaRPr b="0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fetch X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- Place X cookies into dog's mouth, adding onto whatever number is already there.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drop V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- Move cookies from dog's mouth into V, adding onto whatever number is already there.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pickup V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- Move cookies from V to dog's mouth, adding onto whatever number is already there.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eat [X]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- Subtract X amount of cookies from dog's mouth. If X isn't provided, dog eats all cookies.</a:t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語法--command</a:t>
            </a:r>
            <a:endParaRPr b="0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clear V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- Resets V to 0. If V is floor, it resets the entire floor to 0.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die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- Ends the program. Dog dies. :(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take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- Waits for user to input a number and adds that number to the dog's mouth.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show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- Prints the number that is in the dog's mouth.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give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- Prints the number that is in the dog's mouth and resets dog's mouth to 0.</a:t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語法--command</a:t>
            </a:r>
            <a:endParaRPr b="0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bark "string"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- Prints whatever is in the quotes to the screen. Use \n to print a newline.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jump label_name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- Jumps to the label label_name.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label label_name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- Where a jump command jumps to when jumping to the label "label_name".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範例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04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OutLine</a:t>
            </a:r>
            <a:endParaRPr b="0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歷史</a:t>
            </a:r>
            <a:endParaRPr b="0" i="0" sz="32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特性</a:t>
            </a:r>
            <a:endParaRPr b="0" i="0" sz="32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語法</a:t>
            </a:r>
            <a:endParaRPr b="0" i="0" sz="32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範例</a:t>
            </a:r>
            <a:endParaRPr b="0" i="0" sz="32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52070" lvl="0" marL="285750" marR="0" rtl="0" algn="l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歷史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04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特性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04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13" y="2489538"/>
            <a:ext cx="772477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特性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50">
                <a:solidFill>
                  <a:srgbClr val="83992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直觀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50">
                <a:solidFill>
                  <a:srgbClr val="83992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指令簡單、少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50">
                <a:solidFill>
                  <a:srgbClr val="83992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不用花很多時間做學習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50">
                <a:solidFill>
                  <a:srgbClr val="83992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需要網路上特殊的</a:t>
            </a:r>
            <a:r>
              <a:rPr lang="en-US" sz="3000"/>
              <a:t>compiler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600"/>
              </a:spcAft>
              <a:buNone/>
            </a:pPr>
            <a:r>
              <a:rPr lang="en-US" sz="3450">
                <a:solidFill>
                  <a:srgbClr val="83992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多半依靠數學的計算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語法</a:t>
            </a:r>
            <a:endParaRPr/>
          </a:p>
        </p:txBody>
      </p:sp>
      <p:pic>
        <p:nvPicPr>
          <p:cNvPr id="183" name="Google Shape;183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3900" y="1994592"/>
            <a:ext cx="2396247" cy="2396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2" y="4683391"/>
            <a:ext cx="2155177" cy="1430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0535" y="4572002"/>
            <a:ext cx="1562975" cy="15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87891" y="4572002"/>
            <a:ext cx="2579782" cy="1430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語法--dish</a:t>
            </a:r>
            <a:r>
              <a:rPr b="1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X</a:t>
            </a:r>
            <a:endParaRPr b="1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2" name="Google Shape;192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506" y="2788815"/>
            <a:ext cx="2408335" cy="2408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7656" y="2976954"/>
            <a:ext cx="1632662" cy="108330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/>
          <p:nvPr/>
        </p:nvSpPr>
        <p:spPr>
          <a:xfrm>
            <a:off x="3480318" y="3879117"/>
            <a:ext cx="3778898" cy="1996751"/>
          </a:xfrm>
          <a:prstGeom prst="flowChartAlternateProcess">
            <a:avLst/>
          </a:prstGeom>
          <a:solidFill>
            <a:schemeClr val="accent1"/>
          </a:solidFill>
          <a:ln cap="flat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 </a:t>
            </a:r>
            <a:r>
              <a:rPr b="0" i="0" lang="en-US" sz="25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 command is executed however many cookies is in that dish</a:t>
            </a:r>
            <a:r>
              <a:rPr b="1" i="0" lang="en-US" sz="25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X</a:t>
            </a:r>
            <a:r>
              <a:rPr b="0" i="0" lang="en-US" sz="25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b="0" i="0" sz="25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語法--plate</a:t>
            </a:r>
            <a:r>
              <a:rPr b="1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X</a:t>
            </a:r>
            <a:endParaRPr b="1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0" name="Google Shape;200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0392" y="2971799"/>
            <a:ext cx="2205135" cy="2205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6474" y="3555157"/>
            <a:ext cx="1153886" cy="115388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/>
          <p:nvPr/>
        </p:nvSpPr>
        <p:spPr>
          <a:xfrm>
            <a:off x="3340360" y="3555156"/>
            <a:ext cx="4348064" cy="2320712"/>
          </a:xfrm>
          <a:prstGeom prst="flowChartAlternateProcess">
            <a:avLst/>
          </a:prstGeom>
          <a:solidFill>
            <a:schemeClr val="accent5"/>
          </a:solidFill>
          <a:ln cap="flat" cmpd="sng" w="15875">
            <a:solidFill>
              <a:srgbClr val="9E57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 command is only executed once if the number of cookies on the plate</a:t>
            </a:r>
            <a:r>
              <a:rPr b="1" i="0" lang="en-US" sz="25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X</a:t>
            </a:r>
            <a:r>
              <a:rPr b="0" i="0" lang="en-US" sz="25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is not 0</a:t>
            </a:r>
            <a:endParaRPr b="0" i="0" sz="25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語法--floor</a:t>
            </a:r>
            <a:endParaRPr b="0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501" y="2414004"/>
            <a:ext cx="6922995" cy="3837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8077" y="1973425"/>
            <a:ext cx="2055845" cy="205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76509" y="3429000"/>
            <a:ext cx="1240260" cy="82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27475" y="4645783"/>
            <a:ext cx="1240260" cy="82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62764" y="4914268"/>
            <a:ext cx="1240260" cy="82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5998" y="4609093"/>
            <a:ext cx="1240260" cy="82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2207" y="4914268"/>
            <a:ext cx="1240260" cy="82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89444" y="3458401"/>
            <a:ext cx="1240260" cy="82294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/>
          <p:nvPr/>
        </p:nvSpPr>
        <p:spPr>
          <a:xfrm>
            <a:off x="7529804" y="755780"/>
            <a:ext cx="3993502" cy="2282197"/>
          </a:xfrm>
          <a:prstGeom prst="flowChartAlternateProcess">
            <a:avLst/>
          </a:prstGeom>
          <a:solidFill>
            <a:schemeClr val="accent6"/>
          </a:solidFill>
          <a:ln cap="flat" cmpd="sng" w="15875">
            <a:solidFill>
              <a:srgbClr val="A282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 dog will choose a random number from the floor that isn't 0</a:t>
            </a:r>
            <a:endParaRPr b="0" i="0" sz="25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有機">
  <a:themeElements>
    <a:clrScheme name="有機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