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eague Spartan"/>
      <p:regular r:id="rId34"/>
      <p:bold r:id="rId35"/>
    </p:embeddedFont>
    <p:embeddedFont>
      <p:font typeface="Syncopate"/>
      <p:regular r:id="rId36"/>
      <p:bold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3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eagueSpartan-bold.fntdata"/><Relationship Id="rId12" Type="http://schemas.openxmlformats.org/officeDocument/2006/relationships/slide" Target="slides/slide7.xml"/><Relationship Id="rId34" Type="http://schemas.openxmlformats.org/officeDocument/2006/relationships/font" Target="fonts/LeagueSpartan-regular.fntdata"/><Relationship Id="rId15" Type="http://schemas.openxmlformats.org/officeDocument/2006/relationships/slide" Target="slides/slide10.xml"/><Relationship Id="rId37" Type="http://schemas.openxmlformats.org/officeDocument/2006/relationships/font" Target="fonts/Syncopate-bold.fntdata"/><Relationship Id="rId14" Type="http://schemas.openxmlformats.org/officeDocument/2006/relationships/slide" Target="slides/slide9.xml"/><Relationship Id="rId36" Type="http://schemas.openxmlformats.org/officeDocument/2006/relationships/font" Target="fonts/Syncopate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26dad5c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26dad5c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128003f7300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128003f7300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2e9099f2042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2e9099f2042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2e9099f204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2e9099f204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2e9099f2042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2e9099f2042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e9099f2042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2e9099f2042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e9099f2042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2e9099f2042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2e9099f2042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2e9099f2042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2e9099f204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2e9099f204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e9099f2042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e9099f2042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26dad5c7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26dad5c7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2e9099f2042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2e9099f2042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2e914520f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2e914520f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2e914520fb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2e914520fb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2e914520fb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2e914520fb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2e914520fb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2e914520fb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d6fc454c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d6fc454c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2e914520fb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2e914520fb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26cdc46dff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26cdc46dff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2e9099f204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2e9099f204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2e9099f20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2e9099f20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2e9099f20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2e9099f20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2e9099f20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2e9099f20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2e9099f204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2e9099f20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21050" y="3149525"/>
            <a:ext cx="8901900" cy="19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528310" y="517075"/>
            <a:ext cx="173400" cy="173400"/>
          </a:xfrm>
          <a:prstGeom prst="mathMultiply">
            <a:avLst>
              <a:gd fmla="val 7692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528310" y="728053"/>
            <a:ext cx="173400" cy="173400"/>
          </a:xfrm>
          <a:prstGeom prst="mathMultiply">
            <a:avLst>
              <a:gd fmla="val 7692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484205" y="2488237"/>
            <a:ext cx="261592" cy="261592"/>
            <a:chOff x="8340605" y="3012200"/>
            <a:chExt cx="261592" cy="261592"/>
          </a:xfrm>
        </p:grpSpPr>
        <p:sp>
          <p:nvSpPr>
            <p:cNvPr id="14" name="Google Shape;14;p2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" name="Google Shape;18;p2"/>
          <p:cNvGrpSpPr/>
          <p:nvPr/>
        </p:nvGrpSpPr>
        <p:grpSpPr>
          <a:xfrm>
            <a:off x="8524550" y="4242338"/>
            <a:ext cx="180900" cy="361750"/>
            <a:chOff x="8708138" y="1049963"/>
            <a:chExt cx="180900" cy="361750"/>
          </a:xfrm>
        </p:grpSpPr>
        <p:sp>
          <p:nvSpPr>
            <p:cNvPr id="19" name="Google Shape;19;p2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484205" y="1867887"/>
            <a:ext cx="261592" cy="261592"/>
            <a:chOff x="8659505" y="1867887"/>
            <a:chExt cx="261592" cy="261592"/>
          </a:xfrm>
        </p:grpSpPr>
        <p:sp>
          <p:nvSpPr>
            <p:cNvPr id="23" name="Google Shape;23;p2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" name="Google Shape;27;p2"/>
          <p:cNvSpPr txBox="1"/>
          <p:nvPr>
            <p:ph type="ctrTitle"/>
          </p:nvPr>
        </p:nvSpPr>
        <p:spPr>
          <a:xfrm>
            <a:off x="1951750" y="615550"/>
            <a:ext cx="5133000" cy="23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951750" y="3222390"/>
            <a:ext cx="43884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hasCustomPrompt="1" type="title"/>
          </p:nvPr>
        </p:nvSpPr>
        <p:spPr>
          <a:xfrm>
            <a:off x="713063" y="1387323"/>
            <a:ext cx="7717800" cy="18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/>
          <p:nvPr>
            <p:ph idx="1" type="subTitle"/>
          </p:nvPr>
        </p:nvSpPr>
        <p:spPr>
          <a:xfrm>
            <a:off x="713138" y="3316475"/>
            <a:ext cx="77178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2" name="Google Shape;372;p11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11"/>
          <p:cNvGrpSpPr/>
          <p:nvPr/>
        </p:nvGrpSpPr>
        <p:grpSpPr>
          <a:xfrm>
            <a:off x="438538" y="2390863"/>
            <a:ext cx="180900" cy="361750"/>
            <a:chOff x="8708138" y="1049963"/>
            <a:chExt cx="180900" cy="361750"/>
          </a:xfrm>
        </p:grpSpPr>
        <p:sp>
          <p:nvSpPr>
            <p:cNvPr id="374" name="Google Shape;374;p1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1"/>
          <p:cNvGrpSpPr/>
          <p:nvPr/>
        </p:nvGrpSpPr>
        <p:grpSpPr>
          <a:xfrm rot="5400000">
            <a:off x="279921" y="1801367"/>
            <a:ext cx="498155" cy="133914"/>
            <a:chOff x="828271" y="334979"/>
            <a:chExt cx="498155" cy="133914"/>
          </a:xfrm>
        </p:grpSpPr>
        <p:grpSp>
          <p:nvGrpSpPr>
            <p:cNvPr id="378" name="Google Shape;378;p11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379" name="Google Shape;379;p1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1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381" name="Google Shape;381;p1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3" name="Google Shape;383;p11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384" name="Google Shape;384;p1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5" name="Google Shape;385;p1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386" name="Google Shape;386;p1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8" name="Google Shape;388;p11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389" name="Google Shape;389;p11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390" name="Google Shape;390;p1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1" name="Google Shape;391;p1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392" name="Google Shape;392;p1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" name="Google Shape;393;p1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4" name="Google Shape;394;p11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6" name="Google Shape;396;p1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397" name="Google Shape;397;p1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1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3" name="Google Shape;403;p13"/>
          <p:cNvSpPr txBox="1"/>
          <p:nvPr>
            <p:ph idx="2" type="title"/>
          </p:nvPr>
        </p:nvSpPr>
        <p:spPr>
          <a:xfrm>
            <a:off x="720000" y="192015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1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idx="3" type="title"/>
          </p:nvPr>
        </p:nvSpPr>
        <p:spPr>
          <a:xfrm>
            <a:off x="3419269" y="192015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idx="4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idx="5" type="title"/>
          </p:nvPr>
        </p:nvSpPr>
        <p:spPr>
          <a:xfrm>
            <a:off x="720000" y="374780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13"/>
          <p:cNvSpPr txBox="1"/>
          <p:nvPr>
            <p:ph idx="6" type="subTitle"/>
          </p:nvPr>
        </p:nvSpPr>
        <p:spPr>
          <a:xfrm>
            <a:off x="720000" y="4097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13"/>
          <p:cNvSpPr txBox="1"/>
          <p:nvPr>
            <p:ph idx="7" type="title"/>
          </p:nvPr>
        </p:nvSpPr>
        <p:spPr>
          <a:xfrm>
            <a:off x="3419269" y="3747800"/>
            <a:ext cx="2305500" cy="19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13"/>
          <p:cNvSpPr txBox="1"/>
          <p:nvPr>
            <p:ph idx="8" type="subTitle"/>
          </p:nvPr>
        </p:nvSpPr>
        <p:spPr>
          <a:xfrm>
            <a:off x="3419269" y="4097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13"/>
          <p:cNvSpPr txBox="1"/>
          <p:nvPr>
            <p:ph idx="9" type="title"/>
          </p:nvPr>
        </p:nvSpPr>
        <p:spPr>
          <a:xfrm>
            <a:off x="6118550" y="192015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13"/>
          <p:cNvSpPr txBox="1"/>
          <p:nvPr>
            <p:ph idx="13" type="subTitle"/>
          </p:nvPr>
        </p:nvSpPr>
        <p:spPr>
          <a:xfrm>
            <a:off x="611855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13"/>
          <p:cNvSpPr txBox="1"/>
          <p:nvPr>
            <p:ph idx="14" type="title"/>
          </p:nvPr>
        </p:nvSpPr>
        <p:spPr>
          <a:xfrm>
            <a:off x="6118550" y="374780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13"/>
          <p:cNvSpPr txBox="1"/>
          <p:nvPr>
            <p:ph idx="15" type="subTitle"/>
          </p:nvPr>
        </p:nvSpPr>
        <p:spPr>
          <a:xfrm>
            <a:off x="6118550" y="4097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3"/>
          <p:cNvSpPr txBox="1"/>
          <p:nvPr>
            <p:ph hasCustomPrompt="1" idx="16" type="title"/>
          </p:nvPr>
        </p:nvSpPr>
        <p:spPr>
          <a:xfrm>
            <a:off x="720000" y="142455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13"/>
          <p:cNvSpPr txBox="1"/>
          <p:nvPr>
            <p:ph hasCustomPrompt="1" idx="17" type="title"/>
          </p:nvPr>
        </p:nvSpPr>
        <p:spPr>
          <a:xfrm>
            <a:off x="3419275" y="142455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/>
          <p:nvPr>
            <p:ph hasCustomPrompt="1" idx="18" type="title"/>
          </p:nvPr>
        </p:nvSpPr>
        <p:spPr>
          <a:xfrm>
            <a:off x="6118550" y="142455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13"/>
          <p:cNvSpPr txBox="1"/>
          <p:nvPr>
            <p:ph hasCustomPrompt="1" idx="19" type="title"/>
          </p:nvPr>
        </p:nvSpPr>
        <p:spPr>
          <a:xfrm>
            <a:off x="720000" y="325220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9" name="Google Shape;419;p13"/>
          <p:cNvSpPr txBox="1"/>
          <p:nvPr>
            <p:ph hasCustomPrompt="1" idx="20" type="title"/>
          </p:nvPr>
        </p:nvSpPr>
        <p:spPr>
          <a:xfrm>
            <a:off x="3419275" y="325220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/>
          <p:nvPr>
            <p:ph hasCustomPrompt="1" idx="21" type="title"/>
          </p:nvPr>
        </p:nvSpPr>
        <p:spPr>
          <a:xfrm>
            <a:off x="6118550" y="325220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1" name="Google Shape;421;p13"/>
          <p:cNvGrpSpPr/>
          <p:nvPr/>
        </p:nvGrpSpPr>
        <p:grpSpPr>
          <a:xfrm>
            <a:off x="8445204" y="385942"/>
            <a:ext cx="343245" cy="343245"/>
            <a:chOff x="1335500" y="-85775"/>
            <a:chExt cx="1606200" cy="1606200"/>
          </a:xfrm>
        </p:grpSpPr>
        <p:grpSp>
          <p:nvGrpSpPr>
            <p:cNvPr id="422" name="Google Shape;422;p13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423" name="Google Shape;423;p13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" name="Google Shape;425;p13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3"/>
          <p:cNvGrpSpPr/>
          <p:nvPr/>
        </p:nvGrpSpPr>
        <p:grpSpPr>
          <a:xfrm>
            <a:off x="398205" y="3218612"/>
            <a:ext cx="261592" cy="261592"/>
            <a:chOff x="8340605" y="3012200"/>
            <a:chExt cx="261592" cy="261592"/>
          </a:xfrm>
        </p:grpSpPr>
        <p:sp>
          <p:nvSpPr>
            <p:cNvPr id="427" name="Google Shape;427;p13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13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429" name="Google Shape;429;p1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1" name="Google Shape;431;p13"/>
          <p:cNvGrpSpPr/>
          <p:nvPr/>
        </p:nvGrpSpPr>
        <p:grpSpPr>
          <a:xfrm>
            <a:off x="8484205" y="1886562"/>
            <a:ext cx="261592" cy="261592"/>
            <a:chOff x="8659505" y="1867887"/>
            <a:chExt cx="261592" cy="261592"/>
          </a:xfrm>
        </p:grpSpPr>
        <p:sp>
          <p:nvSpPr>
            <p:cNvPr id="432" name="Google Shape;432;p1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1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"/>
          <p:cNvSpPr txBox="1"/>
          <p:nvPr>
            <p:ph type="title"/>
          </p:nvPr>
        </p:nvSpPr>
        <p:spPr>
          <a:xfrm>
            <a:off x="700225" y="1189050"/>
            <a:ext cx="6949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8" name="Google Shape;438;p14"/>
          <p:cNvSpPr txBox="1"/>
          <p:nvPr>
            <p:ph idx="1" type="subTitle"/>
          </p:nvPr>
        </p:nvSpPr>
        <p:spPr>
          <a:xfrm>
            <a:off x="700225" y="3448500"/>
            <a:ext cx="69498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39" name="Google Shape;439;p14"/>
          <p:cNvGrpSpPr/>
          <p:nvPr/>
        </p:nvGrpSpPr>
        <p:grpSpPr>
          <a:xfrm>
            <a:off x="472739" y="4422891"/>
            <a:ext cx="112500" cy="361808"/>
            <a:chOff x="218401" y="2142551"/>
            <a:chExt cx="112500" cy="361808"/>
          </a:xfrm>
        </p:grpSpPr>
        <p:sp>
          <p:nvSpPr>
            <p:cNvPr id="440" name="Google Shape;440;p14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4"/>
          <p:cNvGrpSpPr/>
          <p:nvPr/>
        </p:nvGrpSpPr>
        <p:grpSpPr>
          <a:xfrm rot="5400000">
            <a:off x="8365921" y="472442"/>
            <a:ext cx="498155" cy="133914"/>
            <a:chOff x="828271" y="334979"/>
            <a:chExt cx="498155" cy="133914"/>
          </a:xfrm>
        </p:grpSpPr>
        <p:grpSp>
          <p:nvGrpSpPr>
            <p:cNvPr id="443" name="Google Shape;443;p14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444" name="Google Shape;444;p1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5" name="Google Shape;445;p1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446" name="Google Shape;446;p1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8" name="Google Shape;448;p14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449" name="Google Shape;449;p1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0" name="Google Shape;450;p1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451" name="Google Shape;451;p1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3" name="Google Shape;453;p14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454" name="Google Shape;454;p14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455" name="Google Shape;455;p1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6" name="Google Shape;456;p1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457" name="Google Shape;457;p1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59" name="Google Shape;459;p14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460" name="Google Shape;460;p1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1" name="Google Shape;461;p1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462" name="Google Shape;462;p1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1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64" name="Google Shape;464;p14"/>
          <p:cNvGrpSpPr/>
          <p:nvPr/>
        </p:nvGrpSpPr>
        <p:grpSpPr>
          <a:xfrm>
            <a:off x="8524538" y="1618663"/>
            <a:ext cx="180900" cy="361750"/>
            <a:chOff x="8708138" y="1049963"/>
            <a:chExt cx="180900" cy="361750"/>
          </a:xfrm>
        </p:grpSpPr>
        <p:sp>
          <p:nvSpPr>
            <p:cNvPr id="465" name="Google Shape;465;p14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14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"/>
          <p:cNvSpPr txBox="1"/>
          <p:nvPr>
            <p:ph type="title"/>
          </p:nvPr>
        </p:nvSpPr>
        <p:spPr>
          <a:xfrm>
            <a:off x="1739700" y="3230475"/>
            <a:ext cx="66912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1" name="Google Shape;471;p15"/>
          <p:cNvSpPr txBox="1"/>
          <p:nvPr>
            <p:ph idx="1" type="subTitle"/>
          </p:nvPr>
        </p:nvSpPr>
        <p:spPr>
          <a:xfrm>
            <a:off x="1739700" y="15055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2" name="Google Shape;472;p15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15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474" name="Google Shape;474;p15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475" name="Google Shape;475;p15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7" name="Google Shape;477;p15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5"/>
          <p:cNvGrpSpPr/>
          <p:nvPr/>
        </p:nvGrpSpPr>
        <p:grpSpPr>
          <a:xfrm>
            <a:off x="8524538" y="4423213"/>
            <a:ext cx="180900" cy="361750"/>
            <a:chOff x="8708138" y="1049963"/>
            <a:chExt cx="180900" cy="361750"/>
          </a:xfrm>
        </p:grpSpPr>
        <p:sp>
          <p:nvSpPr>
            <p:cNvPr id="479" name="Google Shape;479;p15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472739" y="358491"/>
            <a:ext cx="112500" cy="361808"/>
            <a:chOff x="218401" y="2142551"/>
            <a:chExt cx="112500" cy="361808"/>
          </a:xfrm>
        </p:grpSpPr>
        <p:sp>
          <p:nvSpPr>
            <p:cNvPr id="483" name="Google Shape;483;p15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720000" y="903925"/>
            <a:ext cx="42660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1" type="subTitle"/>
          </p:nvPr>
        </p:nvSpPr>
        <p:spPr>
          <a:xfrm>
            <a:off x="720000" y="3234863"/>
            <a:ext cx="42660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88" name="Google Shape;488;p16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489" name="Google Shape;489;p16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16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493" name="Google Shape;493;p16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494" name="Google Shape;494;p16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5" name="Google Shape;495;p16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496" name="Google Shape;496;p16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8" name="Google Shape;498;p16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499" name="Google Shape;499;p16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0" name="Google Shape;500;p16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01" name="Google Shape;501;p16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6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3" name="Google Shape;503;p16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504" name="Google Shape;504;p16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505" name="Google Shape;505;p16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06" name="Google Shape;506;p16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07" name="Google Shape;507;p16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16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09" name="Google Shape;509;p16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510" name="Google Shape;510;p16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1" name="Google Shape;511;p16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12" name="Google Shape;512;p16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16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14" name="Google Shape;514;p16"/>
          <p:cNvGrpSpPr/>
          <p:nvPr/>
        </p:nvGrpSpPr>
        <p:grpSpPr>
          <a:xfrm rot="5400000">
            <a:off x="279921" y="4537142"/>
            <a:ext cx="498155" cy="133914"/>
            <a:chOff x="828271" y="334979"/>
            <a:chExt cx="498155" cy="133914"/>
          </a:xfrm>
        </p:grpSpPr>
        <p:grpSp>
          <p:nvGrpSpPr>
            <p:cNvPr id="515" name="Google Shape;515;p16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516" name="Google Shape;516;p16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7" name="Google Shape;517;p16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18" name="Google Shape;518;p16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6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0" name="Google Shape;520;p16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521" name="Google Shape;521;p16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2" name="Google Shape;522;p16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23" name="Google Shape;523;p16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6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5" name="Google Shape;525;p16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526" name="Google Shape;526;p16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527" name="Google Shape;527;p16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8" name="Google Shape;528;p16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29" name="Google Shape;529;p16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16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31" name="Google Shape;531;p16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532" name="Google Shape;532;p16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3" name="Google Shape;533;p16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34" name="Google Shape;534;p16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16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36" name="Google Shape;536;p16"/>
          <p:cNvGrpSpPr/>
          <p:nvPr/>
        </p:nvGrpSpPr>
        <p:grpSpPr>
          <a:xfrm>
            <a:off x="398211" y="1277181"/>
            <a:ext cx="261592" cy="261592"/>
            <a:chOff x="8659505" y="1867887"/>
            <a:chExt cx="261592" cy="261592"/>
          </a:xfrm>
        </p:grpSpPr>
        <p:sp>
          <p:nvSpPr>
            <p:cNvPr id="537" name="Google Shape;537;p1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1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539" name="Google Shape;539;p1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1" name="Google Shape;541;p16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7"/>
          <p:cNvSpPr txBox="1"/>
          <p:nvPr>
            <p:ph type="title"/>
          </p:nvPr>
        </p:nvSpPr>
        <p:spPr>
          <a:xfrm>
            <a:off x="713100" y="1306675"/>
            <a:ext cx="36258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44" name="Google Shape;544;p17"/>
          <p:cNvSpPr txBox="1"/>
          <p:nvPr>
            <p:ph idx="1" type="subTitle"/>
          </p:nvPr>
        </p:nvSpPr>
        <p:spPr>
          <a:xfrm>
            <a:off x="721684" y="2346400"/>
            <a:ext cx="36258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45" name="Google Shape;545;p17"/>
          <p:cNvGrpSpPr/>
          <p:nvPr/>
        </p:nvGrpSpPr>
        <p:grpSpPr>
          <a:xfrm rot="5400000">
            <a:off x="279921" y="4537142"/>
            <a:ext cx="498155" cy="133914"/>
            <a:chOff x="828271" y="334979"/>
            <a:chExt cx="498155" cy="133914"/>
          </a:xfrm>
        </p:grpSpPr>
        <p:grpSp>
          <p:nvGrpSpPr>
            <p:cNvPr id="546" name="Google Shape;546;p17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547" name="Google Shape;547;p1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8" name="Google Shape;548;p1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49" name="Google Shape;549;p1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1" name="Google Shape;551;p17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552" name="Google Shape;552;p1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3" name="Google Shape;553;p1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54" name="Google Shape;554;p1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6" name="Google Shape;556;p17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557" name="Google Shape;557;p17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558" name="Google Shape;558;p1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59" name="Google Shape;559;p1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60" name="Google Shape;560;p1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1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62" name="Google Shape;562;p17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563" name="Google Shape;563;p1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64" name="Google Shape;564;p1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65" name="Google Shape;565;p1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1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67" name="Google Shape;567;p17"/>
          <p:cNvGrpSpPr/>
          <p:nvPr/>
        </p:nvGrpSpPr>
        <p:grpSpPr>
          <a:xfrm rot="5400000">
            <a:off x="8365921" y="1289717"/>
            <a:ext cx="498155" cy="133914"/>
            <a:chOff x="828271" y="334979"/>
            <a:chExt cx="498155" cy="133914"/>
          </a:xfrm>
        </p:grpSpPr>
        <p:grpSp>
          <p:nvGrpSpPr>
            <p:cNvPr id="568" name="Google Shape;568;p17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569" name="Google Shape;569;p1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0" name="Google Shape;570;p1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71" name="Google Shape;571;p1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3" name="Google Shape;573;p17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574" name="Google Shape;574;p1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5" name="Google Shape;575;p1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576" name="Google Shape;576;p1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8" name="Google Shape;578;p17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579" name="Google Shape;579;p17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580" name="Google Shape;580;p1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1" name="Google Shape;581;p1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82" name="Google Shape;582;p1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1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84" name="Google Shape;584;p17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585" name="Google Shape;585;p1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6" name="Google Shape;586;p1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87" name="Google Shape;587;p1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89" name="Google Shape;589;p17"/>
          <p:cNvGrpSpPr/>
          <p:nvPr/>
        </p:nvGrpSpPr>
        <p:grpSpPr>
          <a:xfrm>
            <a:off x="438538" y="539388"/>
            <a:ext cx="180900" cy="361750"/>
            <a:chOff x="8708138" y="1049963"/>
            <a:chExt cx="180900" cy="361750"/>
          </a:xfrm>
        </p:grpSpPr>
        <p:sp>
          <p:nvSpPr>
            <p:cNvPr id="590" name="Google Shape;590;p17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17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"/>
          <p:cNvSpPr txBox="1"/>
          <p:nvPr>
            <p:ph type="title"/>
          </p:nvPr>
        </p:nvSpPr>
        <p:spPr>
          <a:xfrm>
            <a:off x="4520499" y="1757364"/>
            <a:ext cx="390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96" name="Google Shape;596;p18"/>
          <p:cNvSpPr txBox="1"/>
          <p:nvPr>
            <p:ph idx="1" type="subTitle"/>
          </p:nvPr>
        </p:nvSpPr>
        <p:spPr>
          <a:xfrm>
            <a:off x="4529735" y="2346400"/>
            <a:ext cx="39012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97" name="Google Shape;597;p18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598" name="Google Shape;598;p18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599" name="Google Shape;599;p18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1" name="Google Shape;601;p18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18"/>
          <p:cNvGrpSpPr/>
          <p:nvPr/>
        </p:nvGrpSpPr>
        <p:grpSpPr>
          <a:xfrm>
            <a:off x="357377" y="4425668"/>
            <a:ext cx="343245" cy="343245"/>
            <a:chOff x="1335500" y="-85775"/>
            <a:chExt cx="1606200" cy="1606200"/>
          </a:xfrm>
        </p:grpSpPr>
        <p:grpSp>
          <p:nvGrpSpPr>
            <p:cNvPr id="603" name="Google Shape;603;p18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604" name="Google Shape;604;p18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6" name="Google Shape;606;p18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8"/>
          <p:cNvGrpSpPr/>
          <p:nvPr/>
        </p:nvGrpSpPr>
        <p:grpSpPr>
          <a:xfrm>
            <a:off x="8564789" y="4407116"/>
            <a:ext cx="112500" cy="361808"/>
            <a:chOff x="218401" y="2142551"/>
            <a:chExt cx="112500" cy="361808"/>
          </a:xfrm>
        </p:grpSpPr>
        <p:sp>
          <p:nvSpPr>
            <p:cNvPr id="608" name="Google Shape;608;p18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8"/>
          <p:cNvGrpSpPr/>
          <p:nvPr/>
        </p:nvGrpSpPr>
        <p:grpSpPr>
          <a:xfrm>
            <a:off x="438538" y="539400"/>
            <a:ext cx="180900" cy="361750"/>
            <a:chOff x="8708138" y="1049963"/>
            <a:chExt cx="180900" cy="361750"/>
          </a:xfrm>
        </p:grpSpPr>
        <p:sp>
          <p:nvSpPr>
            <p:cNvPr id="611" name="Google Shape;611;p18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8"/>
          <p:cNvGrpSpPr/>
          <p:nvPr/>
        </p:nvGrpSpPr>
        <p:grpSpPr>
          <a:xfrm>
            <a:off x="398211" y="3823881"/>
            <a:ext cx="261592" cy="261592"/>
            <a:chOff x="8659505" y="1867887"/>
            <a:chExt cx="261592" cy="261592"/>
          </a:xfrm>
        </p:grpSpPr>
        <p:sp>
          <p:nvSpPr>
            <p:cNvPr id="615" name="Google Shape;615;p18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18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617" name="Google Shape;617;p1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9" name="Google Shape;619;p18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9"/>
          <p:cNvSpPr txBox="1"/>
          <p:nvPr>
            <p:ph type="title"/>
          </p:nvPr>
        </p:nvSpPr>
        <p:spPr>
          <a:xfrm>
            <a:off x="713100" y="1757364"/>
            <a:ext cx="364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2" name="Google Shape;622;p19"/>
          <p:cNvSpPr txBox="1"/>
          <p:nvPr>
            <p:ph idx="1" type="subTitle"/>
          </p:nvPr>
        </p:nvSpPr>
        <p:spPr>
          <a:xfrm>
            <a:off x="721741" y="2346400"/>
            <a:ext cx="36495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23" name="Google Shape;623;p19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624" name="Google Shape;624;p19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9"/>
          <p:cNvGrpSpPr/>
          <p:nvPr/>
        </p:nvGrpSpPr>
        <p:grpSpPr>
          <a:xfrm>
            <a:off x="438538" y="4423213"/>
            <a:ext cx="180900" cy="361750"/>
            <a:chOff x="8708138" y="1049963"/>
            <a:chExt cx="180900" cy="361750"/>
          </a:xfrm>
        </p:grpSpPr>
        <p:sp>
          <p:nvSpPr>
            <p:cNvPr id="628" name="Google Shape;628;p19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19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632" name="Google Shape;632;p19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633" name="Google Shape;633;p1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4" name="Google Shape;634;p1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635" name="Google Shape;635;p1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37" name="Google Shape;637;p19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638" name="Google Shape;638;p1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9" name="Google Shape;639;p1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640" name="Google Shape;640;p1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42" name="Google Shape;642;p19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643" name="Google Shape;643;p19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644" name="Google Shape;644;p1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5" name="Google Shape;645;p1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646" name="Google Shape;646;p1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1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48" name="Google Shape;648;p19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649" name="Google Shape;649;p1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50" name="Google Shape;650;p1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651" name="Google Shape;651;p1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2" name="Google Shape;652;p1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53" name="Google Shape;653;p19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654" name="Google Shape;654;p19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655" name="Google Shape;655;p19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19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 rot="5400000">
            <a:off x="279921" y="1281617"/>
            <a:ext cx="498155" cy="133914"/>
            <a:chOff x="828271" y="334979"/>
            <a:chExt cx="498155" cy="133914"/>
          </a:xfrm>
        </p:grpSpPr>
        <p:grpSp>
          <p:nvGrpSpPr>
            <p:cNvPr id="659" name="Google Shape;659;p19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660" name="Google Shape;660;p1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1" name="Google Shape;661;p1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662" name="Google Shape;662;p1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4" name="Google Shape;664;p19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665" name="Google Shape;665;p1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6" name="Google Shape;666;p1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667" name="Google Shape;667;p1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9" name="Google Shape;669;p19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670" name="Google Shape;670;p19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671" name="Google Shape;671;p1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2" name="Google Shape;672;p1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673" name="Google Shape;673;p1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1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75" name="Google Shape;675;p19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676" name="Google Shape;676;p1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7" name="Google Shape;677;p1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678" name="Google Shape;678;p1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9" name="Google Shape;679;p1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680" name="Google Shape;680;p19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"/>
          <p:cNvSpPr txBox="1"/>
          <p:nvPr>
            <p:ph idx="1" type="body"/>
          </p:nvPr>
        </p:nvSpPr>
        <p:spPr>
          <a:xfrm>
            <a:off x="720000" y="1496725"/>
            <a:ext cx="37296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3" name="Google Shape;683;p20"/>
          <p:cNvSpPr txBox="1"/>
          <p:nvPr>
            <p:ph idx="2" type="body"/>
          </p:nvPr>
        </p:nvSpPr>
        <p:spPr>
          <a:xfrm>
            <a:off x="4694500" y="1496725"/>
            <a:ext cx="37296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4" name="Google Shape;6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685" name="Google Shape;685;p20"/>
          <p:cNvGrpSpPr/>
          <p:nvPr/>
        </p:nvGrpSpPr>
        <p:grpSpPr>
          <a:xfrm>
            <a:off x="357376" y="4425668"/>
            <a:ext cx="343245" cy="343245"/>
            <a:chOff x="1335500" y="-85775"/>
            <a:chExt cx="1606200" cy="1606200"/>
          </a:xfrm>
        </p:grpSpPr>
        <p:grpSp>
          <p:nvGrpSpPr>
            <p:cNvPr id="686" name="Google Shape;686;p20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687" name="Google Shape;687;p20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0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8443376" y="367768"/>
            <a:ext cx="343245" cy="343245"/>
            <a:chOff x="1335500" y="-85775"/>
            <a:chExt cx="1606200" cy="1606200"/>
          </a:xfrm>
        </p:grpSpPr>
        <p:grpSp>
          <p:nvGrpSpPr>
            <p:cNvPr id="691" name="Google Shape;691;p20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692" name="Google Shape;692;p20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4" name="Google Shape;694;p20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0"/>
          <p:cNvGrpSpPr/>
          <p:nvPr/>
        </p:nvGrpSpPr>
        <p:grpSpPr>
          <a:xfrm>
            <a:off x="8564789" y="4407116"/>
            <a:ext cx="112500" cy="361808"/>
            <a:chOff x="218401" y="2142551"/>
            <a:chExt cx="112500" cy="361808"/>
          </a:xfrm>
        </p:grpSpPr>
        <p:sp>
          <p:nvSpPr>
            <p:cNvPr id="696" name="Google Shape;696;p20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20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713100" y="1580550"/>
            <a:ext cx="60744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5576625" y="503305"/>
            <a:ext cx="28542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1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7200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34" name="Google Shape;34;p3"/>
          <p:cNvGrpSpPr/>
          <p:nvPr/>
        </p:nvGrpSpPr>
        <p:grpSpPr>
          <a:xfrm>
            <a:off x="472739" y="4422891"/>
            <a:ext cx="112500" cy="361808"/>
            <a:chOff x="218401" y="2142551"/>
            <a:chExt cx="112500" cy="361808"/>
          </a:xfrm>
        </p:grpSpPr>
        <p:sp>
          <p:nvSpPr>
            <p:cNvPr id="35" name="Google Shape;35;p3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>
            <a:off x="464021" y="405479"/>
            <a:ext cx="498155" cy="133914"/>
            <a:chOff x="828271" y="334979"/>
            <a:chExt cx="498155" cy="133914"/>
          </a:xfrm>
        </p:grpSpPr>
        <p:grpSp>
          <p:nvGrpSpPr>
            <p:cNvPr id="38" name="Google Shape;38;p3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39" name="Google Shape;39;p3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" name="Google Shape;40;p3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41" name="Google Shape;41;p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" name="Google Shape;43;p3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44" name="Google Shape;44;p3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" name="Google Shape;45;p3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46" name="Google Shape;46;p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" name="Google Shape;48;p3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49" name="Google Shape;49;p3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50" name="Google Shape;50;p3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" name="Google Shape;51;p3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2" name="Google Shape;52;p3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" name="Google Shape;53;p3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4" name="Google Shape;54;p3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6" name="Google Shape;56;p3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57" name="Google Shape;57;p3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" name="Google Shape;58;p3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9" name="Google Shape;59;p3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60" name="Google Shape;60;p3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398205" y="3005887"/>
            <a:ext cx="261592" cy="261592"/>
            <a:chOff x="8340605" y="3012200"/>
            <a:chExt cx="261592" cy="261592"/>
          </a:xfrm>
        </p:grpSpPr>
        <p:sp>
          <p:nvSpPr>
            <p:cNvPr id="64" name="Google Shape;64;p3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3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3"/>
          <p:cNvGrpSpPr/>
          <p:nvPr/>
        </p:nvGrpSpPr>
        <p:grpSpPr>
          <a:xfrm>
            <a:off x="398205" y="2634937"/>
            <a:ext cx="261592" cy="261592"/>
            <a:chOff x="8659505" y="1867887"/>
            <a:chExt cx="261592" cy="261592"/>
          </a:xfrm>
        </p:grpSpPr>
        <p:sp>
          <p:nvSpPr>
            <p:cNvPr id="69" name="Google Shape;69;p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1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2" name="Google Shape;702;p21"/>
          <p:cNvSpPr txBox="1"/>
          <p:nvPr>
            <p:ph idx="2" type="title"/>
          </p:nvPr>
        </p:nvSpPr>
        <p:spPr>
          <a:xfrm>
            <a:off x="1183950" y="2346088"/>
            <a:ext cx="2859300" cy="1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3" name="Google Shape;703;p21"/>
          <p:cNvSpPr txBox="1"/>
          <p:nvPr>
            <p:ph idx="3" type="title"/>
          </p:nvPr>
        </p:nvSpPr>
        <p:spPr>
          <a:xfrm>
            <a:off x="5100750" y="2346088"/>
            <a:ext cx="2859300" cy="1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4" name="Google Shape;704;p21"/>
          <p:cNvSpPr txBox="1"/>
          <p:nvPr>
            <p:ph idx="1" type="subTitle"/>
          </p:nvPr>
        </p:nvSpPr>
        <p:spPr>
          <a:xfrm>
            <a:off x="5100750" y="2606625"/>
            <a:ext cx="2859300" cy="9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5" name="Google Shape;705;p21"/>
          <p:cNvSpPr txBox="1"/>
          <p:nvPr>
            <p:ph idx="4" type="subTitle"/>
          </p:nvPr>
        </p:nvSpPr>
        <p:spPr>
          <a:xfrm>
            <a:off x="1183950" y="2606625"/>
            <a:ext cx="2859300" cy="9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06" name="Google Shape;706;p21"/>
          <p:cNvGrpSpPr/>
          <p:nvPr/>
        </p:nvGrpSpPr>
        <p:grpSpPr>
          <a:xfrm>
            <a:off x="8484205" y="2304237"/>
            <a:ext cx="261592" cy="261592"/>
            <a:chOff x="8340605" y="3012200"/>
            <a:chExt cx="261592" cy="261592"/>
          </a:xfrm>
        </p:grpSpPr>
        <p:sp>
          <p:nvSpPr>
            <p:cNvPr id="707" name="Google Shape;707;p2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8" name="Google Shape;708;p2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709" name="Google Shape;709;p2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1" name="Google Shape;711;p21"/>
          <p:cNvGrpSpPr/>
          <p:nvPr/>
        </p:nvGrpSpPr>
        <p:grpSpPr>
          <a:xfrm>
            <a:off x="398205" y="2304237"/>
            <a:ext cx="261592" cy="261592"/>
            <a:chOff x="8340605" y="3012200"/>
            <a:chExt cx="261592" cy="261592"/>
          </a:xfrm>
        </p:grpSpPr>
        <p:sp>
          <p:nvSpPr>
            <p:cNvPr id="712" name="Google Shape;712;p2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3" name="Google Shape;713;p2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714" name="Google Shape;714;p2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6" name="Google Shape;716;p21"/>
          <p:cNvGrpSpPr/>
          <p:nvPr/>
        </p:nvGrpSpPr>
        <p:grpSpPr>
          <a:xfrm rot="5400000">
            <a:off x="8365921" y="721517"/>
            <a:ext cx="498155" cy="133914"/>
            <a:chOff x="828271" y="334979"/>
            <a:chExt cx="498155" cy="133914"/>
          </a:xfrm>
        </p:grpSpPr>
        <p:grpSp>
          <p:nvGrpSpPr>
            <p:cNvPr id="717" name="Google Shape;717;p21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718" name="Google Shape;718;p2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9" name="Google Shape;719;p2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720" name="Google Shape;720;p2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2" name="Google Shape;722;p21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723" name="Google Shape;723;p2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4" name="Google Shape;724;p2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725" name="Google Shape;725;p2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7" name="Google Shape;727;p21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728" name="Google Shape;728;p21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729" name="Google Shape;729;p2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30" name="Google Shape;730;p2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731" name="Google Shape;731;p2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2" name="Google Shape;732;p2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33" name="Google Shape;733;p21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734" name="Google Shape;734;p2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35" name="Google Shape;735;p2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736" name="Google Shape;736;p2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7" name="Google Shape;737;p2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38" name="Google Shape;738;p21"/>
          <p:cNvGrpSpPr/>
          <p:nvPr/>
        </p:nvGrpSpPr>
        <p:grpSpPr>
          <a:xfrm>
            <a:off x="438538" y="2900338"/>
            <a:ext cx="180900" cy="361750"/>
            <a:chOff x="8708138" y="1049963"/>
            <a:chExt cx="180900" cy="361750"/>
          </a:xfrm>
        </p:grpSpPr>
        <p:sp>
          <p:nvSpPr>
            <p:cNvPr id="739" name="Google Shape;739;p2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21"/>
          <p:cNvGrpSpPr/>
          <p:nvPr/>
        </p:nvGrpSpPr>
        <p:grpSpPr>
          <a:xfrm>
            <a:off x="8443376" y="4425668"/>
            <a:ext cx="343245" cy="343245"/>
            <a:chOff x="1335500" y="-85775"/>
            <a:chExt cx="1606200" cy="1606200"/>
          </a:xfrm>
        </p:grpSpPr>
        <p:grpSp>
          <p:nvGrpSpPr>
            <p:cNvPr id="743" name="Google Shape;743;p2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744" name="Google Shape;744;p2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21"/>
          <p:cNvGrpSpPr/>
          <p:nvPr/>
        </p:nvGrpSpPr>
        <p:grpSpPr>
          <a:xfrm>
            <a:off x="8524538" y="2900338"/>
            <a:ext cx="180900" cy="361750"/>
            <a:chOff x="8708138" y="1049963"/>
            <a:chExt cx="180900" cy="361750"/>
          </a:xfrm>
        </p:grpSpPr>
        <p:sp>
          <p:nvSpPr>
            <p:cNvPr id="748" name="Google Shape;748;p2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21"/>
          <p:cNvGrpSpPr/>
          <p:nvPr/>
        </p:nvGrpSpPr>
        <p:grpSpPr>
          <a:xfrm>
            <a:off x="357376" y="4425668"/>
            <a:ext cx="343245" cy="343245"/>
            <a:chOff x="1335500" y="-85775"/>
            <a:chExt cx="1606200" cy="1606200"/>
          </a:xfrm>
        </p:grpSpPr>
        <p:grpSp>
          <p:nvGrpSpPr>
            <p:cNvPr id="752" name="Google Shape;752;p2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753" name="Google Shape;753;p2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2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1"/>
          <p:cNvGrpSpPr/>
          <p:nvPr/>
        </p:nvGrpSpPr>
        <p:grpSpPr>
          <a:xfrm rot="5400000">
            <a:off x="279921" y="721517"/>
            <a:ext cx="498155" cy="133914"/>
            <a:chOff x="828271" y="334979"/>
            <a:chExt cx="498155" cy="133914"/>
          </a:xfrm>
        </p:grpSpPr>
        <p:grpSp>
          <p:nvGrpSpPr>
            <p:cNvPr id="757" name="Google Shape;757;p21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758" name="Google Shape;758;p2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9" name="Google Shape;759;p2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760" name="Google Shape;760;p2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2" name="Google Shape;762;p21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763" name="Google Shape;763;p2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4" name="Google Shape;764;p2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765" name="Google Shape;765;p2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7" name="Google Shape;767;p21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768" name="Google Shape;768;p21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769" name="Google Shape;769;p2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70" name="Google Shape;770;p2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771" name="Google Shape;771;p2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Google Shape;772;p2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73" name="Google Shape;773;p21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774" name="Google Shape;774;p2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75" name="Google Shape;775;p2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776" name="Google Shape;776;p2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Google Shape;777;p2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2"/>
          <p:cNvSpPr txBox="1"/>
          <p:nvPr>
            <p:ph type="title"/>
          </p:nvPr>
        </p:nvSpPr>
        <p:spPr>
          <a:xfrm>
            <a:off x="718347" y="29819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0" name="Google Shape;780;p22"/>
          <p:cNvSpPr txBox="1"/>
          <p:nvPr>
            <p:ph idx="1" type="subTitle"/>
          </p:nvPr>
        </p:nvSpPr>
        <p:spPr>
          <a:xfrm>
            <a:off x="718347" y="3301033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81" name="Google Shape;781;p22"/>
          <p:cNvSpPr txBox="1"/>
          <p:nvPr>
            <p:ph idx="2" type="title"/>
          </p:nvPr>
        </p:nvSpPr>
        <p:spPr>
          <a:xfrm>
            <a:off x="3372150" y="29819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4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2" name="Google Shape;782;p22"/>
          <p:cNvSpPr txBox="1"/>
          <p:nvPr>
            <p:ph idx="3" type="subTitle"/>
          </p:nvPr>
        </p:nvSpPr>
        <p:spPr>
          <a:xfrm>
            <a:off x="3372150" y="3301033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83" name="Google Shape;783;p22"/>
          <p:cNvSpPr txBox="1"/>
          <p:nvPr>
            <p:ph idx="4" type="title"/>
          </p:nvPr>
        </p:nvSpPr>
        <p:spPr>
          <a:xfrm>
            <a:off x="6028528" y="29819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4" name="Google Shape;784;p22"/>
          <p:cNvSpPr txBox="1"/>
          <p:nvPr>
            <p:ph idx="5" type="subTitle"/>
          </p:nvPr>
        </p:nvSpPr>
        <p:spPr>
          <a:xfrm>
            <a:off x="6028528" y="3301033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785" name="Google Shape;785;p22"/>
          <p:cNvGrpSpPr/>
          <p:nvPr/>
        </p:nvGrpSpPr>
        <p:grpSpPr>
          <a:xfrm rot="5400000">
            <a:off x="279921" y="4537142"/>
            <a:ext cx="498155" cy="133914"/>
            <a:chOff x="828271" y="334979"/>
            <a:chExt cx="498155" cy="133914"/>
          </a:xfrm>
        </p:grpSpPr>
        <p:grpSp>
          <p:nvGrpSpPr>
            <p:cNvPr id="786" name="Google Shape;786;p22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787" name="Google Shape;787;p2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2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789" name="Google Shape;789;p2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1" name="Google Shape;791;p22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792" name="Google Shape;792;p2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3" name="Google Shape;793;p2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794" name="Google Shape;794;p2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6" name="Google Shape;796;p22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797" name="Google Shape;797;p22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798" name="Google Shape;798;p2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99" name="Google Shape;799;p2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00" name="Google Shape;800;p2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1" name="Google Shape;801;p2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02" name="Google Shape;802;p22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803" name="Google Shape;803;p2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4" name="Google Shape;804;p2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05" name="Google Shape;805;p2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2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07" name="Google Shape;807;p22"/>
          <p:cNvGrpSpPr/>
          <p:nvPr/>
        </p:nvGrpSpPr>
        <p:grpSpPr>
          <a:xfrm rot="5400000">
            <a:off x="8365921" y="472442"/>
            <a:ext cx="498155" cy="133914"/>
            <a:chOff x="828271" y="334979"/>
            <a:chExt cx="498155" cy="133914"/>
          </a:xfrm>
        </p:grpSpPr>
        <p:grpSp>
          <p:nvGrpSpPr>
            <p:cNvPr id="808" name="Google Shape;808;p22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809" name="Google Shape;809;p2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0" name="Google Shape;810;p2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11" name="Google Shape;811;p2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3" name="Google Shape;813;p22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814" name="Google Shape;814;p2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5" name="Google Shape;815;p2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16" name="Google Shape;816;p2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8" name="Google Shape;818;p22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819" name="Google Shape;819;p22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820" name="Google Shape;820;p2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1" name="Google Shape;821;p2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22" name="Google Shape;822;p2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3" name="Google Shape;823;p2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24" name="Google Shape;824;p22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825" name="Google Shape;825;p2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6" name="Google Shape;826;p2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27" name="Google Shape;827;p2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8" name="Google Shape;828;p2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29" name="Google Shape;829;p22"/>
          <p:cNvGrpSpPr/>
          <p:nvPr/>
        </p:nvGrpSpPr>
        <p:grpSpPr>
          <a:xfrm>
            <a:off x="8524538" y="4423213"/>
            <a:ext cx="180900" cy="361750"/>
            <a:chOff x="8708138" y="1049963"/>
            <a:chExt cx="180900" cy="361750"/>
          </a:xfrm>
        </p:grpSpPr>
        <p:sp>
          <p:nvSpPr>
            <p:cNvPr id="830" name="Google Shape;830;p22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34" name="Google Shape;834;p22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37" name="Google Shape;837;p23"/>
          <p:cNvSpPr txBox="1"/>
          <p:nvPr>
            <p:ph idx="2" type="title"/>
          </p:nvPr>
        </p:nvSpPr>
        <p:spPr>
          <a:xfrm>
            <a:off x="715725" y="3786000"/>
            <a:ext cx="2664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8" name="Google Shape;838;p23"/>
          <p:cNvSpPr txBox="1"/>
          <p:nvPr>
            <p:ph idx="1" type="subTitle"/>
          </p:nvPr>
        </p:nvSpPr>
        <p:spPr>
          <a:xfrm>
            <a:off x="715725" y="4119302"/>
            <a:ext cx="2664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39" name="Google Shape;839;p23"/>
          <p:cNvSpPr txBox="1"/>
          <p:nvPr>
            <p:ph idx="3" type="title"/>
          </p:nvPr>
        </p:nvSpPr>
        <p:spPr>
          <a:xfrm>
            <a:off x="3239850" y="1722850"/>
            <a:ext cx="2664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0" name="Google Shape;840;p23"/>
          <p:cNvSpPr txBox="1"/>
          <p:nvPr>
            <p:ph idx="4" type="subTitle"/>
          </p:nvPr>
        </p:nvSpPr>
        <p:spPr>
          <a:xfrm>
            <a:off x="3239850" y="2056152"/>
            <a:ext cx="2664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41" name="Google Shape;841;p23"/>
          <p:cNvSpPr txBox="1"/>
          <p:nvPr>
            <p:ph idx="5" type="title"/>
          </p:nvPr>
        </p:nvSpPr>
        <p:spPr>
          <a:xfrm>
            <a:off x="5756311" y="3786000"/>
            <a:ext cx="2664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2" name="Google Shape;842;p23"/>
          <p:cNvSpPr txBox="1"/>
          <p:nvPr>
            <p:ph idx="6" type="subTitle"/>
          </p:nvPr>
        </p:nvSpPr>
        <p:spPr>
          <a:xfrm>
            <a:off x="5756311" y="4119302"/>
            <a:ext cx="2664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843" name="Google Shape;843;p23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844" name="Google Shape;844;p23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23"/>
          <p:cNvGrpSpPr/>
          <p:nvPr/>
        </p:nvGrpSpPr>
        <p:grpSpPr>
          <a:xfrm rot="5400000">
            <a:off x="8365921" y="2442942"/>
            <a:ext cx="498155" cy="133914"/>
            <a:chOff x="828271" y="334979"/>
            <a:chExt cx="498155" cy="133914"/>
          </a:xfrm>
        </p:grpSpPr>
        <p:grpSp>
          <p:nvGrpSpPr>
            <p:cNvPr id="848" name="Google Shape;848;p23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849" name="Google Shape;849;p23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0" name="Google Shape;850;p23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51" name="Google Shape;851;p2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3" name="Google Shape;853;p23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854" name="Google Shape;854;p23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5" name="Google Shape;855;p23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56" name="Google Shape;856;p2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8" name="Google Shape;858;p23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859" name="Google Shape;859;p23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860" name="Google Shape;860;p23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61" name="Google Shape;861;p23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62" name="Google Shape;862;p23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3" name="Google Shape;863;p23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64" name="Google Shape;864;p23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865" name="Google Shape;865;p23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66" name="Google Shape;866;p23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67" name="Google Shape;867;p23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8" name="Google Shape;868;p23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69" name="Google Shape;869;p23"/>
          <p:cNvGrpSpPr/>
          <p:nvPr/>
        </p:nvGrpSpPr>
        <p:grpSpPr>
          <a:xfrm rot="5400000">
            <a:off x="279921" y="2442942"/>
            <a:ext cx="498155" cy="133914"/>
            <a:chOff x="828271" y="334979"/>
            <a:chExt cx="498155" cy="133914"/>
          </a:xfrm>
        </p:grpSpPr>
        <p:grpSp>
          <p:nvGrpSpPr>
            <p:cNvPr id="870" name="Google Shape;870;p23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871" name="Google Shape;871;p23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2" name="Google Shape;872;p23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73" name="Google Shape;873;p2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5" name="Google Shape;875;p23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876" name="Google Shape;876;p23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7" name="Google Shape;877;p23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78" name="Google Shape;878;p2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80" name="Google Shape;880;p23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881" name="Google Shape;881;p23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882" name="Google Shape;882;p23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3" name="Google Shape;883;p23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84" name="Google Shape;884;p23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5" name="Google Shape;885;p23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86" name="Google Shape;886;p23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887" name="Google Shape;887;p23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8" name="Google Shape;888;p23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889" name="Google Shape;889;p23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0" name="Google Shape;890;p23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91" name="Google Shape;891;p23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892" name="Google Shape;892;p23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893" name="Google Shape;893;p23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5" name="Google Shape;895;p23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3"/>
          <p:cNvGrpSpPr/>
          <p:nvPr/>
        </p:nvGrpSpPr>
        <p:grpSpPr>
          <a:xfrm>
            <a:off x="398211" y="3731706"/>
            <a:ext cx="261592" cy="261592"/>
            <a:chOff x="8659505" y="1867887"/>
            <a:chExt cx="261592" cy="261592"/>
          </a:xfrm>
        </p:grpSpPr>
        <p:sp>
          <p:nvSpPr>
            <p:cNvPr id="897" name="Google Shape;897;p2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2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899" name="Google Shape;899;p2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1" name="Google Shape;901;p23"/>
          <p:cNvGrpSpPr/>
          <p:nvPr/>
        </p:nvGrpSpPr>
        <p:grpSpPr>
          <a:xfrm>
            <a:off x="8484211" y="3731706"/>
            <a:ext cx="261592" cy="261592"/>
            <a:chOff x="8659505" y="1867887"/>
            <a:chExt cx="261592" cy="261592"/>
          </a:xfrm>
        </p:grpSpPr>
        <p:sp>
          <p:nvSpPr>
            <p:cNvPr id="902" name="Google Shape;902;p2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2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904" name="Google Shape;904;p2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6" name="Google Shape;906;p23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09" name="Google Shape;909;p24"/>
          <p:cNvSpPr txBox="1"/>
          <p:nvPr>
            <p:ph idx="2" type="title"/>
          </p:nvPr>
        </p:nvSpPr>
        <p:spPr>
          <a:xfrm>
            <a:off x="1586997" y="17047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0" name="Google Shape;910;p24"/>
          <p:cNvSpPr txBox="1"/>
          <p:nvPr>
            <p:ph idx="1" type="subTitle"/>
          </p:nvPr>
        </p:nvSpPr>
        <p:spPr>
          <a:xfrm>
            <a:off x="1586997" y="2042875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11" name="Google Shape;911;p24"/>
          <p:cNvSpPr txBox="1"/>
          <p:nvPr>
            <p:ph idx="3" type="title"/>
          </p:nvPr>
        </p:nvSpPr>
        <p:spPr>
          <a:xfrm>
            <a:off x="6032097" y="17047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2" name="Google Shape;912;p24"/>
          <p:cNvSpPr txBox="1"/>
          <p:nvPr>
            <p:ph idx="4" type="subTitle"/>
          </p:nvPr>
        </p:nvSpPr>
        <p:spPr>
          <a:xfrm>
            <a:off x="6032097" y="2042875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13" name="Google Shape;913;p24"/>
          <p:cNvSpPr txBox="1"/>
          <p:nvPr>
            <p:ph idx="5" type="title"/>
          </p:nvPr>
        </p:nvSpPr>
        <p:spPr>
          <a:xfrm>
            <a:off x="1586997" y="3485347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4" name="Google Shape;914;p24"/>
          <p:cNvSpPr txBox="1"/>
          <p:nvPr>
            <p:ph idx="6" type="subTitle"/>
          </p:nvPr>
        </p:nvSpPr>
        <p:spPr>
          <a:xfrm>
            <a:off x="1586997" y="38254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15" name="Google Shape;915;p24"/>
          <p:cNvSpPr txBox="1"/>
          <p:nvPr>
            <p:ph idx="7" type="title"/>
          </p:nvPr>
        </p:nvSpPr>
        <p:spPr>
          <a:xfrm>
            <a:off x="6032097" y="3485347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6" name="Google Shape;916;p24"/>
          <p:cNvSpPr txBox="1"/>
          <p:nvPr>
            <p:ph idx="8" type="subTitle"/>
          </p:nvPr>
        </p:nvSpPr>
        <p:spPr>
          <a:xfrm>
            <a:off x="6032097" y="38254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917" name="Google Shape;917;p24"/>
          <p:cNvGrpSpPr/>
          <p:nvPr/>
        </p:nvGrpSpPr>
        <p:grpSpPr>
          <a:xfrm>
            <a:off x="357563" y="4425668"/>
            <a:ext cx="343245" cy="343245"/>
            <a:chOff x="1335500" y="-85775"/>
            <a:chExt cx="1606200" cy="1606200"/>
          </a:xfrm>
        </p:grpSpPr>
        <p:grpSp>
          <p:nvGrpSpPr>
            <p:cNvPr id="918" name="Google Shape;918;p24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919" name="Google Shape;919;p24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1" name="Google Shape;921;p24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24"/>
          <p:cNvGrpSpPr/>
          <p:nvPr/>
        </p:nvGrpSpPr>
        <p:grpSpPr>
          <a:xfrm>
            <a:off x="8443376" y="367768"/>
            <a:ext cx="343245" cy="343245"/>
            <a:chOff x="1335500" y="-85775"/>
            <a:chExt cx="1606200" cy="1606200"/>
          </a:xfrm>
        </p:grpSpPr>
        <p:grpSp>
          <p:nvGrpSpPr>
            <p:cNvPr id="923" name="Google Shape;923;p24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24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24"/>
          <p:cNvGrpSpPr/>
          <p:nvPr/>
        </p:nvGrpSpPr>
        <p:grpSpPr>
          <a:xfrm rot="5400000">
            <a:off x="8365921" y="4537142"/>
            <a:ext cx="498155" cy="133914"/>
            <a:chOff x="828271" y="334979"/>
            <a:chExt cx="498155" cy="133914"/>
          </a:xfrm>
        </p:grpSpPr>
        <p:grpSp>
          <p:nvGrpSpPr>
            <p:cNvPr id="928" name="Google Shape;928;p24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929" name="Google Shape;929;p2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0" name="Google Shape;930;p2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931" name="Google Shape;931;p2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3" name="Google Shape;933;p24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934" name="Google Shape;934;p2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936" name="Google Shape;936;p2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8" name="Google Shape;938;p24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939" name="Google Shape;939;p24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940" name="Google Shape;940;p2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41" name="Google Shape;941;p2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942" name="Google Shape;942;p2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3" name="Google Shape;943;p2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44" name="Google Shape;944;p24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945" name="Google Shape;945;p2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46" name="Google Shape;946;p2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947" name="Google Shape;947;p2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8" name="Google Shape;948;p2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949" name="Google Shape;949;p24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5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53" name="Google Shape;953;p25"/>
          <p:cNvSpPr txBox="1"/>
          <p:nvPr>
            <p:ph idx="2" type="title"/>
          </p:nvPr>
        </p:nvSpPr>
        <p:spPr>
          <a:xfrm>
            <a:off x="744597" y="19986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4" name="Google Shape;954;p25"/>
          <p:cNvSpPr txBox="1"/>
          <p:nvPr>
            <p:ph idx="1" type="subTitle"/>
          </p:nvPr>
        </p:nvSpPr>
        <p:spPr>
          <a:xfrm>
            <a:off x="744597" y="2336763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55" name="Google Shape;955;p25"/>
          <p:cNvSpPr txBox="1"/>
          <p:nvPr>
            <p:ph idx="3" type="title"/>
          </p:nvPr>
        </p:nvSpPr>
        <p:spPr>
          <a:xfrm>
            <a:off x="3388350" y="19986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6" name="Google Shape;956;p25"/>
          <p:cNvSpPr txBox="1"/>
          <p:nvPr>
            <p:ph idx="4" type="subTitle"/>
          </p:nvPr>
        </p:nvSpPr>
        <p:spPr>
          <a:xfrm>
            <a:off x="3388350" y="2336763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57" name="Google Shape;957;p25"/>
          <p:cNvSpPr txBox="1"/>
          <p:nvPr>
            <p:ph idx="5" type="title"/>
          </p:nvPr>
        </p:nvSpPr>
        <p:spPr>
          <a:xfrm>
            <a:off x="744597" y="377925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8" name="Google Shape;958;p25"/>
          <p:cNvSpPr txBox="1"/>
          <p:nvPr>
            <p:ph idx="6" type="subTitle"/>
          </p:nvPr>
        </p:nvSpPr>
        <p:spPr>
          <a:xfrm>
            <a:off x="744597" y="41193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59" name="Google Shape;959;p25"/>
          <p:cNvSpPr txBox="1"/>
          <p:nvPr>
            <p:ph idx="7" type="title"/>
          </p:nvPr>
        </p:nvSpPr>
        <p:spPr>
          <a:xfrm>
            <a:off x="3388350" y="377925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0" name="Google Shape;960;p25"/>
          <p:cNvSpPr txBox="1"/>
          <p:nvPr>
            <p:ph idx="8" type="subTitle"/>
          </p:nvPr>
        </p:nvSpPr>
        <p:spPr>
          <a:xfrm>
            <a:off x="3388350" y="41193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61" name="Google Shape;961;p25"/>
          <p:cNvSpPr txBox="1"/>
          <p:nvPr>
            <p:ph idx="9" type="title"/>
          </p:nvPr>
        </p:nvSpPr>
        <p:spPr>
          <a:xfrm>
            <a:off x="6033020" y="19986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2" name="Google Shape;962;p25"/>
          <p:cNvSpPr txBox="1"/>
          <p:nvPr>
            <p:ph idx="13" type="subTitle"/>
          </p:nvPr>
        </p:nvSpPr>
        <p:spPr>
          <a:xfrm>
            <a:off x="6033020" y="2336763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63" name="Google Shape;963;p25"/>
          <p:cNvSpPr txBox="1"/>
          <p:nvPr>
            <p:ph idx="14" type="title"/>
          </p:nvPr>
        </p:nvSpPr>
        <p:spPr>
          <a:xfrm>
            <a:off x="6033020" y="377925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4" name="Google Shape;964;p25"/>
          <p:cNvSpPr txBox="1"/>
          <p:nvPr>
            <p:ph idx="15" type="subTitle"/>
          </p:nvPr>
        </p:nvSpPr>
        <p:spPr>
          <a:xfrm>
            <a:off x="6033020" y="41193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965" name="Google Shape;965;p25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966" name="Google Shape;966;p25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967" name="Google Shape;967;p25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9" name="Google Shape;969;p25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25"/>
          <p:cNvGrpSpPr/>
          <p:nvPr/>
        </p:nvGrpSpPr>
        <p:grpSpPr>
          <a:xfrm>
            <a:off x="398205" y="3171937"/>
            <a:ext cx="261592" cy="261592"/>
            <a:chOff x="8659505" y="1867887"/>
            <a:chExt cx="261592" cy="261592"/>
          </a:xfrm>
        </p:grpSpPr>
        <p:sp>
          <p:nvSpPr>
            <p:cNvPr id="971" name="Google Shape;971;p2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2" name="Google Shape;972;p2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973" name="Google Shape;973;p2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25"/>
          <p:cNvGrpSpPr/>
          <p:nvPr/>
        </p:nvGrpSpPr>
        <p:grpSpPr>
          <a:xfrm>
            <a:off x="8484205" y="3171937"/>
            <a:ext cx="261592" cy="261592"/>
            <a:chOff x="8659505" y="1867887"/>
            <a:chExt cx="261592" cy="261592"/>
          </a:xfrm>
        </p:grpSpPr>
        <p:sp>
          <p:nvSpPr>
            <p:cNvPr id="976" name="Google Shape;976;p2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2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978" name="Google Shape;978;p2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25"/>
          <p:cNvGrpSpPr/>
          <p:nvPr/>
        </p:nvGrpSpPr>
        <p:grpSpPr>
          <a:xfrm>
            <a:off x="398205" y="1396037"/>
            <a:ext cx="261592" cy="261592"/>
            <a:chOff x="8659505" y="1867887"/>
            <a:chExt cx="261592" cy="261592"/>
          </a:xfrm>
        </p:grpSpPr>
        <p:sp>
          <p:nvSpPr>
            <p:cNvPr id="981" name="Google Shape;981;p2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2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983" name="Google Shape;983;p2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5" name="Google Shape;985;p25"/>
          <p:cNvGrpSpPr/>
          <p:nvPr/>
        </p:nvGrpSpPr>
        <p:grpSpPr>
          <a:xfrm>
            <a:off x="8484205" y="1396037"/>
            <a:ext cx="261592" cy="261592"/>
            <a:chOff x="8659505" y="1867887"/>
            <a:chExt cx="261592" cy="261592"/>
          </a:xfrm>
        </p:grpSpPr>
        <p:sp>
          <p:nvSpPr>
            <p:cNvPr id="986" name="Google Shape;986;p2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2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988" name="Google Shape;988;p2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0" name="Google Shape;990;p25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991" name="Google Shape;991;p25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992" name="Google Shape;992;p25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4" name="Google Shape;994;p25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25"/>
          <p:cNvGrpSpPr/>
          <p:nvPr/>
        </p:nvGrpSpPr>
        <p:grpSpPr>
          <a:xfrm>
            <a:off x="472739" y="4422891"/>
            <a:ext cx="112500" cy="361808"/>
            <a:chOff x="218401" y="2142551"/>
            <a:chExt cx="112500" cy="361808"/>
          </a:xfrm>
        </p:grpSpPr>
        <p:sp>
          <p:nvSpPr>
            <p:cNvPr id="996" name="Google Shape;996;p25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00" name="Google Shape;1000;p26"/>
          <p:cNvGrpSpPr/>
          <p:nvPr/>
        </p:nvGrpSpPr>
        <p:grpSpPr>
          <a:xfrm>
            <a:off x="8564789" y="358491"/>
            <a:ext cx="112500" cy="361808"/>
            <a:chOff x="218401" y="2142551"/>
            <a:chExt cx="112500" cy="361808"/>
          </a:xfrm>
        </p:grpSpPr>
        <p:sp>
          <p:nvSpPr>
            <p:cNvPr id="1001" name="Google Shape;1001;p26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6"/>
          <p:cNvGrpSpPr/>
          <p:nvPr/>
        </p:nvGrpSpPr>
        <p:grpSpPr>
          <a:xfrm>
            <a:off x="8524538" y="4242338"/>
            <a:ext cx="180900" cy="361750"/>
            <a:chOff x="8708138" y="1049963"/>
            <a:chExt cx="180900" cy="361750"/>
          </a:xfrm>
        </p:grpSpPr>
        <p:sp>
          <p:nvSpPr>
            <p:cNvPr id="1004" name="Google Shape;1004;p26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26"/>
          <p:cNvGrpSpPr/>
          <p:nvPr/>
        </p:nvGrpSpPr>
        <p:grpSpPr>
          <a:xfrm rot="5400000">
            <a:off x="279921" y="2025542"/>
            <a:ext cx="498155" cy="133914"/>
            <a:chOff x="828271" y="334979"/>
            <a:chExt cx="498155" cy="133914"/>
          </a:xfrm>
        </p:grpSpPr>
        <p:grpSp>
          <p:nvGrpSpPr>
            <p:cNvPr id="1008" name="Google Shape;1008;p26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009" name="Google Shape;1009;p26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0" name="Google Shape;1010;p26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11" name="Google Shape;1011;p26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6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13" name="Google Shape;1013;p26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014" name="Google Shape;1014;p26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5" name="Google Shape;1015;p26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16" name="Google Shape;1016;p26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6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18" name="Google Shape;1018;p26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019" name="Google Shape;1019;p26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020" name="Google Shape;1020;p26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21" name="Google Shape;1021;p26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22" name="Google Shape;1022;p26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3" name="Google Shape;1023;p26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24" name="Google Shape;1024;p26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025" name="Google Shape;1025;p26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26" name="Google Shape;1026;p26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27" name="Google Shape;1027;p26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8" name="Google Shape;1028;p26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029" name="Google Shape;1029;p26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2" name="Google Shape;1032;p27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1033" name="Google Shape;1033;p27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438538" y="4423213"/>
            <a:ext cx="180900" cy="361750"/>
            <a:chOff x="8708138" y="1049963"/>
            <a:chExt cx="180900" cy="361750"/>
          </a:xfrm>
        </p:grpSpPr>
        <p:sp>
          <p:nvSpPr>
            <p:cNvPr id="1037" name="Google Shape;1037;p27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7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1041" name="Google Shape;1041;p27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042" name="Google Shape;1042;p2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3" name="Google Shape;1043;p2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44" name="Google Shape;1044;p2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6" name="Google Shape;1046;p27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047" name="Google Shape;1047;p2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8" name="Google Shape;1048;p2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49" name="Google Shape;1049;p2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1" name="Google Shape;1051;p27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052" name="Google Shape;1052;p27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4" name="Google Shape;1054;p2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55" name="Google Shape;1055;p2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2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57" name="Google Shape;1057;p27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058" name="Google Shape;1058;p2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9" name="Google Shape;1059;p2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60" name="Google Shape;1060;p2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2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062" name="Google Shape;1062;p27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1063" name="Google Shape;1063;p27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064" name="Google Shape;1064;p27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7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27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7"/>
          <p:cNvGrpSpPr/>
          <p:nvPr/>
        </p:nvGrpSpPr>
        <p:grpSpPr>
          <a:xfrm rot="5400000">
            <a:off x="279921" y="1281617"/>
            <a:ext cx="498155" cy="133914"/>
            <a:chOff x="828271" y="334979"/>
            <a:chExt cx="498155" cy="133914"/>
          </a:xfrm>
        </p:grpSpPr>
        <p:grpSp>
          <p:nvGrpSpPr>
            <p:cNvPr id="1068" name="Google Shape;1068;p27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069" name="Google Shape;1069;p2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71" name="Google Shape;1071;p2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3" name="Google Shape;1073;p27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074" name="Google Shape;1074;p2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5" name="Google Shape;1075;p2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76" name="Google Shape;1076;p2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8" name="Google Shape;1078;p27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079" name="Google Shape;1079;p27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080" name="Google Shape;1080;p2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81" name="Google Shape;1081;p2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82" name="Google Shape;1082;p2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2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84" name="Google Shape;1084;p27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085" name="Google Shape;1085;p2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86" name="Google Shape;1086;p2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87" name="Google Shape;1087;p2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8" name="Google Shape;1088;p2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089" name="Google Shape;1089;p27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92" name="Google Shape;1092;p28"/>
          <p:cNvGrpSpPr/>
          <p:nvPr/>
        </p:nvGrpSpPr>
        <p:grpSpPr>
          <a:xfrm>
            <a:off x="472739" y="4422891"/>
            <a:ext cx="112500" cy="361808"/>
            <a:chOff x="218401" y="2142551"/>
            <a:chExt cx="112500" cy="361808"/>
          </a:xfrm>
        </p:grpSpPr>
        <p:sp>
          <p:nvSpPr>
            <p:cNvPr id="1093" name="Google Shape;1093;p28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8564789" y="358491"/>
            <a:ext cx="112500" cy="361808"/>
            <a:chOff x="218401" y="2142551"/>
            <a:chExt cx="112500" cy="361808"/>
          </a:xfrm>
        </p:grpSpPr>
        <p:sp>
          <p:nvSpPr>
            <p:cNvPr id="1096" name="Google Shape;1096;p28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>
            <a:off x="8524538" y="4242338"/>
            <a:ext cx="180900" cy="361750"/>
            <a:chOff x="8708138" y="1049963"/>
            <a:chExt cx="180900" cy="361750"/>
          </a:xfrm>
        </p:grpSpPr>
        <p:sp>
          <p:nvSpPr>
            <p:cNvPr id="1099" name="Google Shape;1099;p28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 rot="5400000">
            <a:off x="279921" y="2075642"/>
            <a:ext cx="498155" cy="133914"/>
            <a:chOff x="828271" y="334979"/>
            <a:chExt cx="498155" cy="133914"/>
          </a:xfrm>
        </p:grpSpPr>
        <p:grpSp>
          <p:nvGrpSpPr>
            <p:cNvPr id="1103" name="Google Shape;1103;p28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104" name="Google Shape;1104;p28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5" name="Google Shape;1105;p28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06" name="Google Shape;1106;p28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8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8" name="Google Shape;1108;p28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109" name="Google Shape;1109;p28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0" name="Google Shape;1110;p28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11" name="Google Shape;1111;p28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8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3" name="Google Shape;1113;p28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114" name="Google Shape;1114;p28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115" name="Google Shape;1115;p28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16" name="Google Shape;1116;p28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17" name="Google Shape;1117;p28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8" name="Google Shape;1118;p28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19" name="Google Shape;1119;p28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120" name="Google Shape;1120;p28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21" name="Google Shape;1121;p28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22" name="Google Shape;1122;p28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3" name="Google Shape;1123;p28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124" name="Google Shape;1124;p28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127" name="Google Shape;1127;p29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1128" name="Google Shape;1128;p29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129" name="Google Shape;1129;p29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1" name="Google Shape;1131;p29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29"/>
          <p:cNvGrpSpPr/>
          <p:nvPr/>
        </p:nvGrpSpPr>
        <p:grpSpPr>
          <a:xfrm>
            <a:off x="357377" y="4425668"/>
            <a:ext cx="343245" cy="343245"/>
            <a:chOff x="1335500" y="-85775"/>
            <a:chExt cx="1606200" cy="1606200"/>
          </a:xfrm>
        </p:grpSpPr>
        <p:grpSp>
          <p:nvGrpSpPr>
            <p:cNvPr id="1133" name="Google Shape;1133;p29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134" name="Google Shape;1134;p29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6" name="Google Shape;1136;p29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9"/>
          <p:cNvGrpSpPr/>
          <p:nvPr/>
        </p:nvGrpSpPr>
        <p:grpSpPr>
          <a:xfrm rot="5400000">
            <a:off x="8365921" y="1801367"/>
            <a:ext cx="498155" cy="133914"/>
            <a:chOff x="828271" y="334979"/>
            <a:chExt cx="498155" cy="133914"/>
          </a:xfrm>
        </p:grpSpPr>
        <p:grpSp>
          <p:nvGrpSpPr>
            <p:cNvPr id="1138" name="Google Shape;1138;p29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139" name="Google Shape;1139;p2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0" name="Google Shape;1140;p2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41" name="Google Shape;1141;p2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43" name="Google Shape;1143;p29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144" name="Google Shape;1144;p2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5" name="Google Shape;1145;p2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46" name="Google Shape;1146;p2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48" name="Google Shape;1148;p29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149" name="Google Shape;1149;p29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150" name="Google Shape;1150;p2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51" name="Google Shape;1151;p2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52" name="Google Shape;1152;p2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2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54" name="Google Shape;1154;p29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155" name="Google Shape;1155;p2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56" name="Google Shape;1156;p2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57" name="Google Shape;1157;p2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8" name="Google Shape;1158;p2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59" name="Google Shape;1159;p29"/>
          <p:cNvGrpSpPr/>
          <p:nvPr/>
        </p:nvGrpSpPr>
        <p:grpSpPr>
          <a:xfrm rot="5400000">
            <a:off x="279921" y="1801367"/>
            <a:ext cx="498155" cy="133914"/>
            <a:chOff x="828271" y="334979"/>
            <a:chExt cx="498155" cy="133914"/>
          </a:xfrm>
        </p:grpSpPr>
        <p:grpSp>
          <p:nvGrpSpPr>
            <p:cNvPr id="1160" name="Google Shape;1160;p29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161" name="Google Shape;1161;p2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2" name="Google Shape;1162;p2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63" name="Google Shape;1163;p2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5" name="Google Shape;1165;p29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166" name="Google Shape;1166;p2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7" name="Google Shape;1167;p2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68" name="Google Shape;1168;p2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0" name="Google Shape;1170;p29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171" name="Google Shape;1171;p29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172" name="Google Shape;1172;p2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73" name="Google Shape;1173;p2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74" name="Google Shape;1174;p2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5" name="Google Shape;1175;p2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76" name="Google Shape;1176;p29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177" name="Google Shape;1177;p2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78" name="Google Shape;1178;p2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79" name="Google Shape;1179;p2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0" name="Google Shape;1180;p2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81" name="Google Shape;1181;p29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1182" name="Google Shape;1182;p29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29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0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189" name="Google Shape;1189;p30"/>
          <p:cNvGrpSpPr/>
          <p:nvPr/>
        </p:nvGrpSpPr>
        <p:grpSpPr>
          <a:xfrm>
            <a:off x="398205" y="3723237"/>
            <a:ext cx="261592" cy="261592"/>
            <a:chOff x="8340605" y="3012200"/>
            <a:chExt cx="261592" cy="261592"/>
          </a:xfrm>
        </p:grpSpPr>
        <p:sp>
          <p:nvSpPr>
            <p:cNvPr id="1190" name="Google Shape;1190;p30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1" name="Google Shape;1191;p30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192" name="Google Shape;1192;p3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4" name="Google Shape;1194;p30"/>
          <p:cNvGrpSpPr/>
          <p:nvPr/>
        </p:nvGrpSpPr>
        <p:grpSpPr>
          <a:xfrm>
            <a:off x="398205" y="1939971"/>
            <a:ext cx="261592" cy="261592"/>
            <a:chOff x="8659505" y="1867887"/>
            <a:chExt cx="261592" cy="261592"/>
          </a:xfrm>
        </p:grpSpPr>
        <p:sp>
          <p:nvSpPr>
            <p:cNvPr id="1195" name="Google Shape;1195;p30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6" name="Google Shape;1196;p30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197" name="Google Shape;1197;p3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9" name="Google Shape;1199;p30"/>
          <p:cNvGrpSpPr/>
          <p:nvPr/>
        </p:nvGrpSpPr>
        <p:grpSpPr>
          <a:xfrm>
            <a:off x="8485130" y="1930662"/>
            <a:ext cx="261592" cy="261592"/>
            <a:chOff x="8340605" y="3012200"/>
            <a:chExt cx="261592" cy="261592"/>
          </a:xfrm>
        </p:grpSpPr>
        <p:sp>
          <p:nvSpPr>
            <p:cNvPr id="1200" name="Google Shape;1200;p30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30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202" name="Google Shape;1202;p3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4" name="Google Shape;1204;p30"/>
          <p:cNvGrpSpPr/>
          <p:nvPr/>
        </p:nvGrpSpPr>
        <p:grpSpPr>
          <a:xfrm>
            <a:off x="8485130" y="3723221"/>
            <a:ext cx="261592" cy="261592"/>
            <a:chOff x="8659505" y="1867887"/>
            <a:chExt cx="261592" cy="261592"/>
          </a:xfrm>
        </p:grpSpPr>
        <p:sp>
          <p:nvSpPr>
            <p:cNvPr id="1205" name="Google Shape;1205;p30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6" name="Google Shape;1206;p30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207" name="Google Shape;1207;p3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30"/>
          <p:cNvGrpSpPr/>
          <p:nvPr/>
        </p:nvGrpSpPr>
        <p:grpSpPr>
          <a:xfrm>
            <a:off x="4322923" y="4537142"/>
            <a:ext cx="498155" cy="133914"/>
            <a:chOff x="828271" y="334979"/>
            <a:chExt cx="498155" cy="133914"/>
          </a:xfrm>
        </p:grpSpPr>
        <p:grpSp>
          <p:nvGrpSpPr>
            <p:cNvPr id="1210" name="Google Shape;1210;p30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211" name="Google Shape;1211;p30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2" name="Google Shape;1212;p30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213" name="Google Shape;1213;p3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3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5" name="Google Shape;1215;p30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216" name="Google Shape;1216;p30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7" name="Google Shape;1217;p30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218" name="Google Shape;1218;p3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3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0" name="Google Shape;1220;p30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221" name="Google Shape;1221;p30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222" name="Google Shape;1222;p30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3" name="Google Shape;1223;p30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224" name="Google Shape;1224;p30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5" name="Google Shape;1225;p30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26" name="Google Shape;1226;p30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227" name="Google Shape;1227;p30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8" name="Google Shape;1228;p30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229" name="Google Shape;1229;p30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30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31" name="Google Shape;1231;p30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1232" name="Google Shape;1232;p30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233" name="Google Shape;1233;p30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0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5" name="Google Shape;1235;p30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720000" y="1063350"/>
            <a:ext cx="7704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7" name="Google Shape;77;p4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78" name="Google Shape;78;p4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 rot="5400000">
            <a:off x="8365921" y="4537142"/>
            <a:ext cx="498155" cy="133914"/>
            <a:chOff x="828271" y="334979"/>
            <a:chExt cx="498155" cy="133914"/>
          </a:xfrm>
        </p:grpSpPr>
        <p:grpSp>
          <p:nvGrpSpPr>
            <p:cNvPr id="82" name="Google Shape;82;p4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83" name="Google Shape;83;p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" name="Google Shape;84;p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85" name="Google Shape;85;p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" name="Google Shape;87;p4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88" name="Google Shape;88;p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" name="Google Shape;89;p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" name="Google Shape;92;p4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93" name="Google Shape;93;p4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94" name="Google Shape;94;p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" name="Google Shape;95;p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96" name="Google Shape;96;p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" name="Google Shape;97;p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8" name="Google Shape;98;p4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99" name="Google Shape;99;p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" name="Google Shape;100;p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01" name="Google Shape;101;p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" name="Google Shape;102;p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03" name="Google Shape;103;p4"/>
          <p:cNvGrpSpPr/>
          <p:nvPr/>
        </p:nvGrpSpPr>
        <p:grpSpPr>
          <a:xfrm rot="5400000">
            <a:off x="279921" y="4537142"/>
            <a:ext cx="498155" cy="133914"/>
            <a:chOff x="828271" y="334979"/>
            <a:chExt cx="498155" cy="133914"/>
          </a:xfrm>
        </p:grpSpPr>
        <p:grpSp>
          <p:nvGrpSpPr>
            <p:cNvPr id="104" name="Google Shape;104;p4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05" name="Google Shape;105;p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" name="Google Shape;106;p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" name="Google Shape;109;p4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10" name="Google Shape;110;p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4" name="Google Shape;114;p4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15" name="Google Shape;115;p4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7" name="Google Shape;117;p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18" name="Google Shape;118;p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0" name="Google Shape;120;p4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21" name="Google Shape;121;p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" name="Google Shape;122;p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23" name="Google Shape;123;p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5" name="Google Shape;125;p4"/>
          <p:cNvGrpSpPr/>
          <p:nvPr/>
        </p:nvGrpSpPr>
        <p:grpSpPr>
          <a:xfrm>
            <a:off x="438538" y="539388"/>
            <a:ext cx="180900" cy="361750"/>
            <a:chOff x="8708138" y="1049963"/>
            <a:chExt cx="180900" cy="361750"/>
          </a:xfrm>
        </p:grpSpPr>
        <p:sp>
          <p:nvSpPr>
            <p:cNvPr id="126" name="Google Shape;126;p4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1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39" name="Google Shape;1239;p31"/>
          <p:cNvGrpSpPr/>
          <p:nvPr/>
        </p:nvGrpSpPr>
        <p:grpSpPr>
          <a:xfrm>
            <a:off x="398205" y="3022162"/>
            <a:ext cx="261592" cy="261592"/>
            <a:chOff x="8340605" y="3012200"/>
            <a:chExt cx="261592" cy="261592"/>
          </a:xfrm>
        </p:grpSpPr>
        <p:sp>
          <p:nvSpPr>
            <p:cNvPr id="1240" name="Google Shape;1240;p3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1" name="Google Shape;1241;p3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242" name="Google Shape;1242;p3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4" name="Google Shape;1244;p31"/>
          <p:cNvGrpSpPr/>
          <p:nvPr/>
        </p:nvGrpSpPr>
        <p:grpSpPr>
          <a:xfrm>
            <a:off x="398205" y="1628687"/>
            <a:ext cx="261592" cy="261592"/>
            <a:chOff x="8340605" y="3012200"/>
            <a:chExt cx="261592" cy="261592"/>
          </a:xfrm>
        </p:grpSpPr>
        <p:sp>
          <p:nvSpPr>
            <p:cNvPr id="1245" name="Google Shape;1245;p3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3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247" name="Google Shape;1247;p3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9" name="Google Shape;1249;p31"/>
          <p:cNvGrpSpPr/>
          <p:nvPr/>
        </p:nvGrpSpPr>
        <p:grpSpPr>
          <a:xfrm>
            <a:off x="8484205" y="3719025"/>
            <a:ext cx="261592" cy="261592"/>
            <a:chOff x="8340605" y="3012200"/>
            <a:chExt cx="261592" cy="261592"/>
          </a:xfrm>
        </p:grpSpPr>
        <p:sp>
          <p:nvSpPr>
            <p:cNvPr id="1250" name="Google Shape;1250;p3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1" name="Google Shape;1251;p3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252" name="Google Shape;1252;p3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4" name="Google Shape;1254;p31"/>
          <p:cNvGrpSpPr/>
          <p:nvPr/>
        </p:nvGrpSpPr>
        <p:grpSpPr>
          <a:xfrm>
            <a:off x="8484205" y="2325250"/>
            <a:ext cx="261592" cy="261592"/>
            <a:chOff x="8340605" y="3012200"/>
            <a:chExt cx="261592" cy="261592"/>
          </a:xfrm>
        </p:grpSpPr>
        <p:sp>
          <p:nvSpPr>
            <p:cNvPr id="1255" name="Google Shape;1255;p3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6" name="Google Shape;1256;p3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257" name="Google Shape;1257;p3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9" name="Google Shape;1259;p31"/>
          <p:cNvGrpSpPr/>
          <p:nvPr/>
        </p:nvGrpSpPr>
        <p:grpSpPr>
          <a:xfrm>
            <a:off x="8524538" y="2972063"/>
            <a:ext cx="180900" cy="361750"/>
            <a:chOff x="8708138" y="1049963"/>
            <a:chExt cx="180900" cy="361750"/>
          </a:xfrm>
        </p:grpSpPr>
        <p:sp>
          <p:nvSpPr>
            <p:cNvPr id="1260" name="Google Shape;1260;p3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31"/>
          <p:cNvGrpSpPr/>
          <p:nvPr/>
        </p:nvGrpSpPr>
        <p:grpSpPr>
          <a:xfrm>
            <a:off x="428788" y="2275325"/>
            <a:ext cx="180900" cy="361750"/>
            <a:chOff x="8708138" y="1049963"/>
            <a:chExt cx="180900" cy="361750"/>
          </a:xfrm>
        </p:grpSpPr>
        <p:sp>
          <p:nvSpPr>
            <p:cNvPr id="1264" name="Google Shape;1264;p3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31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1268" name="Google Shape;1268;p3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269" name="Google Shape;1269;p3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1" name="Google Shape;1271;p3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1"/>
          <p:cNvGrpSpPr/>
          <p:nvPr/>
        </p:nvGrpSpPr>
        <p:grpSpPr>
          <a:xfrm>
            <a:off x="357377" y="4432468"/>
            <a:ext cx="343245" cy="343245"/>
            <a:chOff x="1335500" y="-85775"/>
            <a:chExt cx="1606200" cy="1606200"/>
          </a:xfrm>
        </p:grpSpPr>
        <p:grpSp>
          <p:nvGrpSpPr>
            <p:cNvPr id="1273" name="Google Shape;1273;p3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274" name="Google Shape;1274;p3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6" name="Google Shape;1276;p3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9" name="Google Shape;1279;p32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1280" name="Google Shape;1280;p32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281" name="Google Shape;1281;p32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2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3" name="Google Shape;1283;p32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32"/>
          <p:cNvGrpSpPr/>
          <p:nvPr/>
        </p:nvGrpSpPr>
        <p:grpSpPr>
          <a:xfrm>
            <a:off x="357377" y="4425668"/>
            <a:ext cx="343245" cy="343245"/>
            <a:chOff x="1335500" y="-85775"/>
            <a:chExt cx="1606200" cy="1606200"/>
          </a:xfrm>
        </p:grpSpPr>
        <p:grpSp>
          <p:nvGrpSpPr>
            <p:cNvPr id="1285" name="Google Shape;1285;p32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286" name="Google Shape;1286;p32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2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8" name="Google Shape;1288;p32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32"/>
          <p:cNvGrpSpPr/>
          <p:nvPr/>
        </p:nvGrpSpPr>
        <p:grpSpPr>
          <a:xfrm>
            <a:off x="8564789" y="4407116"/>
            <a:ext cx="112500" cy="361808"/>
            <a:chOff x="218401" y="2142551"/>
            <a:chExt cx="112500" cy="361808"/>
          </a:xfrm>
        </p:grpSpPr>
        <p:sp>
          <p:nvSpPr>
            <p:cNvPr id="1290" name="Google Shape;1290;p32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2"/>
          <p:cNvGrpSpPr/>
          <p:nvPr/>
        </p:nvGrpSpPr>
        <p:grpSpPr>
          <a:xfrm>
            <a:off x="438538" y="2530050"/>
            <a:ext cx="180900" cy="361750"/>
            <a:chOff x="8708138" y="1049963"/>
            <a:chExt cx="180900" cy="361750"/>
          </a:xfrm>
        </p:grpSpPr>
        <p:sp>
          <p:nvSpPr>
            <p:cNvPr id="1293" name="Google Shape;1293;p32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32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9" name="Google Shape;1299;p33"/>
          <p:cNvGrpSpPr/>
          <p:nvPr/>
        </p:nvGrpSpPr>
        <p:grpSpPr>
          <a:xfrm>
            <a:off x="362788" y="4425668"/>
            <a:ext cx="343245" cy="343245"/>
            <a:chOff x="1335500" y="-85775"/>
            <a:chExt cx="1606200" cy="1606200"/>
          </a:xfrm>
        </p:grpSpPr>
        <p:grpSp>
          <p:nvGrpSpPr>
            <p:cNvPr id="1300" name="Google Shape;1300;p33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301" name="Google Shape;1301;p33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3" name="Google Shape;1303;p33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33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1305" name="Google Shape;1305;p33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306" name="Google Shape;1306;p33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8" name="Google Shape;1308;p33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33"/>
          <p:cNvGrpSpPr/>
          <p:nvPr/>
        </p:nvGrpSpPr>
        <p:grpSpPr>
          <a:xfrm>
            <a:off x="8484205" y="1936587"/>
            <a:ext cx="261592" cy="261592"/>
            <a:chOff x="8659505" y="1867887"/>
            <a:chExt cx="261592" cy="261592"/>
          </a:xfrm>
        </p:grpSpPr>
        <p:sp>
          <p:nvSpPr>
            <p:cNvPr id="1310" name="Google Shape;1310;p3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1" name="Google Shape;1311;p3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312" name="Google Shape;1312;p3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4" name="Google Shape;1314;p33"/>
          <p:cNvGrpSpPr/>
          <p:nvPr/>
        </p:nvGrpSpPr>
        <p:grpSpPr>
          <a:xfrm>
            <a:off x="8484205" y="2657062"/>
            <a:ext cx="261592" cy="261592"/>
            <a:chOff x="8659505" y="1867887"/>
            <a:chExt cx="261592" cy="261592"/>
          </a:xfrm>
        </p:grpSpPr>
        <p:sp>
          <p:nvSpPr>
            <p:cNvPr id="1315" name="Google Shape;1315;p3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6" name="Google Shape;1316;p3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317" name="Google Shape;1317;p3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9" name="Google Shape;1319;p33"/>
          <p:cNvGrpSpPr/>
          <p:nvPr/>
        </p:nvGrpSpPr>
        <p:grpSpPr>
          <a:xfrm>
            <a:off x="8484205" y="3377537"/>
            <a:ext cx="261592" cy="261592"/>
            <a:chOff x="8659505" y="1867887"/>
            <a:chExt cx="261592" cy="261592"/>
          </a:xfrm>
        </p:grpSpPr>
        <p:sp>
          <p:nvSpPr>
            <p:cNvPr id="1320" name="Google Shape;1320;p33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1" name="Google Shape;1321;p33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322" name="Google Shape;1322;p3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4" name="Google Shape;1324;p33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_1_1_1_1_1_1"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27" name="Google Shape;1327;p34"/>
          <p:cNvGrpSpPr/>
          <p:nvPr/>
        </p:nvGrpSpPr>
        <p:grpSpPr>
          <a:xfrm rot="5400000">
            <a:off x="8365921" y="1938892"/>
            <a:ext cx="498155" cy="133914"/>
            <a:chOff x="828271" y="334979"/>
            <a:chExt cx="498155" cy="133914"/>
          </a:xfrm>
        </p:grpSpPr>
        <p:grpSp>
          <p:nvGrpSpPr>
            <p:cNvPr id="1328" name="Google Shape;1328;p34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329" name="Google Shape;1329;p3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0" name="Google Shape;1330;p3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331" name="Google Shape;1331;p3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3" name="Google Shape;1333;p34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334" name="Google Shape;1334;p3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5" name="Google Shape;1335;p3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336" name="Google Shape;1336;p3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8" name="Google Shape;1338;p34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339" name="Google Shape;1339;p34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340" name="Google Shape;1340;p3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41" name="Google Shape;1341;p3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342" name="Google Shape;1342;p3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3" name="Google Shape;1343;p3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44" name="Google Shape;1344;p34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345" name="Google Shape;1345;p3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46" name="Google Shape;1346;p3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347" name="Google Shape;1347;p3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8" name="Google Shape;1348;p3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349" name="Google Shape;1349;p34"/>
          <p:cNvGrpSpPr/>
          <p:nvPr/>
        </p:nvGrpSpPr>
        <p:grpSpPr>
          <a:xfrm>
            <a:off x="438538" y="1899963"/>
            <a:ext cx="180900" cy="361750"/>
            <a:chOff x="8708138" y="1049963"/>
            <a:chExt cx="180900" cy="361750"/>
          </a:xfrm>
        </p:grpSpPr>
        <p:sp>
          <p:nvSpPr>
            <p:cNvPr id="1350" name="Google Shape;1350;p34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34"/>
          <p:cNvGrpSpPr/>
          <p:nvPr/>
        </p:nvGrpSpPr>
        <p:grpSpPr>
          <a:xfrm rot="5400000">
            <a:off x="8365921" y="3805667"/>
            <a:ext cx="498155" cy="133914"/>
            <a:chOff x="828271" y="334979"/>
            <a:chExt cx="498155" cy="133914"/>
          </a:xfrm>
        </p:grpSpPr>
        <p:grpSp>
          <p:nvGrpSpPr>
            <p:cNvPr id="1354" name="Google Shape;1354;p34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355" name="Google Shape;1355;p3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6" name="Google Shape;1356;p3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357" name="Google Shape;1357;p3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9" name="Google Shape;1359;p34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360" name="Google Shape;1360;p34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1" name="Google Shape;1361;p34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362" name="Google Shape;1362;p34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4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64" name="Google Shape;1364;p34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365" name="Google Shape;1365;p34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366" name="Google Shape;1366;p3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67" name="Google Shape;1367;p3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368" name="Google Shape;1368;p3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9" name="Google Shape;1369;p3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70" name="Google Shape;1370;p34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371" name="Google Shape;1371;p34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2" name="Google Shape;1372;p34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373" name="Google Shape;1373;p34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4" name="Google Shape;1374;p34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375" name="Google Shape;1375;p34"/>
          <p:cNvGrpSpPr/>
          <p:nvPr/>
        </p:nvGrpSpPr>
        <p:grpSpPr>
          <a:xfrm>
            <a:off x="438538" y="2874038"/>
            <a:ext cx="180900" cy="361750"/>
            <a:chOff x="8708138" y="1049963"/>
            <a:chExt cx="180900" cy="361750"/>
          </a:xfrm>
        </p:grpSpPr>
        <p:sp>
          <p:nvSpPr>
            <p:cNvPr id="1376" name="Google Shape;1376;p34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34"/>
          <p:cNvGrpSpPr/>
          <p:nvPr/>
        </p:nvGrpSpPr>
        <p:grpSpPr>
          <a:xfrm>
            <a:off x="8443376" y="4425668"/>
            <a:ext cx="343245" cy="343245"/>
            <a:chOff x="1335500" y="-85775"/>
            <a:chExt cx="1606200" cy="1606200"/>
          </a:xfrm>
        </p:grpSpPr>
        <p:grpSp>
          <p:nvGrpSpPr>
            <p:cNvPr id="1380" name="Google Shape;1380;p34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381" name="Google Shape;1381;p34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3" name="Google Shape;1383;p34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34"/>
          <p:cNvGrpSpPr/>
          <p:nvPr/>
        </p:nvGrpSpPr>
        <p:grpSpPr>
          <a:xfrm>
            <a:off x="8443376" y="367768"/>
            <a:ext cx="343245" cy="343245"/>
            <a:chOff x="1335500" y="-85775"/>
            <a:chExt cx="1606200" cy="1606200"/>
          </a:xfrm>
        </p:grpSpPr>
        <p:grpSp>
          <p:nvGrpSpPr>
            <p:cNvPr id="1385" name="Google Shape;1385;p34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386" name="Google Shape;1386;p34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8" name="Google Shape;1388;p34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34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_1_1_1_1_1_1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5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93" name="Google Shape;1393;p35"/>
          <p:cNvGrpSpPr/>
          <p:nvPr/>
        </p:nvGrpSpPr>
        <p:grpSpPr>
          <a:xfrm>
            <a:off x="398196" y="3290456"/>
            <a:ext cx="261592" cy="261592"/>
            <a:chOff x="8659505" y="1867887"/>
            <a:chExt cx="261592" cy="261592"/>
          </a:xfrm>
        </p:grpSpPr>
        <p:sp>
          <p:nvSpPr>
            <p:cNvPr id="1394" name="Google Shape;1394;p3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5" name="Google Shape;1395;p3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396" name="Google Shape;1396;p3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8" name="Google Shape;1398;p35"/>
          <p:cNvGrpSpPr/>
          <p:nvPr/>
        </p:nvGrpSpPr>
        <p:grpSpPr>
          <a:xfrm>
            <a:off x="398196" y="2045212"/>
            <a:ext cx="261592" cy="261592"/>
            <a:chOff x="8340605" y="3012200"/>
            <a:chExt cx="261592" cy="261592"/>
          </a:xfrm>
        </p:grpSpPr>
        <p:sp>
          <p:nvSpPr>
            <p:cNvPr id="1399" name="Google Shape;1399;p35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0" name="Google Shape;1400;p35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401" name="Google Shape;1401;p3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3" name="Google Shape;1403;p35"/>
          <p:cNvGrpSpPr/>
          <p:nvPr/>
        </p:nvGrpSpPr>
        <p:grpSpPr>
          <a:xfrm>
            <a:off x="8443376" y="367768"/>
            <a:ext cx="343245" cy="343245"/>
            <a:chOff x="1335500" y="-85775"/>
            <a:chExt cx="1606200" cy="1606200"/>
          </a:xfrm>
        </p:grpSpPr>
        <p:grpSp>
          <p:nvGrpSpPr>
            <p:cNvPr id="1404" name="Google Shape;1404;p35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405" name="Google Shape;1405;p35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7" name="Google Shape;1407;p35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35"/>
          <p:cNvGrpSpPr/>
          <p:nvPr/>
        </p:nvGrpSpPr>
        <p:grpSpPr>
          <a:xfrm>
            <a:off x="357376" y="4432468"/>
            <a:ext cx="343245" cy="343245"/>
            <a:chOff x="1335500" y="-85775"/>
            <a:chExt cx="1606200" cy="1606200"/>
          </a:xfrm>
        </p:grpSpPr>
        <p:grpSp>
          <p:nvGrpSpPr>
            <p:cNvPr id="1409" name="Google Shape;1409;p35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410" name="Google Shape;1410;p35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2" name="Google Shape;1412;p35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35"/>
          <p:cNvGrpSpPr/>
          <p:nvPr/>
        </p:nvGrpSpPr>
        <p:grpSpPr>
          <a:xfrm>
            <a:off x="8524538" y="1788238"/>
            <a:ext cx="180900" cy="361750"/>
            <a:chOff x="8708138" y="1049963"/>
            <a:chExt cx="180900" cy="361750"/>
          </a:xfrm>
        </p:grpSpPr>
        <p:sp>
          <p:nvSpPr>
            <p:cNvPr id="1414" name="Google Shape;1414;p35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5"/>
          <p:cNvGrpSpPr/>
          <p:nvPr/>
        </p:nvGrpSpPr>
        <p:grpSpPr>
          <a:xfrm rot="5400000">
            <a:off x="8365921" y="2530467"/>
            <a:ext cx="498155" cy="133914"/>
            <a:chOff x="828271" y="334979"/>
            <a:chExt cx="498155" cy="133914"/>
          </a:xfrm>
        </p:grpSpPr>
        <p:grpSp>
          <p:nvGrpSpPr>
            <p:cNvPr id="1418" name="Google Shape;1418;p35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419" name="Google Shape;1419;p35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0" name="Google Shape;1420;p35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421" name="Google Shape;1421;p35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35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3" name="Google Shape;1423;p35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424" name="Google Shape;1424;p35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5" name="Google Shape;1425;p35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426" name="Google Shape;1426;p35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35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8" name="Google Shape;1428;p35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429" name="Google Shape;1429;p35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430" name="Google Shape;1430;p35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31" name="Google Shape;1431;p35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34" name="Google Shape;1434;p35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435" name="Google Shape;1435;p35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36" name="Google Shape;1436;p35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_1_1_1_1_1_1_1_1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41" name="Google Shape;1441;p36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7"/>
          <p:cNvSpPr txBox="1"/>
          <p:nvPr>
            <p:ph hasCustomPrompt="1" type="title"/>
          </p:nvPr>
        </p:nvSpPr>
        <p:spPr>
          <a:xfrm>
            <a:off x="1117000" y="786163"/>
            <a:ext cx="50286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4" name="Google Shape;1444;p37"/>
          <p:cNvSpPr txBox="1"/>
          <p:nvPr>
            <p:ph idx="1" type="subTitle"/>
          </p:nvPr>
        </p:nvSpPr>
        <p:spPr>
          <a:xfrm>
            <a:off x="1117000" y="1530162"/>
            <a:ext cx="50286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45" name="Google Shape;1445;p37"/>
          <p:cNvSpPr txBox="1"/>
          <p:nvPr>
            <p:ph hasCustomPrompt="1" idx="2" type="title"/>
          </p:nvPr>
        </p:nvSpPr>
        <p:spPr>
          <a:xfrm>
            <a:off x="1117000" y="2059500"/>
            <a:ext cx="50286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6" name="Google Shape;1446;p37"/>
          <p:cNvSpPr txBox="1"/>
          <p:nvPr>
            <p:ph idx="3" type="subTitle"/>
          </p:nvPr>
        </p:nvSpPr>
        <p:spPr>
          <a:xfrm>
            <a:off x="1117000" y="2803500"/>
            <a:ext cx="50286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47" name="Google Shape;1447;p37"/>
          <p:cNvSpPr txBox="1"/>
          <p:nvPr>
            <p:ph hasCustomPrompt="1" idx="4" type="title"/>
          </p:nvPr>
        </p:nvSpPr>
        <p:spPr>
          <a:xfrm>
            <a:off x="1117000" y="3332837"/>
            <a:ext cx="50286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8" name="Google Shape;1448;p37"/>
          <p:cNvSpPr txBox="1"/>
          <p:nvPr>
            <p:ph idx="5" type="subTitle"/>
          </p:nvPr>
        </p:nvSpPr>
        <p:spPr>
          <a:xfrm>
            <a:off x="1117000" y="4076838"/>
            <a:ext cx="50286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49" name="Google Shape;1449;p37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0" name="Google Shape;1450;p37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1451" name="Google Shape;1451;p37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4" name="Google Shape;1454;p37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37"/>
          <p:cNvGrpSpPr/>
          <p:nvPr/>
        </p:nvGrpSpPr>
        <p:grpSpPr>
          <a:xfrm>
            <a:off x="8524538" y="901088"/>
            <a:ext cx="180900" cy="361750"/>
            <a:chOff x="8708138" y="1049963"/>
            <a:chExt cx="180900" cy="361750"/>
          </a:xfrm>
        </p:grpSpPr>
        <p:sp>
          <p:nvSpPr>
            <p:cNvPr id="1456" name="Google Shape;1456;p37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37"/>
          <p:cNvGrpSpPr/>
          <p:nvPr/>
        </p:nvGrpSpPr>
        <p:grpSpPr>
          <a:xfrm>
            <a:off x="472739" y="358491"/>
            <a:ext cx="112500" cy="361808"/>
            <a:chOff x="218401" y="2142551"/>
            <a:chExt cx="112500" cy="361808"/>
          </a:xfrm>
        </p:grpSpPr>
        <p:sp>
          <p:nvSpPr>
            <p:cNvPr id="1460" name="Google Shape;1460;p37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7"/>
          <p:cNvGrpSpPr/>
          <p:nvPr/>
        </p:nvGrpSpPr>
        <p:grpSpPr>
          <a:xfrm rot="5400000">
            <a:off x="8365921" y="1801367"/>
            <a:ext cx="498155" cy="133914"/>
            <a:chOff x="828271" y="334979"/>
            <a:chExt cx="498155" cy="133914"/>
          </a:xfrm>
        </p:grpSpPr>
        <p:grpSp>
          <p:nvGrpSpPr>
            <p:cNvPr id="1463" name="Google Shape;1463;p37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464" name="Google Shape;1464;p3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5" name="Google Shape;1465;p3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466" name="Google Shape;1466;p3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3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8" name="Google Shape;1468;p37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469" name="Google Shape;1469;p3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0" name="Google Shape;1470;p3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471" name="Google Shape;1471;p3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3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73" name="Google Shape;1473;p37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474" name="Google Shape;1474;p37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475" name="Google Shape;1475;p3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76" name="Google Shape;1476;p3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477" name="Google Shape;1477;p3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8" name="Google Shape;1478;p3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79" name="Google Shape;1479;p37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480" name="Google Shape;1480;p3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81" name="Google Shape;1481;p3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482" name="Google Shape;1482;p3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3" name="Google Shape;1483;p3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484" name="Google Shape;1484;p37"/>
          <p:cNvGrpSpPr/>
          <p:nvPr/>
        </p:nvGrpSpPr>
        <p:grpSpPr>
          <a:xfrm>
            <a:off x="357377" y="4432468"/>
            <a:ext cx="343245" cy="343245"/>
            <a:chOff x="1335500" y="-85775"/>
            <a:chExt cx="1606200" cy="1606200"/>
          </a:xfrm>
        </p:grpSpPr>
        <p:grpSp>
          <p:nvGrpSpPr>
            <p:cNvPr id="1485" name="Google Shape;1485;p37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486" name="Google Shape;1486;p37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8" name="Google Shape;1488;p37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8"/>
          <p:cNvSpPr txBox="1"/>
          <p:nvPr>
            <p:ph hasCustomPrompt="1" type="title"/>
          </p:nvPr>
        </p:nvSpPr>
        <p:spPr>
          <a:xfrm>
            <a:off x="713175" y="2980583"/>
            <a:ext cx="23997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1" name="Google Shape;1491;p38"/>
          <p:cNvSpPr txBox="1"/>
          <p:nvPr>
            <p:ph hasCustomPrompt="1" idx="2" type="title"/>
          </p:nvPr>
        </p:nvSpPr>
        <p:spPr>
          <a:xfrm>
            <a:off x="3372150" y="2980583"/>
            <a:ext cx="23997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2" name="Google Shape;1492;p38"/>
          <p:cNvSpPr txBox="1"/>
          <p:nvPr>
            <p:ph hasCustomPrompt="1" idx="3" type="title"/>
          </p:nvPr>
        </p:nvSpPr>
        <p:spPr>
          <a:xfrm>
            <a:off x="6031125" y="2980583"/>
            <a:ext cx="23997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3" name="Google Shape;1493;p38"/>
          <p:cNvSpPr txBox="1"/>
          <p:nvPr>
            <p:ph idx="4" type="title"/>
          </p:nvPr>
        </p:nvSpPr>
        <p:spPr>
          <a:xfrm>
            <a:off x="713175" y="37418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4" name="Google Shape;1494;p38"/>
          <p:cNvSpPr txBox="1"/>
          <p:nvPr>
            <p:ph idx="1" type="subTitle"/>
          </p:nvPr>
        </p:nvSpPr>
        <p:spPr>
          <a:xfrm>
            <a:off x="713175" y="4124654"/>
            <a:ext cx="239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95" name="Google Shape;1495;p38"/>
          <p:cNvSpPr txBox="1"/>
          <p:nvPr>
            <p:ph idx="5" type="title"/>
          </p:nvPr>
        </p:nvSpPr>
        <p:spPr>
          <a:xfrm>
            <a:off x="3372150" y="37418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6" name="Google Shape;1496;p38"/>
          <p:cNvSpPr txBox="1"/>
          <p:nvPr>
            <p:ph idx="6" type="subTitle"/>
          </p:nvPr>
        </p:nvSpPr>
        <p:spPr>
          <a:xfrm>
            <a:off x="3372150" y="4124654"/>
            <a:ext cx="239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97" name="Google Shape;1497;p38"/>
          <p:cNvSpPr txBox="1"/>
          <p:nvPr>
            <p:ph idx="7" type="title"/>
          </p:nvPr>
        </p:nvSpPr>
        <p:spPr>
          <a:xfrm>
            <a:off x="6031125" y="37418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8" name="Google Shape;1498;p38"/>
          <p:cNvSpPr txBox="1"/>
          <p:nvPr>
            <p:ph idx="8" type="subTitle"/>
          </p:nvPr>
        </p:nvSpPr>
        <p:spPr>
          <a:xfrm>
            <a:off x="6031125" y="4124654"/>
            <a:ext cx="239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99" name="Google Shape;1499;p3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00" name="Google Shape;1500;p38"/>
          <p:cNvGrpSpPr/>
          <p:nvPr/>
        </p:nvGrpSpPr>
        <p:grpSpPr>
          <a:xfrm>
            <a:off x="8484205" y="1936587"/>
            <a:ext cx="261592" cy="261592"/>
            <a:chOff x="8659505" y="1867887"/>
            <a:chExt cx="261592" cy="261592"/>
          </a:xfrm>
        </p:grpSpPr>
        <p:sp>
          <p:nvSpPr>
            <p:cNvPr id="1501" name="Google Shape;1501;p38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2" name="Google Shape;1502;p38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503" name="Google Shape;1503;p3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5" name="Google Shape;1505;p38"/>
          <p:cNvGrpSpPr/>
          <p:nvPr/>
        </p:nvGrpSpPr>
        <p:grpSpPr>
          <a:xfrm>
            <a:off x="398155" y="1936587"/>
            <a:ext cx="261592" cy="261592"/>
            <a:chOff x="8659505" y="1867887"/>
            <a:chExt cx="261592" cy="261592"/>
          </a:xfrm>
        </p:grpSpPr>
        <p:sp>
          <p:nvSpPr>
            <p:cNvPr id="1506" name="Google Shape;1506;p38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7" name="Google Shape;1507;p38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0" name="Google Shape;1510;p38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1511" name="Google Shape;1511;p38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p38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1515" name="Google Shape;1515;p38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516" name="Google Shape;1516;p38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7" name="Google Shape;1517;p38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518" name="Google Shape;1518;p38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38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0" name="Google Shape;1520;p38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521" name="Google Shape;1521;p38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2" name="Google Shape;1522;p38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523" name="Google Shape;1523;p38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8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5" name="Google Shape;1525;p38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526" name="Google Shape;1526;p38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527" name="Google Shape;1527;p38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28" name="Google Shape;1528;p38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529" name="Google Shape;1529;p38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0" name="Google Shape;1530;p38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31" name="Google Shape;1531;p38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532" name="Google Shape;1532;p38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33" name="Google Shape;1533;p38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534" name="Google Shape;1534;p38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5" name="Google Shape;1535;p38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536" name="Google Shape;1536;p38"/>
          <p:cNvGrpSpPr/>
          <p:nvPr/>
        </p:nvGrpSpPr>
        <p:grpSpPr>
          <a:xfrm rot="5400000">
            <a:off x="279921" y="2504792"/>
            <a:ext cx="498155" cy="133914"/>
            <a:chOff x="828271" y="334979"/>
            <a:chExt cx="498155" cy="133914"/>
          </a:xfrm>
        </p:grpSpPr>
        <p:grpSp>
          <p:nvGrpSpPr>
            <p:cNvPr id="1537" name="Google Shape;1537;p38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538" name="Google Shape;1538;p38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9" name="Google Shape;1539;p38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540" name="Google Shape;1540;p38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38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42" name="Google Shape;1542;p38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543" name="Google Shape;1543;p38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44" name="Google Shape;1544;p38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545" name="Google Shape;1545;p38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38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47" name="Google Shape;1547;p38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548" name="Google Shape;1548;p38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549" name="Google Shape;1549;p38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50" name="Google Shape;1550;p38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551" name="Google Shape;1551;p38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2" name="Google Shape;1552;p38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53" name="Google Shape;1553;p38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554" name="Google Shape;1554;p38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55" name="Google Shape;1555;p38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556" name="Google Shape;1556;p38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7" name="Google Shape;1557;p38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558" name="Google Shape;1558;p38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1559" name="Google Shape;1559;p38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560" name="Google Shape;1560;p38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8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2" name="Google Shape;1562;p38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3" name="Google Shape;1563;p38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9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9"/>
          <p:cNvSpPr txBox="1"/>
          <p:nvPr>
            <p:ph type="title"/>
          </p:nvPr>
        </p:nvSpPr>
        <p:spPr>
          <a:xfrm>
            <a:off x="3363300" y="1580550"/>
            <a:ext cx="50676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7" name="Google Shape;1567;p39"/>
          <p:cNvSpPr txBox="1"/>
          <p:nvPr>
            <p:ph hasCustomPrompt="1" idx="2" type="title"/>
          </p:nvPr>
        </p:nvSpPr>
        <p:spPr>
          <a:xfrm>
            <a:off x="713100" y="503300"/>
            <a:ext cx="22566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1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68" name="Google Shape;1568;p39"/>
          <p:cNvSpPr txBox="1"/>
          <p:nvPr>
            <p:ph idx="1" type="subTitle"/>
          </p:nvPr>
        </p:nvSpPr>
        <p:spPr>
          <a:xfrm>
            <a:off x="33633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69" name="Google Shape;1569;p39"/>
          <p:cNvSpPr/>
          <p:nvPr/>
        </p:nvSpPr>
        <p:spPr>
          <a:xfrm>
            <a:off x="8528310" y="517075"/>
            <a:ext cx="173400" cy="173400"/>
          </a:xfrm>
          <a:prstGeom prst="mathMultiply">
            <a:avLst>
              <a:gd fmla="val 7692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9"/>
          <p:cNvSpPr/>
          <p:nvPr/>
        </p:nvSpPr>
        <p:spPr>
          <a:xfrm>
            <a:off x="8528310" y="728053"/>
            <a:ext cx="173400" cy="173400"/>
          </a:xfrm>
          <a:prstGeom prst="mathMultiply">
            <a:avLst>
              <a:gd fmla="val 7692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1" name="Google Shape;1571;p39"/>
          <p:cNvGrpSpPr/>
          <p:nvPr/>
        </p:nvGrpSpPr>
        <p:grpSpPr>
          <a:xfrm>
            <a:off x="8484205" y="2488237"/>
            <a:ext cx="261592" cy="261592"/>
            <a:chOff x="8340605" y="3012200"/>
            <a:chExt cx="261592" cy="261592"/>
          </a:xfrm>
        </p:grpSpPr>
        <p:sp>
          <p:nvSpPr>
            <p:cNvPr id="1572" name="Google Shape;1572;p39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3" name="Google Shape;1573;p39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574" name="Google Shape;1574;p3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6" name="Google Shape;1576;p39"/>
          <p:cNvGrpSpPr/>
          <p:nvPr/>
        </p:nvGrpSpPr>
        <p:grpSpPr>
          <a:xfrm>
            <a:off x="8484205" y="1867887"/>
            <a:ext cx="261592" cy="261592"/>
            <a:chOff x="8659505" y="1867887"/>
            <a:chExt cx="261592" cy="261592"/>
          </a:xfrm>
        </p:grpSpPr>
        <p:sp>
          <p:nvSpPr>
            <p:cNvPr id="1577" name="Google Shape;1577;p39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8" name="Google Shape;1578;p39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579" name="Google Shape;1579;p3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1" name="Google Shape;1581;p39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1582" name="Google Shape;1582;p39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583" name="Google Shape;1583;p39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9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5" name="Google Shape;1585;p39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39"/>
          <p:cNvGrpSpPr/>
          <p:nvPr/>
        </p:nvGrpSpPr>
        <p:grpSpPr>
          <a:xfrm>
            <a:off x="357377" y="367768"/>
            <a:ext cx="343245" cy="343245"/>
            <a:chOff x="1335500" y="-85775"/>
            <a:chExt cx="1606200" cy="1606200"/>
          </a:xfrm>
        </p:grpSpPr>
        <p:grpSp>
          <p:nvGrpSpPr>
            <p:cNvPr id="1587" name="Google Shape;1587;p39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588" name="Google Shape;1588;p39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9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0" name="Google Shape;1590;p39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1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0"/>
          <p:cNvSpPr txBox="1"/>
          <p:nvPr>
            <p:ph type="title"/>
          </p:nvPr>
        </p:nvSpPr>
        <p:spPr>
          <a:xfrm>
            <a:off x="720000" y="5394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93" name="Google Shape;1593;p40"/>
          <p:cNvSpPr txBox="1"/>
          <p:nvPr>
            <p:ph idx="1" type="subTitle"/>
          </p:nvPr>
        </p:nvSpPr>
        <p:spPr>
          <a:xfrm>
            <a:off x="713100" y="1522075"/>
            <a:ext cx="42948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594" name="Google Shape;1594;p40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1595" name="Google Shape;1595;p40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40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1599" name="Google Shape;1599;p40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600" name="Google Shape;1600;p40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1" name="Google Shape;1601;p40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02" name="Google Shape;1602;p4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4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4" name="Google Shape;1604;p40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605" name="Google Shape;1605;p40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6" name="Google Shape;1606;p40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07" name="Google Shape;1607;p4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4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9" name="Google Shape;1609;p40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610" name="Google Shape;1610;p40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611" name="Google Shape;1611;p40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2" name="Google Shape;1612;p40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13" name="Google Shape;1613;p40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4" name="Google Shape;1614;p40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15" name="Google Shape;1615;p40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616" name="Google Shape;1616;p40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7" name="Google Shape;1617;p40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18" name="Google Shape;1618;p40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9" name="Google Shape;1619;p40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620" name="Google Shape;1620;p40"/>
          <p:cNvGrpSpPr/>
          <p:nvPr/>
        </p:nvGrpSpPr>
        <p:grpSpPr>
          <a:xfrm>
            <a:off x="8524538" y="4423213"/>
            <a:ext cx="180900" cy="361750"/>
            <a:chOff x="8708138" y="1049963"/>
            <a:chExt cx="180900" cy="361750"/>
          </a:xfrm>
        </p:grpSpPr>
        <p:sp>
          <p:nvSpPr>
            <p:cNvPr id="1621" name="Google Shape;1621;p40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40"/>
          <p:cNvGrpSpPr/>
          <p:nvPr/>
        </p:nvGrpSpPr>
        <p:grpSpPr>
          <a:xfrm rot="5400000">
            <a:off x="279921" y="2271567"/>
            <a:ext cx="498155" cy="133914"/>
            <a:chOff x="828271" y="334979"/>
            <a:chExt cx="498155" cy="133914"/>
          </a:xfrm>
        </p:grpSpPr>
        <p:grpSp>
          <p:nvGrpSpPr>
            <p:cNvPr id="1625" name="Google Shape;1625;p40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626" name="Google Shape;1626;p40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7" name="Google Shape;1627;p40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28" name="Google Shape;1628;p4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0" name="Google Shape;1630;p40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631" name="Google Shape;1631;p40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2" name="Google Shape;1632;p40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33" name="Google Shape;1633;p4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4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5" name="Google Shape;1635;p40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636" name="Google Shape;1636;p40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637" name="Google Shape;1637;p40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38" name="Google Shape;1638;p40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39" name="Google Shape;1639;p40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0" name="Google Shape;1640;p40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41" name="Google Shape;1641;p40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642" name="Google Shape;1642;p40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43" name="Google Shape;1643;p40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44" name="Google Shape;1644;p40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5" name="Google Shape;1645;p40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646" name="Google Shape;1646;p40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0"/>
          <p:cNvSpPr txBox="1"/>
          <p:nvPr/>
        </p:nvSpPr>
        <p:spPr>
          <a:xfrm>
            <a:off x="720000" y="3892551"/>
            <a:ext cx="37728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eague Spartan"/>
                <a:ea typeface="League Spartan"/>
                <a:cs typeface="League Spartan"/>
                <a:sym typeface="League Spart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eague Spartan"/>
                <a:ea typeface="League Spartan"/>
                <a:cs typeface="League Spartan"/>
                <a:sym typeface="League Spart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" sz="1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eague Spartan"/>
                <a:ea typeface="League Spartan"/>
                <a:cs typeface="League Spartan"/>
                <a:sym typeface="League Spart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2" type="title"/>
          </p:nvPr>
        </p:nvSpPr>
        <p:spPr>
          <a:xfrm>
            <a:off x="1549943" y="2447430"/>
            <a:ext cx="25983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3" type="title"/>
          </p:nvPr>
        </p:nvSpPr>
        <p:spPr>
          <a:xfrm>
            <a:off x="5753543" y="2447430"/>
            <a:ext cx="25983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subTitle"/>
          </p:nvPr>
        </p:nvSpPr>
        <p:spPr>
          <a:xfrm>
            <a:off x="5753543" y="2729156"/>
            <a:ext cx="2598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5"/>
          <p:cNvSpPr txBox="1"/>
          <p:nvPr>
            <p:ph idx="4" type="subTitle"/>
          </p:nvPr>
        </p:nvSpPr>
        <p:spPr>
          <a:xfrm>
            <a:off x="1549943" y="2729156"/>
            <a:ext cx="2598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5" name="Google Shape;135;p5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136" name="Google Shape;136;p5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5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140" name="Google Shape;140;p5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41" name="Google Shape;141;p5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" name="Google Shape;142;p5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43" name="Google Shape;143;p5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" name="Google Shape;145;p5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46" name="Google Shape;146;p5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" name="Google Shape;147;p5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48" name="Google Shape;148;p5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5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" name="Google Shape;150;p5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51" name="Google Shape;151;p5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52" name="Google Shape;152;p5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3" name="Google Shape;153;p5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54" name="Google Shape;154;p5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5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6" name="Google Shape;156;p5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57" name="Google Shape;157;p5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8" name="Google Shape;158;p5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59" name="Google Shape;159;p5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5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61" name="Google Shape;161;p5"/>
          <p:cNvGrpSpPr/>
          <p:nvPr/>
        </p:nvGrpSpPr>
        <p:grpSpPr>
          <a:xfrm>
            <a:off x="357563" y="4425668"/>
            <a:ext cx="343245" cy="343245"/>
            <a:chOff x="1335500" y="-85775"/>
            <a:chExt cx="1606200" cy="1606200"/>
          </a:xfrm>
        </p:grpSpPr>
        <p:grpSp>
          <p:nvGrpSpPr>
            <p:cNvPr id="162" name="Google Shape;162;p5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5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398205" y="2488237"/>
            <a:ext cx="261592" cy="261592"/>
            <a:chOff x="8659505" y="1867887"/>
            <a:chExt cx="261592" cy="261592"/>
          </a:xfrm>
        </p:grpSpPr>
        <p:sp>
          <p:nvSpPr>
            <p:cNvPr id="167" name="Google Shape;167;p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5"/>
          <p:cNvGrpSpPr/>
          <p:nvPr/>
        </p:nvGrpSpPr>
        <p:grpSpPr>
          <a:xfrm>
            <a:off x="8484205" y="2482787"/>
            <a:ext cx="261592" cy="261592"/>
            <a:chOff x="8659505" y="1867887"/>
            <a:chExt cx="261592" cy="261592"/>
          </a:xfrm>
        </p:grpSpPr>
        <p:sp>
          <p:nvSpPr>
            <p:cNvPr id="172" name="Google Shape;172;p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>
            <a:off x="472739" y="358491"/>
            <a:ext cx="112500" cy="361808"/>
            <a:chOff x="218401" y="2142551"/>
            <a:chExt cx="112500" cy="361808"/>
          </a:xfrm>
        </p:grpSpPr>
        <p:sp>
          <p:nvSpPr>
            <p:cNvPr id="177" name="Google Shape;177;p5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1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0" name="Google Shape;1650;p41"/>
          <p:cNvGrpSpPr/>
          <p:nvPr/>
        </p:nvGrpSpPr>
        <p:grpSpPr>
          <a:xfrm>
            <a:off x="398155" y="1936587"/>
            <a:ext cx="261592" cy="261592"/>
            <a:chOff x="8659505" y="1867887"/>
            <a:chExt cx="261592" cy="261592"/>
          </a:xfrm>
        </p:grpSpPr>
        <p:sp>
          <p:nvSpPr>
            <p:cNvPr id="1651" name="Google Shape;1651;p41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2" name="Google Shape;1652;p41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653" name="Google Shape;1653;p4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5" name="Google Shape;1655;p41"/>
          <p:cNvGrpSpPr/>
          <p:nvPr/>
        </p:nvGrpSpPr>
        <p:grpSpPr>
          <a:xfrm rot="5400000">
            <a:off x="279921" y="2504792"/>
            <a:ext cx="498155" cy="133914"/>
            <a:chOff x="828271" y="334979"/>
            <a:chExt cx="498155" cy="133914"/>
          </a:xfrm>
        </p:grpSpPr>
        <p:grpSp>
          <p:nvGrpSpPr>
            <p:cNvPr id="1656" name="Google Shape;1656;p41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657" name="Google Shape;1657;p4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8" name="Google Shape;1658;p4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59" name="Google Shape;1659;p4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4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1" name="Google Shape;1661;p41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662" name="Google Shape;1662;p4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3" name="Google Shape;1663;p4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64" name="Google Shape;1664;p4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4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6" name="Google Shape;1666;p41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667" name="Google Shape;1667;p41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668" name="Google Shape;1668;p4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69" name="Google Shape;1669;p4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70" name="Google Shape;1670;p4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1" name="Google Shape;1671;p4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72" name="Google Shape;1672;p41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673" name="Google Shape;1673;p4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4" name="Google Shape;1674;p4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75" name="Google Shape;1675;p4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6" name="Google Shape;1676;p4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677" name="Google Shape;1677;p41"/>
          <p:cNvGrpSpPr/>
          <p:nvPr/>
        </p:nvGrpSpPr>
        <p:grpSpPr>
          <a:xfrm>
            <a:off x="8484205" y="1936587"/>
            <a:ext cx="261592" cy="261592"/>
            <a:chOff x="8659505" y="1867887"/>
            <a:chExt cx="261592" cy="261592"/>
          </a:xfrm>
        </p:grpSpPr>
        <p:sp>
          <p:nvSpPr>
            <p:cNvPr id="1678" name="Google Shape;1678;p41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9" name="Google Shape;1679;p41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680" name="Google Shape;1680;p4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2" name="Google Shape;1682;p41"/>
          <p:cNvGrpSpPr/>
          <p:nvPr/>
        </p:nvGrpSpPr>
        <p:grpSpPr>
          <a:xfrm rot="5400000">
            <a:off x="8365971" y="2504792"/>
            <a:ext cx="498155" cy="133914"/>
            <a:chOff x="828271" y="334979"/>
            <a:chExt cx="498155" cy="133914"/>
          </a:xfrm>
        </p:grpSpPr>
        <p:grpSp>
          <p:nvGrpSpPr>
            <p:cNvPr id="1683" name="Google Shape;1683;p41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684" name="Google Shape;1684;p4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5" name="Google Shape;1685;p4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86" name="Google Shape;1686;p4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4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88" name="Google Shape;1688;p41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689" name="Google Shape;1689;p41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0" name="Google Shape;1690;p41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691" name="Google Shape;1691;p41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2" name="Google Shape;1692;p41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3" name="Google Shape;1693;p41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694" name="Google Shape;1694;p41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695" name="Google Shape;1695;p4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96" name="Google Shape;1696;p4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697" name="Google Shape;1697;p4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8" name="Google Shape;1698;p4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99" name="Google Shape;1699;p41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700" name="Google Shape;1700;p41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01" name="Google Shape;1701;p41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702" name="Google Shape;1702;p41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3" name="Google Shape;1703;p41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704" name="Google Shape;1704;p41"/>
          <p:cNvGrpSpPr/>
          <p:nvPr/>
        </p:nvGrpSpPr>
        <p:grpSpPr>
          <a:xfrm>
            <a:off x="8443376" y="367768"/>
            <a:ext cx="343245" cy="343245"/>
            <a:chOff x="1335500" y="-85775"/>
            <a:chExt cx="1606200" cy="1606200"/>
          </a:xfrm>
        </p:grpSpPr>
        <p:grpSp>
          <p:nvGrpSpPr>
            <p:cNvPr id="1705" name="Google Shape;1705;p4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706" name="Google Shape;1706;p4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8" name="Google Shape;1708;p4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41"/>
          <p:cNvGrpSpPr/>
          <p:nvPr/>
        </p:nvGrpSpPr>
        <p:grpSpPr>
          <a:xfrm>
            <a:off x="357376" y="367768"/>
            <a:ext cx="343245" cy="343245"/>
            <a:chOff x="1335500" y="-85775"/>
            <a:chExt cx="1606200" cy="1606200"/>
          </a:xfrm>
        </p:grpSpPr>
        <p:grpSp>
          <p:nvGrpSpPr>
            <p:cNvPr id="1710" name="Google Shape;1710;p4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711" name="Google Shape;1711;p4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3" name="Google Shape;1713;p4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41"/>
          <p:cNvGrpSpPr/>
          <p:nvPr/>
        </p:nvGrpSpPr>
        <p:grpSpPr>
          <a:xfrm>
            <a:off x="8443376" y="4432468"/>
            <a:ext cx="343245" cy="343245"/>
            <a:chOff x="1335500" y="-85775"/>
            <a:chExt cx="1606200" cy="1606200"/>
          </a:xfrm>
        </p:grpSpPr>
        <p:grpSp>
          <p:nvGrpSpPr>
            <p:cNvPr id="1715" name="Google Shape;1715;p4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716" name="Google Shape;1716;p4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8" name="Google Shape;1718;p4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41"/>
          <p:cNvGrpSpPr/>
          <p:nvPr/>
        </p:nvGrpSpPr>
        <p:grpSpPr>
          <a:xfrm>
            <a:off x="357376" y="4432468"/>
            <a:ext cx="343245" cy="343245"/>
            <a:chOff x="1335500" y="-85775"/>
            <a:chExt cx="1606200" cy="1606200"/>
          </a:xfrm>
        </p:grpSpPr>
        <p:grpSp>
          <p:nvGrpSpPr>
            <p:cNvPr id="1720" name="Google Shape;1720;p41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721" name="Google Shape;1721;p41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3" name="Google Shape;1723;p41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41"/>
          <p:cNvGrpSpPr/>
          <p:nvPr/>
        </p:nvGrpSpPr>
        <p:grpSpPr>
          <a:xfrm>
            <a:off x="398205" y="3022162"/>
            <a:ext cx="261592" cy="261592"/>
            <a:chOff x="8340605" y="3012200"/>
            <a:chExt cx="261592" cy="261592"/>
          </a:xfrm>
        </p:grpSpPr>
        <p:sp>
          <p:nvSpPr>
            <p:cNvPr id="1725" name="Google Shape;1725;p4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6" name="Google Shape;1726;p4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727" name="Google Shape;1727;p4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9" name="Google Shape;1729;p41"/>
          <p:cNvGrpSpPr/>
          <p:nvPr/>
        </p:nvGrpSpPr>
        <p:grpSpPr>
          <a:xfrm>
            <a:off x="428788" y="3891250"/>
            <a:ext cx="180900" cy="361750"/>
            <a:chOff x="8708138" y="1049963"/>
            <a:chExt cx="180900" cy="361750"/>
          </a:xfrm>
        </p:grpSpPr>
        <p:sp>
          <p:nvSpPr>
            <p:cNvPr id="1730" name="Google Shape;1730;p4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41"/>
          <p:cNvGrpSpPr/>
          <p:nvPr/>
        </p:nvGrpSpPr>
        <p:grpSpPr>
          <a:xfrm>
            <a:off x="8524588" y="3891250"/>
            <a:ext cx="180900" cy="361750"/>
            <a:chOff x="8708138" y="1049963"/>
            <a:chExt cx="180900" cy="361750"/>
          </a:xfrm>
        </p:grpSpPr>
        <p:sp>
          <p:nvSpPr>
            <p:cNvPr id="1734" name="Google Shape;1734;p41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7" name="Google Shape;1737;p41"/>
          <p:cNvGrpSpPr/>
          <p:nvPr/>
        </p:nvGrpSpPr>
        <p:grpSpPr>
          <a:xfrm>
            <a:off x="8484205" y="3022162"/>
            <a:ext cx="261592" cy="261592"/>
            <a:chOff x="8340605" y="3012200"/>
            <a:chExt cx="261592" cy="261592"/>
          </a:xfrm>
        </p:grpSpPr>
        <p:sp>
          <p:nvSpPr>
            <p:cNvPr id="1738" name="Google Shape;1738;p4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9" name="Google Shape;1739;p4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740" name="Google Shape;1740;p4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42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4" name="Google Shape;1744;p42"/>
          <p:cNvGrpSpPr/>
          <p:nvPr/>
        </p:nvGrpSpPr>
        <p:grpSpPr>
          <a:xfrm>
            <a:off x="123499" y="3885351"/>
            <a:ext cx="1702297" cy="818706"/>
            <a:chOff x="95145" y="1310769"/>
            <a:chExt cx="1702297" cy="818706"/>
          </a:xfrm>
        </p:grpSpPr>
        <p:sp>
          <p:nvSpPr>
            <p:cNvPr id="1745" name="Google Shape;1745;p42"/>
            <p:cNvSpPr/>
            <p:nvPr/>
          </p:nvSpPr>
          <p:spPr>
            <a:xfrm rot="5400000">
              <a:off x="640845" y="873672"/>
              <a:ext cx="601500" cy="1692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588464" y="1430772"/>
              <a:ext cx="578700" cy="578700"/>
            </a:xfrm>
            <a:prstGeom prst="mathMultiply">
              <a:avLst>
                <a:gd fmla="val 769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7" name="Google Shape;1747;p42"/>
            <p:cNvGrpSpPr/>
            <p:nvPr/>
          </p:nvGrpSpPr>
          <p:grpSpPr>
            <a:xfrm>
              <a:off x="978737" y="1310769"/>
              <a:ext cx="818706" cy="818706"/>
              <a:chOff x="7593450" y="1237142"/>
              <a:chExt cx="1158000" cy="1158000"/>
            </a:xfrm>
          </p:grpSpPr>
          <p:sp>
            <p:nvSpPr>
              <p:cNvPr id="1748" name="Google Shape;1748;p4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0" name="Google Shape;1750;p42"/>
          <p:cNvGrpSpPr/>
          <p:nvPr/>
        </p:nvGrpSpPr>
        <p:grpSpPr>
          <a:xfrm rot="-2062852">
            <a:off x="119833" y="277417"/>
            <a:ext cx="1186540" cy="1186540"/>
            <a:chOff x="978737" y="2172944"/>
            <a:chExt cx="818706" cy="818706"/>
          </a:xfrm>
        </p:grpSpPr>
        <p:sp>
          <p:nvSpPr>
            <p:cNvPr id="1751" name="Google Shape;1751;p42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2" name="Google Shape;1752;p42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1753" name="Google Shape;1753;p4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5" name="Google Shape;1755;p42"/>
          <p:cNvGrpSpPr/>
          <p:nvPr/>
        </p:nvGrpSpPr>
        <p:grpSpPr>
          <a:xfrm>
            <a:off x="7933588" y="3885338"/>
            <a:ext cx="818700" cy="818700"/>
            <a:chOff x="536788" y="3968588"/>
            <a:chExt cx="818700" cy="818700"/>
          </a:xfrm>
        </p:grpSpPr>
        <p:sp>
          <p:nvSpPr>
            <p:cNvPr id="1756" name="Google Shape;1756;p42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7" name="Google Shape;1757;p42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1758" name="Google Shape;1758;p42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2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2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1" name="Google Shape;1761;p42"/>
          <p:cNvGrpSpPr/>
          <p:nvPr/>
        </p:nvGrpSpPr>
        <p:grpSpPr>
          <a:xfrm>
            <a:off x="1163568" y="277812"/>
            <a:ext cx="261592" cy="261592"/>
            <a:chOff x="8340605" y="3012200"/>
            <a:chExt cx="261592" cy="261592"/>
          </a:xfrm>
        </p:grpSpPr>
        <p:sp>
          <p:nvSpPr>
            <p:cNvPr id="1762" name="Google Shape;1762;p42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42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6" name="Google Shape;1766;p42"/>
          <p:cNvGrpSpPr/>
          <p:nvPr/>
        </p:nvGrpSpPr>
        <p:grpSpPr>
          <a:xfrm>
            <a:off x="8484205" y="3436312"/>
            <a:ext cx="261592" cy="261592"/>
            <a:chOff x="8659505" y="1867887"/>
            <a:chExt cx="261592" cy="261592"/>
          </a:xfrm>
        </p:grpSpPr>
        <p:sp>
          <p:nvSpPr>
            <p:cNvPr id="1767" name="Google Shape;1767;p42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8" name="Google Shape;1768;p42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769" name="Google Shape;1769;p4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1" name="Google Shape;1771;p42"/>
          <p:cNvGrpSpPr/>
          <p:nvPr/>
        </p:nvGrpSpPr>
        <p:grpSpPr>
          <a:xfrm rot="5400000">
            <a:off x="279921" y="1877442"/>
            <a:ext cx="498155" cy="133914"/>
            <a:chOff x="828271" y="334979"/>
            <a:chExt cx="498155" cy="133914"/>
          </a:xfrm>
        </p:grpSpPr>
        <p:grpSp>
          <p:nvGrpSpPr>
            <p:cNvPr id="1772" name="Google Shape;1772;p42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773" name="Google Shape;1773;p4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4" name="Google Shape;1774;p4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775" name="Google Shape;1775;p4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4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77" name="Google Shape;1777;p42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778" name="Google Shape;1778;p4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9" name="Google Shape;1779;p4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780" name="Google Shape;1780;p4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4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82" name="Google Shape;1782;p42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783" name="Google Shape;1783;p42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784" name="Google Shape;1784;p4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85" name="Google Shape;1785;p4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786" name="Google Shape;1786;p4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7" name="Google Shape;1787;p4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88" name="Google Shape;1788;p42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789" name="Google Shape;1789;p4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90" name="Google Shape;1790;p4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791" name="Google Shape;1791;p4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2" name="Google Shape;1792;p4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793" name="Google Shape;1793;p42"/>
          <p:cNvGrpSpPr/>
          <p:nvPr/>
        </p:nvGrpSpPr>
        <p:grpSpPr>
          <a:xfrm rot="5400000">
            <a:off x="8365921" y="1877442"/>
            <a:ext cx="498155" cy="133914"/>
            <a:chOff x="828271" y="334979"/>
            <a:chExt cx="498155" cy="133914"/>
          </a:xfrm>
        </p:grpSpPr>
        <p:grpSp>
          <p:nvGrpSpPr>
            <p:cNvPr id="1794" name="Google Shape;1794;p42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1795" name="Google Shape;1795;p4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6" name="Google Shape;1796;p4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797" name="Google Shape;1797;p4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4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9" name="Google Shape;1799;p42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1800" name="Google Shape;1800;p42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1" name="Google Shape;1801;p42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1802" name="Google Shape;1802;p42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42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4" name="Google Shape;1804;p42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1805" name="Google Shape;1805;p42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1806" name="Google Shape;1806;p4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07" name="Google Shape;1807;p4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808" name="Google Shape;1808;p4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9" name="Google Shape;1809;p4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10" name="Google Shape;1810;p42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1811" name="Google Shape;1811;p42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12" name="Google Shape;1812;p42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1813" name="Google Shape;1813;p42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4" name="Google Shape;1814;p42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815" name="Google Shape;1815;p42"/>
          <p:cNvGrpSpPr/>
          <p:nvPr/>
        </p:nvGrpSpPr>
        <p:grpSpPr>
          <a:xfrm>
            <a:off x="428788" y="2390875"/>
            <a:ext cx="180900" cy="361750"/>
            <a:chOff x="8708138" y="1049963"/>
            <a:chExt cx="180900" cy="361750"/>
          </a:xfrm>
        </p:grpSpPr>
        <p:sp>
          <p:nvSpPr>
            <p:cNvPr id="1816" name="Google Shape;1816;p42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42"/>
          <p:cNvGrpSpPr/>
          <p:nvPr/>
        </p:nvGrpSpPr>
        <p:grpSpPr>
          <a:xfrm>
            <a:off x="8524538" y="2390875"/>
            <a:ext cx="180900" cy="361750"/>
            <a:chOff x="8708138" y="1049963"/>
            <a:chExt cx="180900" cy="361750"/>
          </a:xfrm>
        </p:grpSpPr>
        <p:sp>
          <p:nvSpPr>
            <p:cNvPr id="1820" name="Google Shape;1820;p42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42"/>
          <p:cNvGrpSpPr/>
          <p:nvPr/>
        </p:nvGrpSpPr>
        <p:grpSpPr>
          <a:xfrm>
            <a:off x="8443376" y="367768"/>
            <a:ext cx="343245" cy="343245"/>
            <a:chOff x="1335500" y="-85775"/>
            <a:chExt cx="1606200" cy="1606200"/>
          </a:xfrm>
        </p:grpSpPr>
        <p:grpSp>
          <p:nvGrpSpPr>
            <p:cNvPr id="1824" name="Google Shape;1824;p42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825" name="Google Shape;1825;p42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42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7" name="Google Shape;1827;p42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6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184" name="Google Shape;184;p6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185" name="Google Shape;185;p6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6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438538" y="539400"/>
            <a:ext cx="180900" cy="361750"/>
            <a:chOff x="8708138" y="1049963"/>
            <a:chExt cx="180900" cy="361750"/>
          </a:xfrm>
        </p:grpSpPr>
        <p:sp>
          <p:nvSpPr>
            <p:cNvPr id="189" name="Google Shape;189;p6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398211" y="4473306"/>
            <a:ext cx="261592" cy="261592"/>
            <a:chOff x="8659505" y="1867887"/>
            <a:chExt cx="261592" cy="261592"/>
          </a:xfrm>
        </p:grpSpPr>
        <p:sp>
          <p:nvSpPr>
            <p:cNvPr id="193" name="Google Shape;193;p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6"/>
          <p:cNvGrpSpPr/>
          <p:nvPr/>
        </p:nvGrpSpPr>
        <p:grpSpPr>
          <a:xfrm>
            <a:off x="8524538" y="539400"/>
            <a:ext cx="180900" cy="361750"/>
            <a:chOff x="8708138" y="1049963"/>
            <a:chExt cx="180900" cy="361750"/>
          </a:xfrm>
        </p:grpSpPr>
        <p:sp>
          <p:nvSpPr>
            <p:cNvPr id="198" name="Google Shape;198;p6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600"/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04" name="Google Shape;204;p7"/>
          <p:cNvSpPr txBox="1"/>
          <p:nvPr>
            <p:ph type="title"/>
          </p:nvPr>
        </p:nvSpPr>
        <p:spPr>
          <a:xfrm>
            <a:off x="720000" y="575500"/>
            <a:ext cx="47280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05" name="Google Shape;205;p7"/>
          <p:cNvGrpSpPr/>
          <p:nvPr/>
        </p:nvGrpSpPr>
        <p:grpSpPr>
          <a:xfrm>
            <a:off x="8524538" y="539388"/>
            <a:ext cx="180900" cy="361750"/>
            <a:chOff x="8708138" y="1049963"/>
            <a:chExt cx="180900" cy="361750"/>
          </a:xfrm>
        </p:grpSpPr>
        <p:sp>
          <p:nvSpPr>
            <p:cNvPr id="206" name="Google Shape;206;p7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438538" y="4423213"/>
            <a:ext cx="180900" cy="361750"/>
            <a:chOff x="8708138" y="1049963"/>
            <a:chExt cx="180900" cy="361750"/>
          </a:xfrm>
        </p:grpSpPr>
        <p:sp>
          <p:nvSpPr>
            <p:cNvPr id="210" name="Google Shape;210;p7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472739" y="539366"/>
            <a:ext cx="112500" cy="361808"/>
            <a:chOff x="218401" y="2142551"/>
            <a:chExt cx="112500" cy="361808"/>
          </a:xfrm>
        </p:grpSpPr>
        <p:sp>
          <p:nvSpPr>
            <p:cNvPr id="214" name="Google Shape;214;p7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5400000">
            <a:off x="8365921" y="1281617"/>
            <a:ext cx="498155" cy="133914"/>
            <a:chOff x="828271" y="334979"/>
            <a:chExt cx="498155" cy="133914"/>
          </a:xfrm>
        </p:grpSpPr>
        <p:grpSp>
          <p:nvGrpSpPr>
            <p:cNvPr id="217" name="Google Shape;217;p7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218" name="Google Shape;218;p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9" name="Google Shape;219;p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220" name="Google Shape;220;p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" name="Google Shape;222;p7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223" name="Google Shape;223;p7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7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225" name="Google Shape;225;p7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7" name="Google Shape;227;p7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228" name="Google Shape;228;p7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229" name="Google Shape;229;p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0" name="Google Shape;230;p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231" name="Google Shape;231;p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" name="Google Shape;232;p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33" name="Google Shape;233;p7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234" name="Google Shape;234;p7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5" name="Google Shape;235;p7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236" name="Google Shape;236;p7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7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38" name="Google Shape;238;p7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239" name="Google Shape;239;p7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240" name="Google Shape;240;p7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Google Shape;242;p7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 txBox="1"/>
          <p:nvPr>
            <p:ph type="title"/>
          </p:nvPr>
        </p:nvSpPr>
        <p:spPr>
          <a:xfrm>
            <a:off x="713100" y="1307100"/>
            <a:ext cx="771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6" name="Google Shape;246;p8"/>
          <p:cNvGrpSpPr/>
          <p:nvPr/>
        </p:nvGrpSpPr>
        <p:grpSpPr>
          <a:xfrm>
            <a:off x="472739" y="358491"/>
            <a:ext cx="112500" cy="361808"/>
            <a:chOff x="218401" y="2142551"/>
            <a:chExt cx="112500" cy="361808"/>
          </a:xfrm>
        </p:grpSpPr>
        <p:sp>
          <p:nvSpPr>
            <p:cNvPr id="247" name="Google Shape;247;p8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398205" y="3022162"/>
            <a:ext cx="261592" cy="261592"/>
            <a:chOff x="8340605" y="3012200"/>
            <a:chExt cx="261592" cy="261592"/>
          </a:xfrm>
        </p:grpSpPr>
        <p:sp>
          <p:nvSpPr>
            <p:cNvPr id="250" name="Google Shape;250;p8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" name="Google Shape;254;p8"/>
          <p:cNvGrpSpPr/>
          <p:nvPr/>
        </p:nvGrpSpPr>
        <p:grpSpPr>
          <a:xfrm>
            <a:off x="398205" y="1628687"/>
            <a:ext cx="261592" cy="261592"/>
            <a:chOff x="8340605" y="3012200"/>
            <a:chExt cx="261592" cy="261592"/>
          </a:xfrm>
        </p:grpSpPr>
        <p:sp>
          <p:nvSpPr>
            <p:cNvPr id="255" name="Google Shape;255;p8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8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57" name="Google Shape;257;p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" name="Google Shape;259;p8"/>
          <p:cNvGrpSpPr/>
          <p:nvPr/>
        </p:nvGrpSpPr>
        <p:grpSpPr>
          <a:xfrm>
            <a:off x="8484205" y="3719025"/>
            <a:ext cx="261592" cy="261592"/>
            <a:chOff x="8340605" y="3012200"/>
            <a:chExt cx="261592" cy="261592"/>
          </a:xfrm>
        </p:grpSpPr>
        <p:sp>
          <p:nvSpPr>
            <p:cNvPr id="260" name="Google Shape;260;p8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8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" name="Google Shape;264;p8"/>
          <p:cNvGrpSpPr/>
          <p:nvPr/>
        </p:nvGrpSpPr>
        <p:grpSpPr>
          <a:xfrm>
            <a:off x="8484205" y="2325250"/>
            <a:ext cx="261592" cy="261592"/>
            <a:chOff x="8340605" y="3012200"/>
            <a:chExt cx="261592" cy="261592"/>
          </a:xfrm>
        </p:grpSpPr>
        <p:sp>
          <p:nvSpPr>
            <p:cNvPr id="265" name="Google Shape;265;p8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8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" name="Google Shape;269;p8"/>
          <p:cNvGrpSpPr/>
          <p:nvPr/>
        </p:nvGrpSpPr>
        <p:grpSpPr>
          <a:xfrm>
            <a:off x="8524538" y="945338"/>
            <a:ext cx="180900" cy="361750"/>
            <a:chOff x="8708138" y="1049963"/>
            <a:chExt cx="180900" cy="361750"/>
          </a:xfrm>
        </p:grpSpPr>
        <p:sp>
          <p:nvSpPr>
            <p:cNvPr id="270" name="Google Shape;270;p8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428788" y="2275325"/>
            <a:ext cx="180900" cy="361750"/>
            <a:chOff x="8708138" y="1049963"/>
            <a:chExt cx="180900" cy="361750"/>
          </a:xfrm>
        </p:grpSpPr>
        <p:sp>
          <p:nvSpPr>
            <p:cNvPr id="274" name="Google Shape;274;p8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8443377" y="367768"/>
            <a:ext cx="343245" cy="343245"/>
            <a:chOff x="1335500" y="-85775"/>
            <a:chExt cx="1606200" cy="1606200"/>
          </a:xfrm>
        </p:grpSpPr>
        <p:grpSp>
          <p:nvGrpSpPr>
            <p:cNvPr id="278" name="Google Shape;278;p8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Google Shape;281;p8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8443377" y="4432468"/>
            <a:ext cx="343245" cy="343245"/>
            <a:chOff x="1335500" y="-85775"/>
            <a:chExt cx="1606200" cy="1606200"/>
          </a:xfrm>
        </p:grpSpPr>
        <p:grpSp>
          <p:nvGrpSpPr>
            <p:cNvPr id="283" name="Google Shape;283;p8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" name="Google Shape;286;p8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8"/>
          <p:cNvGrpSpPr/>
          <p:nvPr/>
        </p:nvGrpSpPr>
        <p:grpSpPr>
          <a:xfrm rot="5400000">
            <a:off x="4515751" y="4422891"/>
            <a:ext cx="112500" cy="361808"/>
            <a:chOff x="218401" y="2142551"/>
            <a:chExt cx="112500" cy="361808"/>
          </a:xfrm>
        </p:grpSpPr>
        <p:sp>
          <p:nvSpPr>
            <p:cNvPr id="288" name="Google Shape;288;p8"/>
            <p:cNvSpPr/>
            <p:nvPr/>
          </p:nvSpPr>
          <p:spPr>
            <a:xfrm>
              <a:off x="218401" y="2391859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218401" y="2142551"/>
              <a:ext cx="112500" cy="112500"/>
            </a:xfrm>
            <a:prstGeom prst="mathMultiply">
              <a:avLst>
                <a:gd fmla="val 769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"/>
          <p:cNvSpPr txBox="1"/>
          <p:nvPr>
            <p:ph type="title"/>
          </p:nvPr>
        </p:nvSpPr>
        <p:spPr>
          <a:xfrm>
            <a:off x="713100" y="1493413"/>
            <a:ext cx="567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9"/>
          <p:cNvSpPr txBox="1"/>
          <p:nvPr>
            <p:ph idx="1" type="subTitle"/>
          </p:nvPr>
        </p:nvSpPr>
        <p:spPr>
          <a:xfrm>
            <a:off x="713100" y="2235288"/>
            <a:ext cx="5677800" cy="14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94" name="Google Shape;294;p9"/>
          <p:cNvGrpSpPr/>
          <p:nvPr/>
        </p:nvGrpSpPr>
        <p:grpSpPr>
          <a:xfrm>
            <a:off x="8524550" y="1203863"/>
            <a:ext cx="180900" cy="361750"/>
            <a:chOff x="8708138" y="1049963"/>
            <a:chExt cx="180900" cy="361750"/>
          </a:xfrm>
        </p:grpSpPr>
        <p:sp>
          <p:nvSpPr>
            <p:cNvPr id="295" name="Google Shape;295;p9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9"/>
          <p:cNvGrpSpPr/>
          <p:nvPr/>
        </p:nvGrpSpPr>
        <p:grpSpPr>
          <a:xfrm rot="5400000">
            <a:off x="8365921" y="721529"/>
            <a:ext cx="498155" cy="133914"/>
            <a:chOff x="828271" y="334979"/>
            <a:chExt cx="498155" cy="133914"/>
          </a:xfrm>
        </p:grpSpPr>
        <p:grpSp>
          <p:nvGrpSpPr>
            <p:cNvPr id="299" name="Google Shape;299;p9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300" name="Google Shape;300;p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302" name="Google Shape;302;p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4" name="Google Shape;304;p9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305" name="Google Shape;305;p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" name="Google Shape;306;p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307" name="Google Shape;307;p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9" name="Google Shape;309;p9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310" name="Google Shape;310;p9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311" name="Google Shape;311;p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2" name="Google Shape;312;p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313" name="Google Shape;313;p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5" name="Google Shape;315;p9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316" name="Google Shape;316;p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318" name="Google Shape;318;p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20" name="Google Shape;320;p9"/>
          <p:cNvGrpSpPr/>
          <p:nvPr/>
        </p:nvGrpSpPr>
        <p:grpSpPr>
          <a:xfrm>
            <a:off x="398205" y="1203887"/>
            <a:ext cx="261592" cy="261592"/>
            <a:chOff x="8340605" y="3012200"/>
            <a:chExt cx="261592" cy="261592"/>
          </a:xfrm>
        </p:grpSpPr>
        <p:sp>
          <p:nvSpPr>
            <p:cNvPr id="321" name="Google Shape;321;p9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9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" name="Google Shape;325;p9"/>
          <p:cNvGrpSpPr/>
          <p:nvPr/>
        </p:nvGrpSpPr>
        <p:grpSpPr>
          <a:xfrm>
            <a:off x="464021" y="405479"/>
            <a:ext cx="498155" cy="133914"/>
            <a:chOff x="828271" y="334979"/>
            <a:chExt cx="498155" cy="133914"/>
          </a:xfrm>
        </p:grpSpPr>
        <p:grpSp>
          <p:nvGrpSpPr>
            <p:cNvPr id="326" name="Google Shape;326;p9"/>
            <p:cNvGrpSpPr/>
            <p:nvPr/>
          </p:nvGrpSpPr>
          <p:grpSpPr>
            <a:xfrm rot="2700000">
              <a:off x="847884" y="354589"/>
              <a:ext cx="94688" cy="94695"/>
              <a:chOff x="7776289" y="1696452"/>
              <a:chExt cx="548357" cy="548400"/>
            </a:xfrm>
          </p:grpSpPr>
          <p:sp>
            <p:nvSpPr>
              <p:cNvPr id="327" name="Google Shape;327;p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8" name="Google Shape;328;p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329" name="Google Shape;329;p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1" name="Google Shape;331;p9"/>
            <p:cNvGrpSpPr/>
            <p:nvPr/>
          </p:nvGrpSpPr>
          <p:grpSpPr>
            <a:xfrm rot="5400000">
              <a:off x="1035480" y="354001"/>
              <a:ext cx="94646" cy="94654"/>
              <a:chOff x="7776289" y="1696452"/>
              <a:chExt cx="548357" cy="548400"/>
            </a:xfrm>
          </p:grpSpPr>
          <p:sp>
            <p:nvSpPr>
              <p:cNvPr id="332" name="Google Shape;332;p9"/>
              <p:cNvSpPr/>
              <p:nvPr/>
            </p:nvSpPr>
            <p:spPr>
              <a:xfrm rot="5400000">
                <a:off x="7776329" y="1864452"/>
                <a:ext cx="548400" cy="21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3" name="Google Shape;333;p9"/>
              <p:cNvGrpSpPr/>
              <p:nvPr/>
            </p:nvGrpSpPr>
            <p:grpSpPr>
              <a:xfrm>
                <a:off x="7776289" y="1864370"/>
                <a:ext cx="548357" cy="212522"/>
                <a:chOff x="1335500" y="406075"/>
                <a:chExt cx="1606200" cy="622500"/>
              </a:xfrm>
            </p:grpSpPr>
            <p:sp>
              <p:nvSpPr>
                <p:cNvPr id="334" name="Google Shape;334;p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6" name="Google Shape;336;p9"/>
            <p:cNvGrpSpPr/>
            <p:nvPr/>
          </p:nvGrpSpPr>
          <p:grpSpPr>
            <a:xfrm>
              <a:off x="1203274" y="340238"/>
              <a:ext cx="123152" cy="123152"/>
              <a:chOff x="7662653" y="1582820"/>
              <a:chExt cx="775517" cy="775517"/>
            </a:xfrm>
          </p:grpSpPr>
          <p:grpSp>
            <p:nvGrpSpPr>
              <p:cNvPr id="337" name="Google Shape;337;p9"/>
              <p:cNvGrpSpPr/>
              <p:nvPr/>
            </p:nvGrpSpPr>
            <p:grpSpPr>
              <a:xfrm rot="2700000">
                <a:off x="7776235" y="1696381"/>
                <a:ext cx="548351" cy="548395"/>
                <a:chOff x="7776289" y="1696452"/>
                <a:chExt cx="548357" cy="548400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9" name="Google Shape;339;p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340" name="Google Shape;340;p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Google Shape;341;p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2" name="Google Shape;342;p9"/>
              <p:cNvGrpSpPr/>
              <p:nvPr/>
            </p:nvGrpSpPr>
            <p:grpSpPr>
              <a:xfrm rot="5400000">
                <a:off x="7776289" y="1696455"/>
                <a:ext cx="548357" cy="548400"/>
                <a:chOff x="7776289" y="1696452"/>
                <a:chExt cx="548357" cy="548400"/>
              </a:xfrm>
            </p:grpSpPr>
            <p:sp>
              <p:nvSpPr>
                <p:cNvPr id="343" name="Google Shape;343;p9"/>
                <p:cNvSpPr/>
                <p:nvPr/>
              </p:nvSpPr>
              <p:spPr>
                <a:xfrm rot="5400000">
                  <a:off x="7776329" y="1864452"/>
                  <a:ext cx="548400" cy="2124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4" name="Google Shape;344;p9"/>
                <p:cNvGrpSpPr/>
                <p:nvPr/>
              </p:nvGrpSpPr>
              <p:grpSpPr>
                <a:xfrm>
                  <a:off x="7776289" y="1864370"/>
                  <a:ext cx="548357" cy="212522"/>
                  <a:chOff x="1335500" y="406075"/>
                  <a:chExt cx="1606200" cy="622500"/>
                </a:xfrm>
              </p:grpSpPr>
              <p:sp>
                <p:nvSpPr>
                  <p:cNvPr id="345" name="Google Shape;345;p9"/>
                  <p:cNvSpPr/>
                  <p:nvPr/>
                </p:nvSpPr>
                <p:spPr>
                  <a:xfrm>
                    <a:off x="1335500" y="406075"/>
                    <a:ext cx="16062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9"/>
                  <p:cNvSpPr/>
                  <p:nvPr/>
                </p:nvSpPr>
                <p:spPr>
                  <a:xfrm>
                    <a:off x="1827350" y="406075"/>
                    <a:ext cx="622500" cy="622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/>
          <p:nvPr/>
        </p:nvSpPr>
        <p:spPr>
          <a:xfrm>
            <a:off x="0" y="3456600"/>
            <a:ext cx="9144000" cy="16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10"/>
          <p:cNvGrpSpPr/>
          <p:nvPr/>
        </p:nvGrpSpPr>
        <p:grpSpPr>
          <a:xfrm>
            <a:off x="357377" y="4425668"/>
            <a:ext cx="343245" cy="343245"/>
            <a:chOff x="1335500" y="-85775"/>
            <a:chExt cx="1606200" cy="1606200"/>
          </a:xfrm>
        </p:grpSpPr>
        <p:grpSp>
          <p:nvGrpSpPr>
            <p:cNvPr id="350" name="Google Shape;350;p10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351" name="Google Shape;351;p10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0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10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0"/>
          <p:cNvGrpSpPr/>
          <p:nvPr/>
        </p:nvGrpSpPr>
        <p:grpSpPr>
          <a:xfrm>
            <a:off x="438538" y="3798900"/>
            <a:ext cx="180900" cy="361750"/>
            <a:chOff x="8708138" y="1049963"/>
            <a:chExt cx="180900" cy="361750"/>
          </a:xfrm>
        </p:grpSpPr>
        <p:sp>
          <p:nvSpPr>
            <p:cNvPr id="355" name="Google Shape;355;p10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8443377" y="4425668"/>
            <a:ext cx="343245" cy="343245"/>
            <a:chOff x="1335500" y="-85775"/>
            <a:chExt cx="1606200" cy="1606200"/>
          </a:xfrm>
        </p:grpSpPr>
        <p:grpSp>
          <p:nvGrpSpPr>
            <p:cNvPr id="359" name="Google Shape;359;p10"/>
            <p:cNvGrpSpPr/>
            <p:nvPr/>
          </p:nvGrpSpPr>
          <p:grpSpPr>
            <a:xfrm>
              <a:off x="1335500" y="406075"/>
              <a:ext cx="1606200" cy="622500"/>
              <a:chOff x="1335500" y="406075"/>
              <a:chExt cx="1606200" cy="622500"/>
            </a:xfrm>
          </p:grpSpPr>
          <p:sp>
            <p:nvSpPr>
              <p:cNvPr id="360" name="Google Shape;360;p10"/>
              <p:cNvSpPr/>
              <p:nvPr/>
            </p:nvSpPr>
            <p:spPr>
              <a:xfrm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1827350" y="406075"/>
                <a:ext cx="6225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2" name="Google Shape;362;p10"/>
            <p:cNvSpPr/>
            <p:nvPr/>
          </p:nvSpPr>
          <p:spPr>
            <a:xfrm rot="5400000">
              <a:off x="1335500" y="406075"/>
              <a:ext cx="1606200" cy="622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8524538" y="3798900"/>
            <a:ext cx="180900" cy="361750"/>
            <a:chOff x="8708138" y="1049963"/>
            <a:chExt cx="180900" cy="361750"/>
          </a:xfrm>
        </p:grpSpPr>
        <p:sp>
          <p:nvSpPr>
            <p:cNvPr id="364" name="Google Shape;364;p10"/>
            <p:cNvSpPr/>
            <p:nvPr/>
          </p:nvSpPr>
          <p:spPr>
            <a:xfrm>
              <a:off x="8708138" y="123081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8708138" y="1049963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8708138" y="1104488"/>
              <a:ext cx="180900" cy="1809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0"/>
          <p:cNvSpPr txBox="1"/>
          <p:nvPr>
            <p:ph type="title"/>
          </p:nvPr>
        </p:nvSpPr>
        <p:spPr>
          <a:xfrm>
            <a:off x="720000" y="3798900"/>
            <a:ext cx="77040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8" name="Google Shape;368;p10"/>
          <p:cNvSpPr/>
          <p:nvPr/>
        </p:nvSpPr>
        <p:spPr>
          <a:xfrm>
            <a:off x="121050" y="104400"/>
            <a:ext cx="8901900" cy="49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yncopate"/>
              <a:buNone/>
              <a:defRPr b="1" sz="33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●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-32385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○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-32385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■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-32385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●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-32385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○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-32385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■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-32385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●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-32385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ague Spartan"/>
              <a:buChar char="○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-32385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League Spartan"/>
              <a:buChar char="■"/>
              <a:defRPr sz="15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FHHT9LNS_SOswduHAbWTw_Yk0fGk8k6d/view" TargetMode="External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autoitscript.com/forum/" TargetMode="External"/><Relationship Id="rId4" Type="http://schemas.openxmlformats.org/officeDocument/2006/relationships/hyperlink" Target="https://www.autoitscript.com/autoit3/docs/tutorials/notepad/notepad.htm" TargetMode="External"/><Relationship Id="rId5" Type="http://schemas.openxmlformats.org/officeDocument/2006/relationships/hyperlink" Target="https://www.autoitscript.com/site/autoit/downloads/" TargetMode="External"/><Relationship Id="rId6" Type="http://schemas.openxmlformats.org/officeDocument/2006/relationships/hyperlink" Target="https://testsigma.com/tools/desktop-automation-tools/" TargetMode="External"/><Relationship Id="rId7" Type="http://schemas.openxmlformats.org/officeDocument/2006/relationships/hyperlink" Target="https://testguild.com/automation-tools-desktop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" name="Google Shape;1832;p43"/>
          <p:cNvGrpSpPr/>
          <p:nvPr/>
        </p:nvGrpSpPr>
        <p:grpSpPr>
          <a:xfrm rot="-2062880">
            <a:off x="7462767" y="2027526"/>
            <a:ext cx="818709" cy="818709"/>
            <a:chOff x="978737" y="2172944"/>
            <a:chExt cx="818706" cy="818706"/>
          </a:xfrm>
        </p:grpSpPr>
        <p:sp>
          <p:nvSpPr>
            <p:cNvPr id="1833" name="Google Shape;1833;p43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4" name="Google Shape;1834;p43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1835" name="Google Shape;1835;p4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7" name="Google Shape;1837;p43"/>
          <p:cNvGrpSpPr/>
          <p:nvPr/>
        </p:nvGrpSpPr>
        <p:grpSpPr>
          <a:xfrm rot="-2062880">
            <a:off x="7090750" y="1509035"/>
            <a:ext cx="578702" cy="578702"/>
            <a:chOff x="1098679" y="2292821"/>
            <a:chExt cx="578700" cy="578700"/>
          </a:xfrm>
        </p:grpSpPr>
        <p:sp>
          <p:nvSpPr>
            <p:cNvPr id="1838" name="Google Shape;1838;p43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1098679" y="2292821"/>
              <a:ext cx="578700" cy="578700"/>
            </a:xfrm>
            <a:prstGeom prst="mathMultiply">
              <a:avLst>
                <a:gd fmla="val 7692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Google Shape;1840;p43"/>
          <p:cNvGrpSpPr/>
          <p:nvPr/>
        </p:nvGrpSpPr>
        <p:grpSpPr>
          <a:xfrm>
            <a:off x="123499" y="1310769"/>
            <a:ext cx="1702297" cy="818706"/>
            <a:chOff x="95145" y="1310769"/>
            <a:chExt cx="1702297" cy="818706"/>
          </a:xfrm>
        </p:grpSpPr>
        <p:sp>
          <p:nvSpPr>
            <p:cNvPr id="1841" name="Google Shape;1841;p43"/>
            <p:cNvSpPr/>
            <p:nvPr/>
          </p:nvSpPr>
          <p:spPr>
            <a:xfrm rot="5400000">
              <a:off x="640845" y="873672"/>
              <a:ext cx="601500" cy="1692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588464" y="1430772"/>
              <a:ext cx="578700" cy="578700"/>
            </a:xfrm>
            <a:prstGeom prst="mathMultiply">
              <a:avLst>
                <a:gd fmla="val 769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3" name="Google Shape;1843;p43"/>
            <p:cNvGrpSpPr/>
            <p:nvPr/>
          </p:nvGrpSpPr>
          <p:grpSpPr>
            <a:xfrm>
              <a:off x="978737" y="1310769"/>
              <a:ext cx="818706" cy="818706"/>
              <a:chOff x="7593450" y="1237142"/>
              <a:chExt cx="1158000" cy="1158000"/>
            </a:xfrm>
          </p:grpSpPr>
          <p:sp>
            <p:nvSpPr>
              <p:cNvPr id="1844" name="Google Shape;1844;p43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3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6" name="Google Shape;1846;p43"/>
          <p:cNvSpPr txBox="1"/>
          <p:nvPr>
            <p:ph type="ctrTitle"/>
          </p:nvPr>
        </p:nvSpPr>
        <p:spPr>
          <a:xfrm>
            <a:off x="1951750" y="615550"/>
            <a:ext cx="5133000" cy="23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AUTOIT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GROUP 18</a:t>
            </a:r>
            <a:endParaRPr b="0" sz="3600">
              <a:solidFill>
                <a:schemeClr val="dk1"/>
              </a:solidFill>
            </a:endParaRPr>
          </a:p>
        </p:txBody>
      </p:sp>
      <p:sp>
        <p:nvSpPr>
          <p:cNvPr id="1847" name="Google Shape;1847;p43"/>
          <p:cNvSpPr txBox="1"/>
          <p:nvPr>
            <p:ph idx="1" type="subTitle"/>
          </p:nvPr>
        </p:nvSpPr>
        <p:spPr>
          <a:xfrm>
            <a:off x="1951750" y="3222390"/>
            <a:ext cx="43884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Testing for Desktop App</a:t>
            </a:r>
            <a:endParaRPr/>
          </a:p>
        </p:txBody>
      </p:sp>
      <p:cxnSp>
        <p:nvCxnSpPr>
          <p:cNvPr id="1848" name="Google Shape;1848;p43"/>
          <p:cNvCxnSpPr/>
          <p:nvPr/>
        </p:nvCxnSpPr>
        <p:spPr>
          <a:xfrm flipH="1" rot="10800000">
            <a:off x="2045575" y="3698790"/>
            <a:ext cx="63783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9" name="Google Shape;1849;p43"/>
          <p:cNvGrpSpPr/>
          <p:nvPr/>
        </p:nvGrpSpPr>
        <p:grpSpPr>
          <a:xfrm>
            <a:off x="713088" y="3847738"/>
            <a:ext cx="818700" cy="818700"/>
            <a:chOff x="536788" y="3968588"/>
            <a:chExt cx="818700" cy="818700"/>
          </a:xfrm>
        </p:grpSpPr>
        <p:sp>
          <p:nvSpPr>
            <p:cNvPr id="1850" name="Google Shape;1850;p43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1" name="Google Shape;1851;p43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1852" name="Google Shape;1852;p43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3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3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5" name="Google Shape;1855;p43"/>
          <p:cNvGrpSpPr/>
          <p:nvPr/>
        </p:nvGrpSpPr>
        <p:grpSpPr>
          <a:xfrm>
            <a:off x="1693713" y="3847738"/>
            <a:ext cx="818700" cy="818700"/>
            <a:chOff x="536788" y="3968588"/>
            <a:chExt cx="818700" cy="818700"/>
          </a:xfrm>
        </p:grpSpPr>
        <p:sp>
          <p:nvSpPr>
            <p:cNvPr id="1856" name="Google Shape;1856;p43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7" name="Google Shape;1857;p43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1858" name="Google Shape;1858;p43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3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3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1" name="Google Shape;1861;p43"/>
          <p:cNvGrpSpPr/>
          <p:nvPr/>
        </p:nvGrpSpPr>
        <p:grpSpPr>
          <a:xfrm>
            <a:off x="7862248" y="3376547"/>
            <a:ext cx="593400" cy="593400"/>
            <a:chOff x="7862248" y="3352789"/>
            <a:chExt cx="593400" cy="593400"/>
          </a:xfrm>
        </p:grpSpPr>
        <p:sp>
          <p:nvSpPr>
            <p:cNvPr id="1862" name="Google Shape;1862;p43"/>
            <p:cNvSpPr/>
            <p:nvPr/>
          </p:nvSpPr>
          <p:spPr>
            <a:xfrm rot="255353">
              <a:off x="7882034" y="3372576"/>
              <a:ext cx="553827" cy="55382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3" name="Google Shape;1863;p43"/>
            <p:cNvGrpSpPr/>
            <p:nvPr/>
          </p:nvGrpSpPr>
          <p:grpSpPr>
            <a:xfrm>
              <a:off x="7987277" y="3477908"/>
              <a:ext cx="343245" cy="343245"/>
              <a:chOff x="1335500" y="-85775"/>
              <a:chExt cx="1606200" cy="1606200"/>
            </a:xfrm>
          </p:grpSpPr>
          <p:grpSp>
            <p:nvGrpSpPr>
              <p:cNvPr id="1864" name="Google Shape;1864;p43"/>
              <p:cNvGrpSpPr/>
              <p:nvPr/>
            </p:nvGrpSpPr>
            <p:grpSpPr>
              <a:xfrm>
                <a:off x="1335500" y="406075"/>
                <a:ext cx="1606200" cy="622500"/>
                <a:chOff x="1335500" y="406075"/>
                <a:chExt cx="1606200" cy="622500"/>
              </a:xfrm>
            </p:grpSpPr>
            <p:sp>
              <p:nvSpPr>
                <p:cNvPr id="1865" name="Google Shape;1865;p43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43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7" name="Google Shape;1867;p43"/>
              <p:cNvSpPr/>
              <p:nvPr/>
            </p:nvSpPr>
            <p:spPr>
              <a:xfrm rot="5400000"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52"/>
          <p:cNvSpPr txBox="1"/>
          <p:nvPr>
            <p:ph type="title"/>
          </p:nvPr>
        </p:nvSpPr>
        <p:spPr>
          <a:xfrm>
            <a:off x="3129475" y="1580550"/>
            <a:ext cx="53013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</a:t>
            </a:r>
            <a:endParaRPr/>
          </a:p>
        </p:txBody>
      </p:sp>
      <p:sp>
        <p:nvSpPr>
          <p:cNvPr id="2229" name="Google Shape;2229;p52"/>
          <p:cNvSpPr txBox="1"/>
          <p:nvPr>
            <p:ph idx="2" type="title"/>
          </p:nvPr>
        </p:nvSpPr>
        <p:spPr>
          <a:xfrm>
            <a:off x="713100" y="503300"/>
            <a:ext cx="22566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230" name="Google Shape;2230;p52"/>
          <p:cNvSpPr/>
          <p:nvPr/>
        </p:nvSpPr>
        <p:spPr>
          <a:xfrm>
            <a:off x="3995025" y="3589616"/>
            <a:ext cx="4588200" cy="406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1" name="Google Shape;2231;p52"/>
          <p:cNvSpPr txBox="1"/>
          <p:nvPr>
            <p:ph idx="1" type="subTitle"/>
          </p:nvPr>
        </p:nvSpPr>
        <p:spPr>
          <a:xfrm>
            <a:off x="33633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AutoIT do?</a:t>
            </a:r>
            <a:endParaRPr/>
          </a:p>
        </p:txBody>
      </p:sp>
      <p:sp>
        <p:nvSpPr>
          <p:cNvPr id="2232" name="Google Shape;2232;p52"/>
          <p:cNvSpPr/>
          <p:nvPr/>
        </p:nvSpPr>
        <p:spPr>
          <a:xfrm>
            <a:off x="6692494" y="2620258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3" name="Google Shape;2233;p52"/>
          <p:cNvGrpSpPr/>
          <p:nvPr/>
        </p:nvGrpSpPr>
        <p:grpSpPr>
          <a:xfrm>
            <a:off x="123499" y="3885351"/>
            <a:ext cx="1702297" cy="818706"/>
            <a:chOff x="95145" y="1310769"/>
            <a:chExt cx="1702297" cy="818706"/>
          </a:xfrm>
        </p:grpSpPr>
        <p:sp>
          <p:nvSpPr>
            <p:cNvPr id="2234" name="Google Shape;2234;p52"/>
            <p:cNvSpPr/>
            <p:nvPr/>
          </p:nvSpPr>
          <p:spPr>
            <a:xfrm rot="5400000">
              <a:off x="640845" y="873672"/>
              <a:ext cx="601500" cy="1692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588464" y="1430772"/>
              <a:ext cx="578700" cy="578700"/>
            </a:xfrm>
            <a:prstGeom prst="mathMultiply">
              <a:avLst>
                <a:gd fmla="val 769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6" name="Google Shape;2236;p52"/>
            <p:cNvGrpSpPr/>
            <p:nvPr/>
          </p:nvGrpSpPr>
          <p:grpSpPr>
            <a:xfrm>
              <a:off x="978737" y="1310769"/>
              <a:ext cx="818706" cy="818706"/>
              <a:chOff x="7593450" y="1237142"/>
              <a:chExt cx="1158000" cy="1158000"/>
            </a:xfrm>
          </p:grpSpPr>
          <p:sp>
            <p:nvSpPr>
              <p:cNvPr id="2237" name="Google Shape;2237;p5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5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9" name="Google Shape;2239;p52"/>
          <p:cNvGrpSpPr/>
          <p:nvPr/>
        </p:nvGrpSpPr>
        <p:grpSpPr>
          <a:xfrm rot="-2062852">
            <a:off x="2577120" y="372467"/>
            <a:ext cx="1186540" cy="1186540"/>
            <a:chOff x="978737" y="2172944"/>
            <a:chExt cx="818706" cy="818706"/>
          </a:xfrm>
        </p:grpSpPr>
        <p:sp>
          <p:nvSpPr>
            <p:cNvPr id="2240" name="Google Shape;2240;p52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1" name="Google Shape;2241;p52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242" name="Google Shape;2242;p5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5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4" name="Google Shape;2244;p52"/>
          <p:cNvGrpSpPr/>
          <p:nvPr/>
        </p:nvGrpSpPr>
        <p:grpSpPr>
          <a:xfrm>
            <a:off x="1527038" y="2831963"/>
            <a:ext cx="818700" cy="818700"/>
            <a:chOff x="536788" y="3968588"/>
            <a:chExt cx="818700" cy="818700"/>
          </a:xfrm>
        </p:grpSpPr>
        <p:sp>
          <p:nvSpPr>
            <p:cNvPr id="2245" name="Google Shape;2245;p52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6" name="Google Shape;2246;p52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2247" name="Google Shape;2247;p52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52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52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0" name="Google Shape;2250;p52"/>
          <p:cNvGrpSpPr/>
          <p:nvPr/>
        </p:nvGrpSpPr>
        <p:grpSpPr>
          <a:xfrm>
            <a:off x="3782843" y="539412"/>
            <a:ext cx="261592" cy="261592"/>
            <a:chOff x="8340605" y="3012200"/>
            <a:chExt cx="261592" cy="261592"/>
          </a:xfrm>
        </p:grpSpPr>
        <p:sp>
          <p:nvSpPr>
            <p:cNvPr id="2251" name="Google Shape;2251;p52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2" name="Google Shape;2252;p52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253" name="Google Shape;2253;p5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255" name="Google Shape;2255;p52"/>
          <p:cNvCxnSpPr/>
          <p:nvPr/>
        </p:nvCxnSpPr>
        <p:spPr>
          <a:xfrm>
            <a:off x="720000" y="2634922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52"/>
          <p:cNvCxnSpPr/>
          <p:nvPr/>
        </p:nvCxnSpPr>
        <p:spPr>
          <a:xfrm>
            <a:off x="7748100" y="1136780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53"/>
          <p:cNvSpPr/>
          <p:nvPr/>
        </p:nvSpPr>
        <p:spPr>
          <a:xfrm>
            <a:off x="5199139" y="2117152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53"/>
          <p:cNvSpPr/>
          <p:nvPr/>
        </p:nvSpPr>
        <p:spPr>
          <a:xfrm>
            <a:off x="7855520" y="2117152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53"/>
          <p:cNvSpPr/>
          <p:nvPr/>
        </p:nvSpPr>
        <p:spPr>
          <a:xfrm>
            <a:off x="2534989" y="2117152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53"/>
          <p:cNvSpPr/>
          <p:nvPr/>
        </p:nvSpPr>
        <p:spPr>
          <a:xfrm>
            <a:off x="5979928" y="2941125"/>
            <a:ext cx="24969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265" name="Google Shape;2265;p53"/>
          <p:cNvSpPr/>
          <p:nvPr/>
        </p:nvSpPr>
        <p:spPr>
          <a:xfrm>
            <a:off x="3323550" y="2941125"/>
            <a:ext cx="2496900" cy="343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669747" y="2941125"/>
            <a:ext cx="24969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267" name="Google Shape;2267;p5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Main functions</a:t>
            </a:r>
            <a:r>
              <a:rPr b="0" lang="en">
                <a:solidFill>
                  <a:schemeClr val="dk1"/>
                </a:solidFill>
              </a:rPr>
              <a:t> </a:t>
            </a:r>
            <a:r>
              <a:rPr lang="en"/>
              <a:t>AutoIT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8" name="Google Shape;2268;p53"/>
          <p:cNvSpPr txBox="1"/>
          <p:nvPr>
            <p:ph type="title"/>
          </p:nvPr>
        </p:nvSpPr>
        <p:spPr>
          <a:xfrm>
            <a:off x="718347" y="29819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2269" name="Google Shape;2269;p53"/>
          <p:cNvSpPr txBox="1"/>
          <p:nvPr>
            <p:ph idx="1" type="subTitle"/>
          </p:nvPr>
        </p:nvSpPr>
        <p:spPr>
          <a:xfrm>
            <a:off x="718347" y="3301033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Automates Windows tasks and GUI interactions.</a:t>
            </a:r>
            <a:endParaRPr/>
          </a:p>
        </p:txBody>
      </p:sp>
      <p:sp>
        <p:nvSpPr>
          <p:cNvPr id="2270" name="Google Shape;2270;p53"/>
          <p:cNvSpPr txBox="1"/>
          <p:nvPr>
            <p:ph idx="2" type="title"/>
          </p:nvPr>
        </p:nvSpPr>
        <p:spPr>
          <a:xfrm>
            <a:off x="3372150" y="29819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yncopate"/>
                <a:ea typeface="Syncopate"/>
                <a:cs typeface="Syncopate"/>
                <a:sym typeface="Syncopate"/>
              </a:rPr>
              <a:t>Scripting</a:t>
            </a:r>
            <a:endParaRPr b="1" sz="18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271" name="Google Shape;2271;p53"/>
          <p:cNvSpPr txBox="1"/>
          <p:nvPr>
            <p:ph idx="3" type="subTitle"/>
          </p:nvPr>
        </p:nvSpPr>
        <p:spPr>
          <a:xfrm>
            <a:off x="3372150" y="3301033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Writes and executes scripts.</a:t>
            </a:r>
            <a:endParaRPr/>
          </a:p>
        </p:txBody>
      </p:sp>
      <p:sp>
        <p:nvSpPr>
          <p:cNvPr id="2272" name="Google Shape;2272;p53"/>
          <p:cNvSpPr txBox="1"/>
          <p:nvPr>
            <p:ph idx="4" type="title"/>
          </p:nvPr>
        </p:nvSpPr>
        <p:spPr>
          <a:xfrm>
            <a:off x="6028528" y="2981925"/>
            <a:ext cx="2399700" cy="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sp>
        <p:nvSpPr>
          <p:cNvPr id="2273" name="Google Shape;2273;p53"/>
          <p:cNvSpPr txBox="1"/>
          <p:nvPr>
            <p:ph idx="5" type="subTitle"/>
          </p:nvPr>
        </p:nvSpPr>
        <p:spPr>
          <a:xfrm>
            <a:off x="6028528" y="3301033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Manages user interface and applications.</a:t>
            </a:r>
            <a:endParaRPr/>
          </a:p>
        </p:txBody>
      </p:sp>
      <p:cxnSp>
        <p:nvCxnSpPr>
          <p:cNvPr id="2274" name="Google Shape;2274;p53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5" name="Google Shape;2275;p53"/>
          <p:cNvSpPr txBox="1"/>
          <p:nvPr>
            <p:ph idx="6" type="title"/>
          </p:nvPr>
        </p:nvSpPr>
        <p:spPr>
          <a:xfrm>
            <a:off x="720000" y="1948025"/>
            <a:ext cx="18774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dk1"/>
                </a:solidFill>
              </a:rPr>
              <a:t>01.</a:t>
            </a:r>
            <a:endParaRPr b="0" sz="7200">
              <a:solidFill>
                <a:schemeClr val="dk1"/>
              </a:solidFill>
            </a:endParaRPr>
          </a:p>
        </p:txBody>
      </p:sp>
      <p:sp>
        <p:nvSpPr>
          <p:cNvPr id="2276" name="Google Shape;2276;p53"/>
          <p:cNvSpPr txBox="1"/>
          <p:nvPr>
            <p:ph idx="6" type="title"/>
          </p:nvPr>
        </p:nvSpPr>
        <p:spPr>
          <a:xfrm>
            <a:off x="3378150" y="1948025"/>
            <a:ext cx="18774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dk1"/>
                </a:solidFill>
              </a:rPr>
              <a:t>02.</a:t>
            </a:r>
            <a:endParaRPr b="0" sz="7200">
              <a:solidFill>
                <a:schemeClr val="dk1"/>
              </a:solidFill>
            </a:endParaRPr>
          </a:p>
        </p:txBody>
      </p:sp>
      <p:sp>
        <p:nvSpPr>
          <p:cNvPr id="2277" name="Google Shape;2277;p53"/>
          <p:cNvSpPr txBox="1"/>
          <p:nvPr>
            <p:ph idx="6" type="title"/>
          </p:nvPr>
        </p:nvSpPr>
        <p:spPr>
          <a:xfrm>
            <a:off x="6028530" y="1948025"/>
            <a:ext cx="18774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dk1"/>
                </a:solidFill>
              </a:rPr>
              <a:t>03.</a:t>
            </a:r>
            <a:endParaRPr b="0" sz="7200">
              <a:solidFill>
                <a:schemeClr val="dk1"/>
              </a:solidFill>
            </a:endParaRPr>
          </a:p>
        </p:txBody>
      </p:sp>
      <p:cxnSp>
        <p:nvCxnSpPr>
          <p:cNvPr id="2278" name="Google Shape;2278;p53"/>
          <p:cNvCxnSpPr/>
          <p:nvPr/>
        </p:nvCxnSpPr>
        <p:spPr>
          <a:xfrm>
            <a:off x="2687700" y="1712150"/>
            <a:ext cx="2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9" name="Google Shape;2279;p53"/>
          <p:cNvCxnSpPr/>
          <p:nvPr/>
        </p:nvCxnSpPr>
        <p:spPr>
          <a:xfrm>
            <a:off x="5351850" y="1712150"/>
            <a:ext cx="2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80" name="Google Shape;2280;p53"/>
          <p:cNvGrpSpPr/>
          <p:nvPr/>
        </p:nvGrpSpPr>
        <p:grpSpPr>
          <a:xfrm>
            <a:off x="7960710" y="2221392"/>
            <a:ext cx="362321" cy="364231"/>
            <a:chOff x="6069423" y="2891892"/>
            <a:chExt cx="362321" cy="364231"/>
          </a:xfrm>
        </p:grpSpPr>
        <p:sp>
          <p:nvSpPr>
            <p:cNvPr id="2281" name="Google Shape;2281;p53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3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3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3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3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3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53"/>
          <p:cNvGrpSpPr/>
          <p:nvPr/>
        </p:nvGrpSpPr>
        <p:grpSpPr>
          <a:xfrm>
            <a:off x="2653250" y="2235806"/>
            <a:ext cx="336188" cy="335425"/>
            <a:chOff x="2302788" y="1505981"/>
            <a:chExt cx="336188" cy="335425"/>
          </a:xfrm>
        </p:grpSpPr>
        <p:sp>
          <p:nvSpPr>
            <p:cNvPr id="2288" name="Google Shape;2288;p53"/>
            <p:cNvSpPr/>
            <p:nvPr/>
          </p:nvSpPr>
          <p:spPr>
            <a:xfrm>
              <a:off x="2302788" y="1505981"/>
              <a:ext cx="336188" cy="335425"/>
            </a:xfrm>
            <a:custGeom>
              <a:rect b="b" l="l" r="r" t="t"/>
              <a:pathLst>
                <a:path extrusionOk="0" h="10538" w="10562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3"/>
            <p:cNvSpPr/>
            <p:nvPr/>
          </p:nvSpPr>
          <p:spPr>
            <a:xfrm>
              <a:off x="2327806" y="1530618"/>
              <a:ext cx="287266" cy="286916"/>
            </a:xfrm>
            <a:custGeom>
              <a:rect b="b" l="l" r="r" t="t"/>
              <a:pathLst>
                <a:path extrusionOk="0" h="9014" w="9025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3"/>
            <p:cNvSpPr/>
            <p:nvPr/>
          </p:nvSpPr>
          <p:spPr>
            <a:xfrm>
              <a:off x="2352061" y="1669333"/>
              <a:ext cx="16679" cy="9485"/>
            </a:xfrm>
            <a:custGeom>
              <a:rect b="b" l="l" r="r" t="t"/>
              <a:pathLst>
                <a:path extrusionOk="0" h="298" w="524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3"/>
            <p:cNvSpPr/>
            <p:nvPr/>
          </p:nvSpPr>
          <p:spPr>
            <a:xfrm>
              <a:off x="2466871" y="1554490"/>
              <a:ext cx="123946" cy="124328"/>
            </a:xfrm>
            <a:custGeom>
              <a:rect b="b" l="l" r="r" t="t"/>
              <a:pathLst>
                <a:path extrusionOk="0" h="3906" w="3894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3"/>
            <p:cNvSpPr/>
            <p:nvPr/>
          </p:nvSpPr>
          <p:spPr>
            <a:xfrm>
              <a:off x="2466107" y="1776950"/>
              <a:ext cx="9517" cy="16711"/>
            </a:xfrm>
            <a:custGeom>
              <a:rect b="b" l="l" r="r" t="t"/>
              <a:pathLst>
                <a:path extrusionOk="0" h="52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3"/>
            <p:cNvSpPr/>
            <p:nvPr/>
          </p:nvSpPr>
          <p:spPr>
            <a:xfrm>
              <a:off x="2384272" y="1587944"/>
              <a:ext cx="16329" cy="15087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3"/>
            <p:cNvSpPr/>
            <p:nvPr/>
          </p:nvSpPr>
          <p:spPr>
            <a:xfrm>
              <a:off x="2541544" y="1745216"/>
              <a:ext cx="15565" cy="15087"/>
            </a:xfrm>
            <a:custGeom>
              <a:rect b="b" l="l" r="r" t="t"/>
              <a:pathLst>
                <a:path extrusionOk="0" h="474" w="489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3"/>
            <p:cNvSpPr/>
            <p:nvPr/>
          </p:nvSpPr>
          <p:spPr>
            <a:xfrm>
              <a:off x="2541544" y="1587944"/>
              <a:ext cx="16329" cy="15087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3"/>
            <p:cNvSpPr/>
            <p:nvPr/>
          </p:nvSpPr>
          <p:spPr>
            <a:xfrm>
              <a:off x="2384654" y="1744452"/>
              <a:ext cx="15947" cy="15469"/>
            </a:xfrm>
            <a:custGeom>
              <a:rect b="b" l="l" r="r" t="t"/>
              <a:pathLst>
                <a:path extrusionOk="0" h="486" w="501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3"/>
            <p:cNvSpPr/>
            <p:nvPr/>
          </p:nvSpPr>
          <p:spPr>
            <a:xfrm>
              <a:off x="2360018" y="1624548"/>
              <a:ext cx="18207" cy="12605"/>
            </a:xfrm>
            <a:custGeom>
              <a:rect b="b" l="l" r="r" t="t"/>
              <a:pathLst>
                <a:path extrusionOk="0" h="396" w="572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3"/>
            <p:cNvSpPr/>
            <p:nvPr/>
          </p:nvSpPr>
          <p:spPr>
            <a:xfrm>
              <a:off x="2564271" y="1711126"/>
              <a:ext cx="17475" cy="12796"/>
            </a:xfrm>
            <a:custGeom>
              <a:rect b="b" l="l" r="r" t="t"/>
              <a:pathLst>
                <a:path extrusionOk="0" h="402" w="549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3"/>
            <p:cNvSpPr/>
            <p:nvPr/>
          </p:nvSpPr>
          <p:spPr>
            <a:xfrm>
              <a:off x="2507805" y="1563912"/>
              <a:ext cx="14069" cy="16392"/>
            </a:xfrm>
            <a:custGeom>
              <a:rect b="b" l="l" r="r" t="t"/>
              <a:pathLst>
                <a:path extrusionOk="0" h="515" w="442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3"/>
            <p:cNvSpPr/>
            <p:nvPr/>
          </p:nvSpPr>
          <p:spPr>
            <a:xfrm>
              <a:off x="2420654" y="1767974"/>
              <a:ext cx="14419" cy="16583"/>
            </a:xfrm>
            <a:custGeom>
              <a:rect b="b" l="l" r="r" t="t"/>
              <a:pathLst>
                <a:path extrusionOk="0" h="521" w="453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3"/>
            <p:cNvSpPr/>
            <p:nvPr/>
          </p:nvSpPr>
          <p:spPr>
            <a:xfrm>
              <a:off x="2422532" y="1562448"/>
              <a:ext cx="14451" cy="17093"/>
            </a:xfrm>
            <a:custGeom>
              <a:rect b="b" l="l" r="r" t="t"/>
              <a:pathLst>
                <a:path extrusionOk="0" h="537" w="454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3"/>
            <p:cNvSpPr/>
            <p:nvPr/>
          </p:nvSpPr>
          <p:spPr>
            <a:xfrm>
              <a:off x="2505545" y="1768770"/>
              <a:ext cx="14037" cy="16552"/>
            </a:xfrm>
            <a:custGeom>
              <a:rect b="b" l="l" r="r" t="t"/>
              <a:pathLst>
                <a:path extrusionOk="0" h="520" w="441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2565417" y="1625885"/>
              <a:ext cx="17825" cy="13146"/>
            </a:xfrm>
            <a:custGeom>
              <a:rect b="b" l="l" r="r" t="t"/>
              <a:pathLst>
                <a:path extrusionOk="0" h="413" w="56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2359254" y="1709312"/>
              <a:ext cx="17825" cy="12732"/>
            </a:xfrm>
            <a:custGeom>
              <a:rect b="b" l="l" r="r" t="t"/>
              <a:pathLst>
                <a:path extrusionOk="0" h="400" w="56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53"/>
          <p:cNvGrpSpPr/>
          <p:nvPr/>
        </p:nvGrpSpPr>
        <p:grpSpPr>
          <a:xfrm>
            <a:off x="5364290" y="2236172"/>
            <a:ext cx="289939" cy="334661"/>
            <a:chOff x="4193490" y="3350084"/>
            <a:chExt cx="289939" cy="334661"/>
          </a:xfrm>
        </p:grpSpPr>
        <p:sp>
          <p:nvSpPr>
            <p:cNvPr id="2306" name="Google Shape;2306;p53"/>
            <p:cNvSpPr/>
            <p:nvPr/>
          </p:nvSpPr>
          <p:spPr>
            <a:xfrm>
              <a:off x="4193490" y="3350084"/>
              <a:ext cx="246364" cy="150110"/>
            </a:xfrm>
            <a:custGeom>
              <a:rect b="b" l="l" r="r" t="t"/>
              <a:pathLst>
                <a:path extrusionOk="0" h="4716" w="774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3"/>
            <p:cNvSpPr/>
            <p:nvPr/>
          </p:nvSpPr>
          <p:spPr>
            <a:xfrm>
              <a:off x="4193872" y="3405023"/>
              <a:ext cx="9517" cy="44753"/>
            </a:xfrm>
            <a:custGeom>
              <a:rect b="b" l="l" r="r" t="t"/>
              <a:pathLst>
                <a:path extrusionOk="0" h="1406" w="299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>
              <a:off x="4275356" y="3444460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3"/>
            <p:cNvSpPr/>
            <p:nvPr/>
          </p:nvSpPr>
          <p:spPr>
            <a:xfrm>
              <a:off x="4275356" y="3463781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3"/>
            <p:cNvSpPr/>
            <p:nvPr/>
          </p:nvSpPr>
          <p:spPr>
            <a:xfrm>
              <a:off x="4223442" y="3439527"/>
              <a:ext cx="38673" cy="38673"/>
            </a:xfrm>
            <a:custGeom>
              <a:rect b="b" l="l" r="r" t="t"/>
              <a:pathLst>
                <a:path extrusionOk="0" h="1215" w="1215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3"/>
            <p:cNvSpPr/>
            <p:nvPr/>
          </p:nvSpPr>
          <p:spPr>
            <a:xfrm>
              <a:off x="4275356" y="3525913"/>
              <a:ext cx="128116" cy="9517"/>
            </a:xfrm>
            <a:custGeom>
              <a:rect b="b" l="l" r="r" t="t"/>
              <a:pathLst>
                <a:path extrusionOk="0" h="299" w="4025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3"/>
            <p:cNvSpPr/>
            <p:nvPr/>
          </p:nvSpPr>
          <p:spPr>
            <a:xfrm>
              <a:off x="4275356" y="3544884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3"/>
            <p:cNvSpPr/>
            <p:nvPr/>
          </p:nvSpPr>
          <p:spPr>
            <a:xfrm>
              <a:off x="4223442" y="3521011"/>
              <a:ext cx="38673" cy="38673"/>
            </a:xfrm>
            <a:custGeom>
              <a:rect b="b" l="l" r="r" t="t"/>
              <a:pathLst>
                <a:path extrusionOk="0" h="1215" w="1215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3"/>
            <p:cNvSpPr/>
            <p:nvPr/>
          </p:nvSpPr>
          <p:spPr>
            <a:xfrm>
              <a:off x="4223442" y="3602464"/>
              <a:ext cx="38673" cy="38705"/>
            </a:xfrm>
            <a:custGeom>
              <a:rect b="b" l="l" r="r" t="t"/>
              <a:pathLst>
                <a:path extrusionOk="0" h="1216" w="1215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3"/>
            <p:cNvSpPr/>
            <p:nvPr/>
          </p:nvSpPr>
          <p:spPr>
            <a:xfrm>
              <a:off x="4193872" y="3460375"/>
              <a:ext cx="289558" cy="224370"/>
            </a:xfrm>
            <a:custGeom>
              <a:rect b="b" l="l" r="r" t="t"/>
              <a:pathLst>
                <a:path extrusionOk="0" h="7049" w="9097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0" name="Google Shape;2320;p54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2321" name="Google Shape;2321;p54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4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3" name="Google Shape;2323;p54"/>
          <p:cNvSpPr txBox="1"/>
          <p:nvPr>
            <p:ph type="title"/>
          </p:nvPr>
        </p:nvSpPr>
        <p:spPr>
          <a:xfrm>
            <a:off x="720000" y="575500"/>
            <a:ext cx="47952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Main functions </a:t>
            </a:r>
            <a:r>
              <a:rPr lang="en"/>
              <a:t>AutoIT</a:t>
            </a:r>
            <a:endParaRPr/>
          </a:p>
        </p:txBody>
      </p:sp>
      <p:sp>
        <p:nvSpPr>
          <p:cNvPr id="2324" name="Google Shape;2324;p54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Automation</a:t>
            </a:r>
            <a:r>
              <a:rPr lang="en">
                <a:solidFill>
                  <a:srgbClr val="000000"/>
                </a:solidFill>
              </a:rPr>
              <a:t>: Automates repetitive tasks on Windows efficiently.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ague Spartan"/>
              <a:buChar char="●"/>
            </a:pPr>
            <a:r>
              <a:rPr lang="en">
                <a:solidFill>
                  <a:srgbClr val="000000"/>
                </a:solidFill>
              </a:rPr>
              <a:t>Reduces manual effort and saves time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ague Spartan"/>
              <a:buChar char="●"/>
            </a:pPr>
            <a:r>
              <a:rPr lang="en">
                <a:solidFill>
                  <a:srgbClr val="000000"/>
                </a:solidFill>
              </a:rPr>
              <a:t>Handles tasks like file copying and complex GUI interactions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25" name="Google Shape;2325;p54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54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54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8" name="Google Shape;2328;p54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2329" name="Google Shape;2329;p54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0" name="Google Shape;2330;p54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331" name="Google Shape;2331;p54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54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3" name="Google Shape;2333;p54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2334" name="Google Shape;2334;p54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5" name="Google Shape;2335;p54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336" name="Google Shape;2336;p54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4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338" name="Google Shape;2338;p54"/>
          <p:cNvCxnSpPr>
            <a:stCxn id="2325" idx="4"/>
            <a:endCxn id="2326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54"/>
          <p:cNvCxnSpPr>
            <a:endCxn id="2327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54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1" name="Google Shape;2341;p54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342" name="Google Shape;2342;p54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4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4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5" name="Google Shape;2345;p54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346" name="Google Shape;2346;p54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4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4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4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4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4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4" name="Google Shape;2354;p54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355" name="Google Shape;2355;p54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4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4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4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4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4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4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4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0" name="Google Shape;2370;p55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2371" name="Google Shape;2371;p55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3" name="Google Shape;2373;p55"/>
          <p:cNvSpPr txBox="1"/>
          <p:nvPr>
            <p:ph type="title"/>
          </p:nvPr>
        </p:nvSpPr>
        <p:spPr>
          <a:xfrm>
            <a:off x="720000" y="575500"/>
            <a:ext cx="47952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Main functions </a:t>
            </a:r>
            <a:r>
              <a:rPr lang="en"/>
              <a:t>AutoIT</a:t>
            </a:r>
            <a:endParaRPr/>
          </a:p>
        </p:txBody>
      </p:sp>
      <p:sp>
        <p:nvSpPr>
          <p:cNvPr id="2374" name="Google Shape;2374;p55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Scripting</a:t>
            </a:r>
            <a:r>
              <a:rPr lang="en">
                <a:solidFill>
                  <a:srgbClr val="000000"/>
                </a:solidFill>
              </a:rPr>
              <a:t>: Provides a simple, easy-to-learn scripting language.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ague Spartan"/>
              <a:buChar char="●"/>
            </a:pPr>
            <a:r>
              <a:rPr lang="en">
                <a:solidFill>
                  <a:srgbClr val="000000"/>
                </a:solidFill>
              </a:rPr>
              <a:t>Writes commands to control program behavior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ague Spartan"/>
              <a:buChar char="●"/>
            </a:pPr>
            <a:r>
              <a:rPr lang="en">
                <a:solidFill>
                  <a:srgbClr val="000000"/>
                </a:solidFill>
              </a:rPr>
              <a:t>Simulates keyboard actions and processes complex data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75" name="Google Shape;2375;p55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55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55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8" name="Google Shape;2378;p55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2379" name="Google Shape;2379;p5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0" name="Google Shape;2380;p5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381" name="Google Shape;2381;p5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5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3" name="Google Shape;2383;p55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2384" name="Google Shape;2384;p5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5" name="Google Shape;2385;p5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386" name="Google Shape;2386;p5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5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388" name="Google Shape;2388;p55"/>
          <p:cNvCxnSpPr>
            <a:stCxn id="2375" idx="4"/>
            <a:endCxn id="2376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55"/>
          <p:cNvCxnSpPr>
            <a:endCxn id="2377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55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1" name="Google Shape;2391;p55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392" name="Google Shape;2392;p55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5" name="Google Shape;2395;p55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396" name="Google Shape;2396;p55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4" name="Google Shape;2404;p55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405" name="Google Shape;2405;p55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oogle Shape;2420;p56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2421" name="Google Shape;2421;p56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6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3" name="Google Shape;2423;p56"/>
          <p:cNvSpPr txBox="1"/>
          <p:nvPr>
            <p:ph type="title"/>
          </p:nvPr>
        </p:nvSpPr>
        <p:spPr>
          <a:xfrm>
            <a:off x="720000" y="575500"/>
            <a:ext cx="47952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Main functions </a:t>
            </a:r>
            <a:r>
              <a:rPr lang="en"/>
              <a:t>AutoIT</a:t>
            </a:r>
            <a:endParaRPr/>
          </a:p>
        </p:txBody>
      </p:sp>
      <p:sp>
        <p:nvSpPr>
          <p:cNvPr id="2424" name="Google Shape;2424;p56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Control</a:t>
            </a:r>
            <a:r>
              <a:rPr lang="en">
                <a:solidFill>
                  <a:srgbClr val="000000"/>
                </a:solidFill>
              </a:rPr>
              <a:t>: Allows interaction with GUI elements and applications.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ague Spartan"/>
              <a:buChar char="●"/>
            </a:pPr>
            <a:r>
              <a:rPr lang="en">
                <a:solidFill>
                  <a:srgbClr val="000000"/>
                </a:solidFill>
              </a:rPr>
              <a:t>Automates navigation, data input, and application interactions accurately and consistently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25" name="Google Shape;2425;p56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56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56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8" name="Google Shape;2428;p56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2429" name="Google Shape;2429;p5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0" name="Google Shape;2430;p5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431" name="Google Shape;2431;p5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5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3" name="Google Shape;2433;p56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2434" name="Google Shape;2434;p5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5" name="Google Shape;2435;p5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436" name="Google Shape;2436;p5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5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438" name="Google Shape;2438;p56"/>
          <p:cNvCxnSpPr>
            <a:stCxn id="2425" idx="4"/>
            <a:endCxn id="2426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56"/>
          <p:cNvCxnSpPr>
            <a:endCxn id="2427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56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1" name="Google Shape;2441;p56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442" name="Google Shape;2442;p56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6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6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5" name="Google Shape;2445;p56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446" name="Google Shape;2446;p56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6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6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6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6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6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56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455" name="Google Shape;2455;p56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6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6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6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6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6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6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6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6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6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6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0" name="Google Shape;2470;p57"/>
          <p:cNvGrpSpPr/>
          <p:nvPr/>
        </p:nvGrpSpPr>
        <p:grpSpPr>
          <a:xfrm>
            <a:off x="8167659" y="4347587"/>
            <a:ext cx="261592" cy="261592"/>
            <a:chOff x="8340605" y="3012200"/>
            <a:chExt cx="261592" cy="261592"/>
          </a:xfrm>
        </p:grpSpPr>
        <p:sp>
          <p:nvSpPr>
            <p:cNvPr id="2471" name="Google Shape;2471;p57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2" name="Google Shape;2472;p57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473" name="Google Shape;2473;p5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5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5" name="Google Shape;2475;p57"/>
          <p:cNvSpPr/>
          <p:nvPr/>
        </p:nvSpPr>
        <p:spPr>
          <a:xfrm>
            <a:off x="628825" y="3589625"/>
            <a:ext cx="4654200" cy="406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6" name="Google Shape;2476;p57"/>
          <p:cNvSpPr txBox="1"/>
          <p:nvPr>
            <p:ph type="title"/>
          </p:nvPr>
        </p:nvSpPr>
        <p:spPr>
          <a:xfrm>
            <a:off x="713100" y="1580550"/>
            <a:ext cx="60744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Setup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Instructions</a:t>
            </a:r>
            <a:endParaRPr sz="4500"/>
          </a:p>
        </p:txBody>
      </p:sp>
      <p:sp>
        <p:nvSpPr>
          <p:cNvPr id="2477" name="Google Shape;2477;p57"/>
          <p:cNvSpPr txBox="1"/>
          <p:nvPr>
            <p:ph idx="2" type="title"/>
          </p:nvPr>
        </p:nvSpPr>
        <p:spPr>
          <a:xfrm>
            <a:off x="5576625" y="503305"/>
            <a:ext cx="28542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478" name="Google Shape;2478;p57"/>
          <p:cNvSpPr txBox="1"/>
          <p:nvPr>
            <p:ph idx="1" type="subTitle"/>
          </p:nvPr>
        </p:nvSpPr>
        <p:spPr>
          <a:xfrm>
            <a:off x="7200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Download, run installer, and follow instructions</a:t>
            </a:r>
            <a:endParaRPr/>
          </a:p>
        </p:txBody>
      </p:sp>
      <p:grpSp>
        <p:nvGrpSpPr>
          <p:cNvPr id="2479" name="Google Shape;2479;p57"/>
          <p:cNvGrpSpPr/>
          <p:nvPr/>
        </p:nvGrpSpPr>
        <p:grpSpPr>
          <a:xfrm>
            <a:off x="7116234" y="3171809"/>
            <a:ext cx="1297655" cy="1297771"/>
            <a:chOff x="7116234" y="3171809"/>
            <a:chExt cx="1297655" cy="1297771"/>
          </a:xfrm>
        </p:grpSpPr>
        <p:sp>
          <p:nvSpPr>
            <p:cNvPr id="2480" name="Google Shape;2480;p57"/>
            <p:cNvSpPr/>
            <p:nvPr/>
          </p:nvSpPr>
          <p:spPr>
            <a:xfrm>
              <a:off x="7355691" y="3411438"/>
              <a:ext cx="818700" cy="81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1" name="Google Shape;2481;p57"/>
            <p:cNvGrpSpPr/>
            <p:nvPr/>
          </p:nvGrpSpPr>
          <p:grpSpPr>
            <a:xfrm>
              <a:off x="7116234" y="3171809"/>
              <a:ext cx="1297655" cy="1297771"/>
              <a:chOff x="7593450" y="1237142"/>
              <a:chExt cx="1158000" cy="1158000"/>
            </a:xfrm>
          </p:grpSpPr>
          <p:sp>
            <p:nvSpPr>
              <p:cNvPr id="2482" name="Google Shape;2482;p5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5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484" name="Google Shape;2484;p57"/>
          <p:cNvCxnSpPr/>
          <p:nvPr/>
        </p:nvCxnSpPr>
        <p:spPr>
          <a:xfrm>
            <a:off x="7525775" y="2634922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57"/>
          <p:cNvCxnSpPr/>
          <p:nvPr/>
        </p:nvCxnSpPr>
        <p:spPr>
          <a:xfrm>
            <a:off x="720000" y="1136780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6" name="Google Shape;2486;p57"/>
          <p:cNvSpPr/>
          <p:nvPr/>
        </p:nvSpPr>
        <p:spPr>
          <a:xfrm>
            <a:off x="4906586" y="2591415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7" name="Google Shape;2487;p57"/>
          <p:cNvGrpSpPr/>
          <p:nvPr/>
        </p:nvGrpSpPr>
        <p:grpSpPr>
          <a:xfrm>
            <a:off x="7060966" y="3082087"/>
            <a:ext cx="261592" cy="261592"/>
            <a:chOff x="8659505" y="1867887"/>
            <a:chExt cx="261592" cy="261592"/>
          </a:xfrm>
        </p:grpSpPr>
        <p:sp>
          <p:nvSpPr>
            <p:cNvPr id="2488" name="Google Shape;2488;p57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9" name="Google Shape;2489;p57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490" name="Google Shape;2490;p5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5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58"/>
          <p:cNvSpPr txBox="1"/>
          <p:nvPr>
            <p:ph type="title"/>
          </p:nvPr>
        </p:nvSpPr>
        <p:spPr>
          <a:xfrm>
            <a:off x="713100" y="1306675"/>
            <a:ext cx="36258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Download</a:t>
            </a:r>
            <a:r>
              <a:rPr b="0" lang="en"/>
              <a:t> </a:t>
            </a:r>
            <a:r>
              <a:rPr lang="en"/>
              <a:t>Installer</a:t>
            </a:r>
            <a:endParaRPr/>
          </a:p>
        </p:txBody>
      </p:sp>
      <p:sp>
        <p:nvSpPr>
          <p:cNvPr id="2497" name="Google Shape;2497;p58"/>
          <p:cNvSpPr txBox="1"/>
          <p:nvPr>
            <p:ph idx="1" type="subTitle"/>
          </p:nvPr>
        </p:nvSpPr>
        <p:spPr>
          <a:xfrm>
            <a:off x="721684" y="2346400"/>
            <a:ext cx="36258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the AutoIt website (https://www.autoitscript.com/site/autoit/downloads/) and download the installer.</a:t>
            </a:r>
            <a:endParaRPr/>
          </a:p>
        </p:txBody>
      </p:sp>
      <p:grpSp>
        <p:nvGrpSpPr>
          <p:cNvPr id="2498" name="Google Shape;2498;p58"/>
          <p:cNvGrpSpPr/>
          <p:nvPr/>
        </p:nvGrpSpPr>
        <p:grpSpPr>
          <a:xfrm>
            <a:off x="4790817" y="1198143"/>
            <a:ext cx="3625646" cy="2761388"/>
            <a:chOff x="4572001" y="1336214"/>
            <a:chExt cx="3844800" cy="2928301"/>
          </a:xfrm>
        </p:grpSpPr>
        <p:sp>
          <p:nvSpPr>
            <p:cNvPr id="2499" name="Google Shape;2499;p58"/>
            <p:cNvSpPr/>
            <p:nvPr/>
          </p:nvSpPr>
          <p:spPr>
            <a:xfrm>
              <a:off x="5836269" y="3768613"/>
              <a:ext cx="1313050" cy="495903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00" name="Google Shape;2500;p58"/>
            <p:cNvCxnSpPr/>
            <p:nvPr/>
          </p:nvCxnSpPr>
          <p:spPr>
            <a:xfrm>
              <a:off x="5850458" y="4217537"/>
              <a:ext cx="129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1" name="Google Shape;2501;p58"/>
            <p:cNvSpPr/>
            <p:nvPr/>
          </p:nvSpPr>
          <p:spPr>
            <a:xfrm>
              <a:off x="4572001" y="1336214"/>
              <a:ext cx="3844800" cy="2432400"/>
            </a:xfrm>
            <a:prstGeom prst="roundRect">
              <a:avLst>
                <a:gd fmla="val 38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2" name="Google Shape;2502;p58"/>
          <p:cNvPicPr preferRelativeResize="0"/>
          <p:nvPr/>
        </p:nvPicPr>
        <p:blipFill rotWithShape="1">
          <a:blip r:embed="rId3">
            <a:alphaModFix/>
          </a:blip>
          <a:srcRect b="0" l="797" r="806" t="0"/>
          <a:stretch/>
        </p:blipFill>
        <p:spPr>
          <a:xfrm>
            <a:off x="4915551" y="1314718"/>
            <a:ext cx="3379622" cy="206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03" name="Google Shape;2503;p58"/>
          <p:cNvGrpSpPr/>
          <p:nvPr/>
        </p:nvGrpSpPr>
        <p:grpSpPr>
          <a:xfrm rot="-2062852">
            <a:off x="7541595" y="2984267"/>
            <a:ext cx="1186540" cy="1186540"/>
            <a:chOff x="978737" y="2172944"/>
            <a:chExt cx="818706" cy="818706"/>
          </a:xfrm>
        </p:grpSpPr>
        <p:sp>
          <p:nvSpPr>
            <p:cNvPr id="2504" name="Google Shape;2504;p58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5" name="Google Shape;2505;p58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506" name="Google Shape;2506;p5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5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8" name="Google Shape;2508;p58"/>
          <p:cNvGrpSpPr/>
          <p:nvPr/>
        </p:nvGrpSpPr>
        <p:grpSpPr>
          <a:xfrm>
            <a:off x="8004068" y="4211862"/>
            <a:ext cx="261592" cy="261592"/>
            <a:chOff x="8340605" y="3012200"/>
            <a:chExt cx="261592" cy="261592"/>
          </a:xfrm>
        </p:grpSpPr>
        <p:sp>
          <p:nvSpPr>
            <p:cNvPr id="2509" name="Google Shape;2509;p58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0" name="Google Shape;2510;p58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511" name="Google Shape;2511;p5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5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513" name="Google Shape;2513;p58"/>
          <p:cNvCxnSpPr/>
          <p:nvPr/>
        </p:nvCxnSpPr>
        <p:spPr>
          <a:xfrm>
            <a:off x="784000" y="2346400"/>
            <a:ext cx="36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59"/>
          <p:cNvSpPr txBox="1"/>
          <p:nvPr>
            <p:ph type="title"/>
          </p:nvPr>
        </p:nvSpPr>
        <p:spPr>
          <a:xfrm>
            <a:off x="713100" y="1306675"/>
            <a:ext cx="36258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Run</a:t>
            </a:r>
            <a:r>
              <a:rPr b="0" lang="en"/>
              <a:t> </a:t>
            </a:r>
            <a:r>
              <a:rPr lang="en"/>
              <a:t>Installer</a:t>
            </a:r>
            <a:endParaRPr/>
          </a:p>
        </p:txBody>
      </p:sp>
      <p:sp>
        <p:nvSpPr>
          <p:cNvPr id="2519" name="Google Shape;2519;p59"/>
          <p:cNvSpPr txBox="1"/>
          <p:nvPr>
            <p:ph idx="1" type="subTitle"/>
          </p:nvPr>
        </p:nvSpPr>
        <p:spPr>
          <a:xfrm>
            <a:off x="721684" y="2346400"/>
            <a:ext cx="36258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downloaded file and follow the on-screen prompts.</a:t>
            </a:r>
            <a:endParaRPr/>
          </a:p>
        </p:txBody>
      </p:sp>
      <p:grpSp>
        <p:nvGrpSpPr>
          <p:cNvPr id="2520" name="Google Shape;2520;p59"/>
          <p:cNvGrpSpPr/>
          <p:nvPr/>
        </p:nvGrpSpPr>
        <p:grpSpPr>
          <a:xfrm>
            <a:off x="4790817" y="1198143"/>
            <a:ext cx="3625646" cy="2761388"/>
            <a:chOff x="4572001" y="1336214"/>
            <a:chExt cx="3844800" cy="2928301"/>
          </a:xfrm>
        </p:grpSpPr>
        <p:sp>
          <p:nvSpPr>
            <p:cNvPr id="2521" name="Google Shape;2521;p59"/>
            <p:cNvSpPr/>
            <p:nvPr/>
          </p:nvSpPr>
          <p:spPr>
            <a:xfrm>
              <a:off x="5836269" y="3768613"/>
              <a:ext cx="1313050" cy="495903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22" name="Google Shape;2522;p59"/>
            <p:cNvCxnSpPr/>
            <p:nvPr/>
          </p:nvCxnSpPr>
          <p:spPr>
            <a:xfrm>
              <a:off x="5850458" y="4217537"/>
              <a:ext cx="129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3" name="Google Shape;2523;p59"/>
            <p:cNvSpPr/>
            <p:nvPr/>
          </p:nvSpPr>
          <p:spPr>
            <a:xfrm>
              <a:off x="4572001" y="1336214"/>
              <a:ext cx="3844800" cy="2432400"/>
            </a:xfrm>
            <a:prstGeom prst="roundRect">
              <a:avLst>
                <a:gd fmla="val 38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24" name="Google Shape;2524;p59"/>
          <p:cNvPicPr preferRelativeResize="0"/>
          <p:nvPr/>
        </p:nvPicPr>
        <p:blipFill rotWithShape="1">
          <a:blip r:embed="rId3">
            <a:alphaModFix/>
          </a:blip>
          <a:srcRect b="7411" l="0" r="0" t="7402"/>
          <a:stretch/>
        </p:blipFill>
        <p:spPr>
          <a:xfrm>
            <a:off x="4915551" y="1314718"/>
            <a:ext cx="3379621" cy="20608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25" name="Google Shape;2525;p59"/>
          <p:cNvGrpSpPr/>
          <p:nvPr/>
        </p:nvGrpSpPr>
        <p:grpSpPr>
          <a:xfrm rot="-2062852">
            <a:off x="7541595" y="2984267"/>
            <a:ext cx="1186540" cy="1186540"/>
            <a:chOff x="978737" y="2172944"/>
            <a:chExt cx="818706" cy="818706"/>
          </a:xfrm>
        </p:grpSpPr>
        <p:sp>
          <p:nvSpPr>
            <p:cNvPr id="2526" name="Google Shape;2526;p59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7" name="Google Shape;2527;p59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528" name="Google Shape;2528;p5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5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0" name="Google Shape;2530;p59"/>
          <p:cNvGrpSpPr/>
          <p:nvPr/>
        </p:nvGrpSpPr>
        <p:grpSpPr>
          <a:xfrm>
            <a:off x="8004068" y="4211862"/>
            <a:ext cx="261592" cy="261592"/>
            <a:chOff x="8340605" y="3012200"/>
            <a:chExt cx="261592" cy="261592"/>
          </a:xfrm>
        </p:grpSpPr>
        <p:sp>
          <p:nvSpPr>
            <p:cNvPr id="2531" name="Google Shape;2531;p59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2" name="Google Shape;2532;p59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533" name="Google Shape;2533;p5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5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535" name="Google Shape;2535;p59"/>
          <p:cNvCxnSpPr/>
          <p:nvPr/>
        </p:nvCxnSpPr>
        <p:spPr>
          <a:xfrm>
            <a:off x="784000" y="2346400"/>
            <a:ext cx="36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60"/>
          <p:cNvSpPr txBox="1"/>
          <p:nvPr>
            <p:ph type="title"/>
          </p:nvPr>
        </p:nvSpPr>
        <p:spPr>
          <a:xfrm>
            <a:off x="713100" y="1306675"/>
            <a:ext cx="36258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/>
              <a:t>Select</a:t>
            </a:r>
            <a:r>
              <a:rPr b="0" lang="en" sz="2700"/>
              <a:t> </a:t>
            </a:r>
            <a:r>
              <a:rPr lang="en" sz="2700"/>
              <a:t>Components</a:t>
            </a:r>
            <a:endParaRPr sz="2700"/>
          </a:p>
        </p:txBody>
      </p:sp>
      <p:sp>
        <p:nvSpPr>
          <p:cNvPr id="2541" name="Google Shape;2541;p60"/>
          <p:cNvSpPr txBox="1"/>
          <p:nvPr>
            <p:ph idx="1" type="subTitle"/>
          </p:nvPr>
        </p:nvSpPr>
        <p:spPr>
          <a:xfrm>
            <a:off x="721684" y="2346400"/>
            <a:ext cx="36258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downloaded file and follow the on-screen prompts.</a:t>
            </a:r>
            <a:endParaRPr/>
          </a:p>
        </p:txBody>
      </p:sp>
      <p:grpSp>
        <p:nvGrpSpPr>
          <p:cNvPr id="2542" name="Google Shape;2542;p60"/>
          <p:cNvGrpSpPr/>
          <p:nvPr/>
        </p:nvGrpSpPr>
        <p:grpSpPr>
          <a:xfrm>
            <a:off x="4790817" y="1198143"/>
            <a:ext cx="3625646" cy="2761388"/>
            <a:chOff x="4572001" y="1336214"/>
            <a:chExt cx="3844800" cy="2928301"/>
          </a:xfrm>
        </p:grpSpPr>
        <p:sp>
          <p:nvSpPr>
            <p:cNvPr id="2543" name="Google Shape;2543;p60"/>
            <p:cNvSpPr/>
            <p:nvPr/>
          </p:nvSpPr>
          <p:spPr>
            <a:xfrm>
              <a:off x="5836269" y="3768613"/>
              <a:ext cx="1313050" cy="495903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44" name="Google Shape;2544;p60"/>
            <p:cNvCxnSpPr/>
            <p:nvPr/>
          </p:nvCxnSpPr>
          <p:spPr>
            <a:xfrm>
              <a:off x="5850458" y="4217537"/>
              <a:ext cx="129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5" name="Google Shape;2545;p60"/>
            <p:cNvSpPr/>
            <p:nvPr/>
          </p:nvSpPr>
          <p:spPr>
            <a:xfrm>
              <a:off x="4572001" y="1336214"/>
              <a:ext cx="3844800" cy="2432400"/>
            </a:xfrm>
            <a:prstGeom prst="roundRect">
              <a:avLst>
                <a:gd fmla="val 38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46" name="Google Shape;2546;p60"/>
          <p:cNvPicPr preferRelativeResize="0"/>
          <p:nvPr/>
        </p:nvPicPr>
        <p:blipFill rotWithShape="1">
          <a:blip r:embed="rId3">
            <a:alphaModFix/>
          </a:blip>
          <a:srcRect b="0" l="5229" r="5220" t="0"/>
          <a:stretch/>
        </p:blipFill>
        <p:spPr>
          <a:xfrm>
            <a:off x="4915551" y="1314718"/>
            <a:ext cx="3379621" cy="206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47" name="Google Shape;2547;p60"/>
          <p:cNvGrpSpPr/>
          <p:nvPr/>
        </p:nvGrpSpPr>
        <p:grpSpPr>
          <a:xfrm rot="-2062852">
            <a:off x="7541595" y="2984267"/>
            <a:ext cx="1186540" cy="1186540"/>
            <a:chOff x="978737" y="2172944"/>
            <a:chExt cx="818706" cy="818706"/>
          </a:xfrm>
        </p:grpSpPr>
        <p:sp>
          <p:nvSpPr>
            <p:cNvPr id="2548" name="Google Shape;2548;p60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9" name="Google Shape;2549;p60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550" name="Google Shape;2550;p6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6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2" name="Google Shape;2552;p60"/>
          <p:cNvGrpSpPr/>
          <p:nvPr/>
        </p:nvGrpSpPr>
        <p:grpSpPr>
          <a:xfrm>
            <a:off x="8004068" y="4211862"/>
            <a:ext cx="261592" cy="261592"/>
            <a:chOff x="8340605" y="3012200"/>
            <a:chExt cx="261592" cy="261592"/>
          </a:xfrm>
        </p:grpSpPr>
        <p:sp>
          <p:nvSpPr>
            <p:cNvPr id="2553" name="Google Shape;2553;p60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4" name="Google Shape;2554;p60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555" name="Google Shape;2555;p6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6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557" name="Google Shape;2557;p60"/>
          <p:cNvCxnSpPr/>
          <p:nvPr/>
        </p:nvCxnSpPr>
        <p:spPr>
          <a:xfrm>
            <a:off x="784000" y="2346400"/>
            <a:ext cx="36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61"/>
          <p:cNvSpPr txBox="1"/>
          <p:nvPr>
            <p:ph type="title"/>
          </p:nvPr>
        </p:nvSpPr>
        <p:spPr>
          <a:xfrm>
            <a:off x="713100" y="1306675"/>
            <a:ext cx="36258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Finish!</a:t>
            </a:r>
            <a:endParaRPr sz="2900"/>
          </a:p>
        </p:txBody>
      </p:sp>
      <p:sp>
        <p:nvSpPr>
          <p:cNvPr id="2563" name="Google Shape;2563;p61"/>
          <p:cNvSpPr txBox="1"/>
          <p:nvPr>
            <p:ph idx="1" type="subTitle"/>
          </p:nvPr>
        </p:nvSpPr>
        <p:spPr>
          <a:xfrm>
            <a:off x="721684" y="2346400"/>
            <a:ext cx="36258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the setup and launch AutoIt from your start menu.</a:t>
            </a:r>
            <a:endParaRPr/>
          </a:p>
        </p:txBody>
      </p:sp>
      <p:grpSp>
        <p:nvGrpSpPr>
          <p:cNvPr id="2564" name="Google Shape;2564;p61"/>
          <p:cNvGrpSpPr/>
          <p:nvPr/>
        </p:nvGrpSpPr>
        <p:grpSpPr>
          <a:xfrm>
            <a:off x="4790817" y="1198143"/>
            <a:ext cx="3625646" cy="2761388"/>
            <a:chOff x="4572001" y="1336214"/>
            <a:chExt cx="3844800" cy="2928301"/>
          </a:xfrm>
        </p:grpSpPr>
        <p:sp>
          <p:nvSpPr>
            <p:cNvPr id="2565" name="Google Shape;2565;p61"/>
            <p:cNvSpPr/>
            <p:nvPr/>
          </p:nvSpPr>
          <p:spPr>
            <a:xfrm>
              <a:off x="5836269" y="3768613"/>
              <a:ext cx="1313050" cy="495903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66" name="Google Shape;2566;p61"/>
            <p:cNvCxnSpPr/>
            <p:nvPr/>
          </p:nvCxnSpPr>
          <p:spPr>
            <a:xfrm>
              <a:off x="5850458" y="4217537"/>
              <a:ext cx="129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7" name="Google Shape;2567;p61"/>
            <p:cNvSpPr/>
            <p:nvPr/>
          </p:nvSpPr>
          <p:spPr>
            <a:xfrm>
              <a:off x="4572001" y="1336214"/>
              <a:ext cx="3844800" cy="2432400"/>
            </a:xfrm>
            <a:prstGeom prst="roundRect">
              <a:avLst>
                <a:gd fmla="val 38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8" name="Google Shape;2568;p61"/>
          <p:cNvPicPr preferRelativeResize="0"/>
          <p:nvPr/>
        </p:nvPicPr>
        <p:blipFill rotWithShape="1">
          <a:blip r:embed="rId3">
            <a:alphaModFix/>
          </a:blip>
          <a:srcRect b="13169" l="0" r="0" t="13176"/>
          <a:stretch/>
        </p:blipFill>
        <p:spPr>
          <a:xfrm>
            <a:off x="4915551" y="1314718"/>
            <a:ext cx="3379621" cy="20608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69" name="Google Shape;2569;p61"/>
          <p:cNvGrpSpPr/>
          <p:nvPr/>
        </p:nvGrpSpPr>
        <p:grpSpPr>
          <a:xfrm rot="-2062852">
            <a:off x="7541595" y="2984267"/>
            <a:ext cx="1186540" cy="1186540"/>
            <a:chOff x="978737" y="2172944"/>
            <a:chExt cx="818706" cy="818706"/>
          </a:xfrm>
        </p:grpSpPr>
        <p:sp>
          <p:nvSpPr>
            <p:cNvPr id="2570" name="Google Shape;2570;p61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1" name="Google Shape;2571;p61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572" name="Google Shape;2572;p6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6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4" name="Google Shape;2574;p61"/>
          <p:cNvGrpSpPr/>
          <p:nvPr/>
        </p:nvGrpSpPr>
        <p:grpSpPr>
          <a:xfrm>
            <a:off x="8004068" y="4211862"/>
            <a:ext cx="261592" cy="261592"/>
            <a:chOff x="8340605" y="3012200"/>
            <a:chExt cx="261592" cy="261592"/>
          </a:xfrm>
        </p:grpSpPr>
        <p:sp>
          <p:nvSpPr>
            <p:cNvPr id="2575" name="Google Shape;2575;p61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6" name="Google Shape;2576;p61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577" name="Google Shape;2577;p61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61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579" name="Google Shape;2579;p61"/>
          <p:cNvCxnSpPr/>
          <p:nvPr/>
        </p:nvCxnSpPr>
        <p:spPr>
          <a:xfrm>
            <a:off x="784000" y="2346400"/>
            <a:ext cx="36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44"/>
          <p:cNvSpPr/>
          <p:nvPr/>
        </p:nvSpPr>
        <p:spPr>
          <a:xfrm>
            <a:off x="3401575" y="1784550"/>
            <a:ext cx="2169900" cy="484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3" name="Google Shape;1873;p44"/>
          <p:cNvSpPr/>
          <p:nvPr/>
        </p:nvSpPr>
        <p:spPr>
          <a:xfrm>
            <a:off x="3419275" y="3673400"/>
            <a:ext cx="2340900" cy="343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4" name="Google Shape;1874;p44"/>
          <p:cNvSpPr/>
          <p:nvPr/>
        </p:nvSpPr>
        <p:spPr>
          <a:xfrm>
            <a:off x="702300" y="1845750"/>
            <a:ext cx="25434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5" name="Google Shape;1875;p44"/>
          <p:cNvSpPr/>
          <p:nvPr/>
        </p:nvSpPr>
        <p:spPr>
          <a:xfrm>
            <a:off x="6050825" y="1757225"/>
            <a:ext cx="2431200" cy="512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6" name="Google Shape;1876;p44"/>
          <p:cNvSpPr/>
          <p:nvPr/>
        </p:nvSpPr>
        <p:spPr>
          <a:xfrm>
            <a:off x="702300" y="3673400"/>
            <a:ext cx="2340900" cy="343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7" name="Google Shape;1877;p44"/>
          <p:cNvSpPr/>
          <p:nvPr/>
        </p:nvSpPr>
        <p:spPr>
          <a:xfrm>
            <a:off x="6100850" y="3673400"/>
            <a:ext cx="2340900" cy="343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8" name="Google Shape;1878;p44"/>
          <p:cNvSpPr/>
          <p:nvPr/>
        </p:nvSpPr>
        <p:spPr>
          <a:xfrm>
            <a:off x="713100" y="1350150"/>
            <a:ext cx="725100" cy="343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TABLE OF </a:t>
            </a:r>
            <a:r>
              <a:rPr lang="en">
                <a:solidFill>
                  <a:schemeClr val="dk1"/>
                </a:solidFill>
              </a:rPr>
              <a:t>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0" name="Google Shape;1880;p44"/>
          <p:cNvSpPr txBox="1"/>
          <p:nvPr>
            <p:ph idx="2" type="title"/>
          </p:nvPr>
        </p:nvSpPr>
        <p:spPr>
          <a:xfrm>
            <a:off x="720000" y="1920150"/>
            <a:ext cx="25434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81" name="Google Shape;1881;p44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AutoIT.</a:t>
            </a:r>
            <a:endParaRPr/>
          </a:p>
        </p:txBody>
      </p:sp>
      <p:sp>
        <p:nvSpPr>
          <p:cNvPr id="1882" name="Google Shape;1882;p44"/>
          <p:cNvSpPr txBox="1"/>
          <p:nvPr>
            <p:ph idx="3" type="title"/>
          </p:nvPr>
        </p:nvSpPr>
        <p:spPr>
          <a:xfrm>
            <a:off x="3419269" y="192015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</a:t>
            </a:r>
            <a:endParaRPr/>
          </a:p>
        </p:txBody>
      </p:sp>
      <p:sp>
        <p:nvSpPr>
          <p:cNvPr id="1883" name="Google Shape;1883;p44"/>
          <p:cNvSpPr txBox="1"/>
          <p:nvPr>
            <p:ph idx="4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AutoIT can do?</a:t>
            </a:r>
            <a:endParaRPr/>
          </a:p>
        </p:txBody>
      </p:sp>
      <p:sp>
        <p:nvSpPr>
          <p:cNvPr id="1884" name="Google Shape;1884;p44"/>
          <p:cNvSpPr txBox="1"/>
          <p:nvPr>
            <p:ph idx="5" type="title"/>
          </p:nvPr>
        </p:nvSpPr>
        <p:spPr>
          <a:xfrm>
            <a:off x="720000" y="374780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85" name="Google Shape;1885;p44"/>
          <p:cNvSpPr txBox="1"/>
          <p:nvPr>
            <p:ph idx="6" type="subTitle"/>
          </p:nvPr>
        </p:nvSpPr>
        <p:spPr>
          <a:xfrm>
            <a:off x="720000" y="4097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AutoIt work?</a:t>
            </a:r>
            <a:endParaRPr/>
          </a:p>
        </p:txBody>
      </p:sp>
      <p:sp>
        <p:nvSpPr>
          <p:cNvPr id="1886" name="Google Shape;1886;p44"/>
          <p:cNvSpPr txBox="1"/>
          <p:nvPr>
            <p:ph idx="7" type="title"/>
          </p:nvPr>
        </p:nvSpPr>
        <p:spPr>
          <a:xfrm>
            <a:off x="3419269" y="374780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</a:t>
            </a:r>
            <a:r>
              <a:rPr lang="en"/>
              <a:t> </a:t>
            </a:r>
            <a:endParaRPr/>
          </a:p>
        </p:txBody>
      </p:sp>
      <p:sp>
        <p:nvSpPr>
          <p:cNvPr id="1887" name="Google Shape;1887;p44"/>
          <p:cNvSpPr txBox="1"/>
          <p:nvPr>
            <p:ph idx="8" type="subTitle"/>
          </p:nvPr>
        </p:nvSpPr>
        <p:spPr>
          <a:xfrm>
            <a:off x="3419269" y="4097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comes at a price.</a:t>
            </a:r>
            <a:endParaRPr/>
          </a:p>
        </p:txBody>
      </p:sp>
      <p:sp>
        <p:nvSpPr>
          <p:cNvPr id="1888" name="Google Shape;1888;p44"/>
          <p:cNvSpPr txBox="1"/>
          <p:nvPr>
            <p:ph idx="9" type="title"/>
          </p:nvPr>
        </p:nvSpPr>
        <p:spPr>
          <a:xfrm>
            <a:off x="6050825" y="1784550"/>
            <a:ext cx="245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Instructions</a:t>
            </a:r>
            <a:endParaRPr/>
          </a:p>
        </p:txBody>
      </p:sp>
      <p:sp>
        <p:nvSpPr>
          <p:cNvPr id="1889" name="Google Shape;1889;p44"/>
          <p:cNvSpPr txBox="1"/>
          <p:nvPr>
            <p:ph idx="13" type="subTitle"/>
          </p:nvPr>
        </p:nvSpPr>
        <p:spPr>
          <a:xfrm>
            <a:off x="611855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just how to download and install it.</a:t>
            </a:r>
            <a:endParaRPr/>
          </a:p>
        </p:txBody>
      </p:sp>
      <p:sp>
        <p:nvSpPr>
          <p:cNvPr id="1890" name="Google Shape;1890;p44"/>
          <p:cNvSpPr txBox="1"/>
          <p:nvPr>
            <p:ph idx="14" type="title"/>
          </p:nvPr>
        </p:nvSpPr>
        <p:spPr>
          <a:xfrm>
            <a:off x="6118550" y="3747800"/>
            <a:ext cx="23055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91" name="Google Shape;1891;p44"/>
          <p:cNvSpPr txBox="1"/>
          <p:nvPr>
            <p:ph idx="15" type="subTitle"/>
          </p:nvPr>
        </p:nvSpPr>
        <p:spPr>
          <a:xfrm>
            <a:off x="6118550" y="40970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feel free to ask?</a:t>
            </a:r>
            <a:endParaRPr/>
          </a:p>
        </p:txBody>
      </p:sp>
      <p:sp>
        <p:nvSpPr>
          <p:cNvPr id="1892" name="Google Shape;1892;p44"/>
          <p:cNvSpPr/>
          <p:nvPr/>
        </p:nvSpPr>
        <p:spPr>
          <a:xfrm>
            <a:off x="3415825" y="1350150"/>
            <a:ext cx="725100" cy="343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4"/>
          <p:cNvSpPr/>
          <p:nvPr/>
        </p:nvSpPr>
        <p:spPr>
          <a:xfrm>
            <a:off x="6118550" y="1350150"/>
            <a:ext cx="725100" cy="343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4"/>
          <p:cNvSpPr/>
          <p:nvPr/>
        </p:nvSpPr>
        <p:spPr>
          <a:xfrm>
            <a:off x="6118550" y="3177800"/>
            <a:ext cx="725100" cy="34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/>
          <p:nvPr/>
        </p:nvSpPr>
        <p:spPr>
          <a:xfrm>
            <a:off x="3415825" y="3177800"/>
            <a:ext cx="725100" cy="34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4"/>
          <p:cNvSpPr/>
          <p:nvPr/>
        </p:nvSpPr>
        <p:spPr>
          <a:xfrm>
            <a:off x="713100" y="3177800"/>
            <a:ext cx="725100" cy="34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4"/>
          <p:cNvSpPr txBox="1"/>
          <p:nvPr>
            <p:ph idx="16" type="title"/>
          </p:nvPr>
        </p:nvSpPr>
        <p:spPr>
          <a:xfrm>
            <a:off x="720000" y="142455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898" name="Google Shape;1898;p44"/>
          <p:cNvSpPr txBox="1"/>
          <p:nvPr>
            <p:ph idx="17" type="title"/>
          </p:nvPr>
        </p:nvSpPr>
        <p:spPr>
          <a:xfrm>
            <a:off x="3419275" y="142455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899" name="Google Shape;1899;p44"/>
          <p:cNvSpPr txBox="1"/>
          <p:nvPr>
            <p:ph idx="18" type="title"/>
          </p:nvPr>
        </p:nvSpPr>
        <p:spPr>
          <a:xfrm>
            <a:off x="6118550" y="142455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900" name="Google Shape;1900;p44"/>
          <p:cNvSpPr txBox="1"/>
          <p:nvPr>
            <p:ph idx="19" type="title"/>
          </p:nvPr>
        </p:nvSpPr>
        <p:spPr>
          <a:xfrm>
            <a:off x="720000" y="325220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901" name="Google Shape;1901;p44"/>
          <p:cNvSpPr txBox="1"/>
          <p:nvPr>
            <p:ph idx="20" type="title"/>
          </p:nvPr>
        </p:nvSpPr>
        <p:spPr>
          <a:xfrm>
            <a:off x="3419275" y="325220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902" name="Google Shape;1902;p44"/>
          <p:cNvSpPr txBox="1"/>
          <p:nvPr>
            <p:ph idx="21" type="title"/>
          </p:nvPr>
        </p:nvSpPr>
        <p:spPr>
          <a:xfrm>
            <a:off x="6118550" y="3252200"/>
            <a:ext cx="11553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903" name="Google Shape;1903;p44"/>
          <p:cNvSpPr/>
          <p:nvPr/>
        </p:nvSpPr>
        <p:spPr>
          <a:xfrm>
            <a:off x="8703025" y="196450"/>
            <a:ext cx="189600" cy="90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4" name="Google Shape;1904;p44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44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62"/>
          <p:cNvSpPr txBox="1"/>
          <p:nvPr>
            <p:ph type="title"/>
          </p:nvPr>
        </p:nvSpPr>
        <p:spPr>
          <a:xfrm>
            <a:off x="3129475" y="1580550"/>
            <a:ext cx="53013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85" name="Google Shape;2585;p62"/>
          <p:cNvSpPr txBox="1"/>
          <p:nvPr>
            <p:ph idx="2" type="title"/>
          </p:nvPr>
        </p:nvSpPr>
        <p:spPr>
          <a:xfrm>
            <a:off x="713100" y="503300"/>
            <a:ext cx="22566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2586" name="Google Shape;2586;p62"/>
          <p:cNvSpPr/>
          <p:nvPr/>
        </p:nvSpPr>
        <p:spPr>
          <a:xfrm>
            <a:off x="3995025" y="3589616"/>
            <a:ext cx="4588200" cy="406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7" name="Google Shape;2587;p62"/>
          <p:cNvSpPr txBox="1"/>
          <p:nvPr>
            <p:ph idx="1" type="subTitle"/>
          </p:nvPr>
        </p:nvSpPr>
        <p:spPr>
          <a:xfrm>
            <a:off x="33633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Demo Time!!!</a:t>
            </a:r>
            <a:endParaRPr/>
          </a:p>
        </p:txBody>
      </p:sp>
      <p:sp>
        <p:nvSpPr>
          <p:cNvPr id="2588" name="Google Shape;2588;p62"/>
          <p:cNvSpPr/>
          <p:nvPr/>
        </p:nvSpPr>
        <p:spPr>
          <a:xfrm>
            <a:off x="7885394" y="2312733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9" name="Google Shape;2589;p62"/>
          <p:cNvGrpSpPr/>
          <p:nvPr/>
        </p:nvGrpSpPr>
        <p:grpSpPr>
          <a:xfrm>
            <a:off x="123499" y="3885351"/>
            <a:ext cx="1702297" cy="818706"/>
            <a:chOff x="95145" y="1310769"/>
            <a:chExt cx="1702297" cy="818706"/>
          </a:xfrm>
        </p:grpSpPr>
        <p:sp>
          <p:nvSpPr>
            <p:cNvPr id="2590" name="Google Shape;2590;p62"/>
            <p:cNvSpPr/>
            <p:nvPr/>
          </p:nvSpPr>
          <p:spPr>
            <a:xfrm rot="5400000">
              <a:off x="640845" y="873672"/>
              <a:ext cx="601500" cy="1692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2"/>
            <p:cNvSpPr/>
            <p:nvPr/>
          </p:nvSpPr>
          <p:spPr>
            <a:xfrm>
              <a:off x="588464" y="1430772"/>
              <a:ext cx="578700" cy="578700"/>
            </a:xfrm>
            <a:prstGeom prst="mathMultiply">
              <a:avLst>
                <a:gd fmla="val 769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2" name="Google Shape;2592;p62"/>
            <p:cNvGrpSpPr/>
            <p:nvPr/>
          </p:nvGrpSpPr>
          <p:grpSpPr>
            <a:xfrm>
              <a:off x="978737" y="1310769"/>
              <a:ext cx="818706" cy="818706"/>
              <a:chOff x="7593450" y="1237142"/>
              <a:chExt cx="1158000" cy="1158000"/>
            </a:xfrm>
          </p:grpSpPr>
          <p:sp>
            <p:nvSpPr>
              <p:cNvPr id="2593" name="Google Shape;2593;p6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6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5" name="Google Shape;2595;p62"/>
          <p:cNvGrpSpPr/>
          <p:nvPr/>
        </p:nvGrpSpPr>
        <p:grpSpPr>
          <a:xfrm rot="-2062852">
            <a:off x="2577120" y="372467"/>
            <a:ext cx="1186540" cy="1186540"/>
            <a:chOff x="978737" y="2172944"/>
            <a:chExt cx="818706" cy="818706"/>
          </a:xfrm>
        </p:grpSpPr>
        <p:sp>
          <p:nvSpPr>
            <p:cNvPr id="2596" name="Google Shape;2596;p62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7" name="Google Shape;2597;p62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598" name="Google Shape;2598;p6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6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0" name="Google Shape;2600;p62"/>
          <p:cNvGrpSpPr/>
          <p:nvPr/>
        </p:nvGrpSpPr>
        <p:grpSpPr>
          <a:xfrm>
            <a:off x="1527038" y="2831963"/>
            <a:ext cx="818700" cy="818700"/>
            <a:chOff x="536788" y="3968588"/>
            <a:chExt cx="818700" cy="818700"/>
          </a:xfrm>
        </p:grpSpPr>
        <p:sp>
          <p:nvSpPr>
            <p:cNvPr id="2601" name="Google Shape;2601;p62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2" name="Google Shape;2602;p62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2603" name="Google Shape;2603;p62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62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62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6" name="Google Shape;2606;p62"/>
          <p:cNvGrpSpPr/>
          <p:nvPr/>
        </p:nvGrpSpPr>
        <p:grpSpPr>
          <a:xfrm>
            <a:off x="3782843" y="539412"/>
            <a:ext cx="261592" cy="261592"/>
            <a:chOff x="8340605" y="3012200"/>
            <a:chExt cx="261592" cy="261592"/>
          </a:xfrm>
        </p:grpSpPr>
        <p:sp>
          <p:nvSpPr>
            <p:cNvPr id="2607" name="Google Shape;2607;p62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8" name="Google Shape;2608;p62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609" name="Google Shape;2609;p62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62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611" name="Google Shape;2611;p62"/>
          <p:cNvCxnSpPr/>
          <p:nvPr/>
        </p:nvCxnSpPr>
        <p:spPr>
          <a:xfrm>
            <a:off x="720000" y="2634922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62"/>
          <p:cNvCxnSpPr/>
          <p:nvPr/>
        </p:nvCxnSpPr>
        <p:spPr>
          <a:xfrm>
            <a:off x="7748100" y="1136780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618" name="Google Shape;2618;p63" title="2024-06-29 18-20-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175" y="1144850"/>
            <a:ext cx="59016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64"/>
          <p:cNvGrpSpPr/>
          <p:nvPr/>
        </p:nvGrpSpPr>
        <p:grpSpPr>
          <a:xfrm>
            <a:off x="8167659" y="4347587"/>
            <a:ext cx="261592" cy="261592"/>
            <a:chOff x="8340605" y="3012200"/>
            <a:chExt cx="261592" cy="261592"/>
          </a:xfrm>
        </p:grpSpPr>
        <p:sp>
          <p:nvSpPr>
            <p:cNvPr id="2624" name="Google Shape;2624;p64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5" name="Google Shape;2625;p64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626" name="Google Shape;2626;p64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64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28" name="Google Shape;2628;p64"/>
          <p:cNvSpPr/>
          <p:nvPr/>
        </p:nvSpPr>
        <p:spPr>
          <a:xfrm>
            <a:off x="628825" y="3589625"/>
            <a:ext cx="4654200" cy="406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4"/>
          <p:cNvSpPr txBox="1"/>
          <p:nvPr>
            <p:ph type="title"/>
          </p:nvPr>
        </p:nvSpPr>
        <p:spPr>
          <a:xfrm>
            <a:off x="713100" y="1580550"/>
            <a:ext cx="60744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Pros &amp; Cons</a:t>
            </a:r>
            <a:endParaRPr sz="4500"/>
          </a:p>
        </p:txBody>
      </p:sp>
      <p:sp>
        <p:nvSpPr>
          <p:cNvPr id="2630" name="Google Shape;2630;p64"/>
          <p:cNvSpPr txBox="1"/>
          <p:nvPr>
            <p:ph idx="2" type="title"/>
          </p:nvPr>
        </p:nvSpPr>
        <p:spPr>
          <a:xfrm>
            <a:off x="5576625" y="503305"/>
            <a:ext cx="28542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2631" name="Google Shape;2631;p64"/>
          <p:cNvSpPr txBox="1"/>
          <p:nvPr>
            <p:ph idx="1" type="subTitle"/>
          </p:nvPr>
        </p:nvSpPr>
        <p:spPr>
          <a:xfrm>
            <a:off x="7200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comes at a price.</a:t>
            </a:r>
            <a:endParaRPr/>
          </a:p>
        </p:txBody>
      </p:sp>
      <p:grpSp>
        <p:nvGrpSpPr>
          <p:cNvPr id="2632" name="Google Shape;2632;p64"/>
          <p:cNvGrpSpPr/>
          <p:nvPr/>
        </p:nvGrpSpPr>
        <p:grpSpPr>
          <a:xfrm>
            <a:off x="7116234" y="3171809"/>
            <a:ext cx="1297655" cy="1297771"/>
            <a:chOff x="7116234" y="3171809"/>
            <a:chExt cx="1297655" cy="1297771"/>
          </a:xfrm>
        </p:grpSpPr>
        <p:sp>
          <p:nvSpPr>
            <p:cNvPr id="2633" name="Google Shape;2633;p64"/>
            <p:cNvSpPr/>
            <p:nvPr/>
          </p:nvSpPr>
          <p:spPr>
            <a:xfrm>
              <a:off x="7355691" y="3411438"/>
              <a:ext cx="818700" cy="81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4" name="Google Shape;2634;p64"/>
            <p:cNvGrpSpPr/>
            <p:nvPr/>
          </p:nvGrpSpPr>
          <p:grpSpPr>
            <a:xfrm>
              <a:off x="7116234" y="3171809"/>
              <a:ext cx="1297655" cy="1297771"/>
              <a:chOff x="7593450" y="1237142"/>
              <a:chExt cx="1158000" cy="1158000"/>
            </a:xfrm>
          </p:grpSpPr>
          <p:sp>
            <p:nvSpPr>
              <p:cNvPr id="2635" name="Google Shape;2635;p64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64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637" name="Google Shape;2637;p64"/>
          <p:cNvCxnSpPr/>
          <p:nvPr/>
        </p:nvCxnSpPr>
        <p:spPr>
          <a:xfrm>
            <a:off x="7525775" y="2634922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8" name="Google Shape;2638;p64"/>
          <p:cNvCxnSpPr/>
          <p:nvPr/>
        </p:nvCxnSpPr>
        <p:spPr>
          <a:xfrm>
            <a:off x="720000" y="1136780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9" name="Google Shape;2639;p64"/>
          <p:cNvSpPr/>
          <p:nvPr/>
        </p:nvSpPr>
        <p:spPr>
          <a:xfrm>
            <a:off x="4478861" y="2315365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0" name="Google Shape;2640;p64"/>
          <p:cNvGrpSpPr/>
          <p:nvPr/>
        </p:nvGrpSpPr>
        <p:grpSpPr>
          <a:xfrm>
            <a:off x="7060966" y="3082087"/>
            <a:ext cx="261592" cy="261592"/>
            <a:chOff x="8659505" y="1867887"/>
            <a:chExt cx="261592" cy="261592"/>
          </a:xfrm>
        </p:grpSpPr>
        <p:sp>
          <p:nvSpPr>
            <p:cNvPr id="2641" name="Google Shape;2641;p64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2" name="Google Shape;2642;p64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643" name="Google Shape;2643;p64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64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45" name="Google Shape;2645;p64"/>
          <p:cNvSpPr/>
          <p:nvPr/>
        </p:nvSpPr>
        <p:spPr>
          <a:xfrm>
            <a:off x="1902586" y="2315365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65"/>
          <p:cNvSpPr/>
          <p:nvPr/>
        </p:nvSpPr>
        <p:spPr>
          <a:xfrm>
            <a:off x="6000597" y="3397000"/>
            <a:ext cx="2430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651" name="Google Shape;2651;p65"/>
          <p:cNvSpPr/>
          <p:nvPr/>
        </p:nvSpPr>
        <p:spPr>
          <a:xfrm>
            <a:off x="6000597" y="1616350"/>
            <a:ext cx="2430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652" name="Google Shape;2652;p65"/>
          <p:cNvSpPr/>
          <p:nvPr/>
        </p:nvSpPr>
        <p:spPr>
          <a:xfrm>
            <a:off x="1555497" y="3397000"/>
            <a:ext cx="2430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653" name="Google Shape;2653;p65"/>
          <p:cNvSpPr/>
          <p:nvPr/>
        </p:nvSpPr>
        <p:spPr>
          <a:xfrm>
            <a:off x="1555497" y="1616350"/>
            <a:ext cx="2430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654" name="Google Shape;2654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Pros &amp; Cons</a:t>
            </a:r>
            <a:r>
              <a:rPr lang="en"/>
              <a:t> AutoIT</a:t>
            </a:r>
            <a:endParaRPr/>
          </a:p>
        </p:txBody>
      </p:sp>
      <p:sp>
        <p:nvSpPr>
          <p:cNvPr id="2655" name="Google Shape;2655;p65"/>
          <p:cNvSpPr txBox="1"/>
          <p:nvPr>
            <p:ph idx="6" type="subTitle"/>
          </p:nvPr>
        </p:nvSpPr>
        <p:spPr>
          <a:xfrm>
            <a:off x="1586997" y="38254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Integration with other scripting languages and tools.</a:t>
            </a:r>
            <a:endParaRPr sz="1200"/>
          </a:p>
        </p:txBody>
      </p:sp>
      <p:sp>
        <p:nvSpPr>
          <p:cNvPr id="2656" name="Google Shape;2656;p65"/>
          <p:cNvSpPr txBox="1"/>
          <p:nvPr>
            <p:ph idx="2" type="title"/>
          </p:nvPr>
        </p:nvSpPr>
        <p:spPr>
          <a:xfrm>
            <a:off x="1586997" y="17047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Use</a:t>
            </a:r>
            <a:endParaRPr/>
          </a:p>
        </p:txBody>
      </p:sp>
      <p:sp>
        <p:nvSpPr>
          <p:cNvPr id="2657" name="Google Shape;2657;p65"/>
          <p:cNvSpPr txBox="1"/>
          <p:nvPr>
            <p:ph idx="1" type="subTitle"/>
          </p:nvPr>
        </p:nvSpPr>
        <p:spPr>
          <a:xfrm>
            <a:off x="1586997" y="2042875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syntax and comprehensive documentation.</a:t>
            </a:r>
            <a:endParaRPr sz="1200"/>
          </a:p>
        </p:txBody>
      </p:sp>
      <p:sp>
        <p:nvSpPr>
          <p:cNvPr id="2658" name="Google Shape;2658;p65"/>
          <p:cNvSpPr txBox="1"/>
          <p:nvPr>
            <p:ph idx="3" type="title"/>
          </p:nvPr>
        </p:nvSpPr>
        <p:spPr>
          <a:xfrm>
            <a:off x="6032097" y="17047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sp>
        <p:nvSpPr>
          <p:cNvPr id="2659" name="Google Shape;2659;p65"/>
          <p:cNvSpPr txBox="1"/>
          <p:nvPr>
            <p:ph idx="4" type="subTitle"/>
          </p:nvPr>
        </p:nvSpPr>
        <p:spPr>
          <a:xfrm>
            <a:off x="6032097" y="2042875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Ideal for automating repetitive tasks and testing GUI applications.</a:t>
            </a:r>
            <a:endParaRPr sz="1200"/>
          </a:p>
        </p:txBody>
      </p:sp>
      <p:sp>
        <p:nvSpPr>
          <p:cNvPr id="2660" name="Google Shape;2660;p65"/>
          <p:cNvSpPr txBox="1"/>
          <p:nvPr>
            <p:ph idx="5" type="title"/>
          </p:nvPr>
        </p:nvSpPr>
        <p:spPr>
          <a:xfrm>
            <a:off x="1586997" y="3485347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2661" name="Google Shape;2661;p65"/>
          <p:cNvSpPr txBox="1"/>
          <p:nvPr>
            <p:ph idx="7" type="title"/>
          </p:nvPr>
        </p:nvSpPr>
        <p:spPr>
          <a:xfrm>
            <a:off x="6032097" y="3485347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2662" name="Google Shape;2662;p65"/>
          <p:cNvSpPr txBox="1"/>
          <p:nvPr>
            <p:ph idx="8" type="subTitle"/>
          </p:nvPr>
        </p:nvSpPr>
        <p:spPr>
          <a:xfrm>
            <a:off x="6032097" y="38254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Active community providing resources, scripts, and support.</a:t>
            </a:r>
            <a:endParaRPr sz="1200"/>
          </a:p>
        </p:txBody>
      </p:sp>
      <p:sp>
        <p:nvSpPr>
          <p:cNvPr id="2663" name="Google Shape;2663;p65"/>
          <p:cNvSpPr/>
          <p:nvPr/>
        </p:nvSpPr>
        <p:spPr>
          <a:xfrm>
            <a:off x="5165090" y="1616339"/>
            <a:ext cx="572700" cy="572700"/>
          </a:xfrm>
          <a:prstGeom prst="ellipse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65"/>
          <p:cNvSpPr/>
          <p:nvPr/>
        </p:nvSpPr>
        <p:spPr>
          <a:xfrm>
            <a:off x="719990" y="1616339"/>
            <a:ext cx="572700" cy="572700"/>
          </a:xfrm>
          <a:prstGeom prst="ellipse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65"/>
          <p:cNvSpPr/>
          <p:nvPr/>
        </p:nvSpPr>
        <p:spPr>
          <a:xfrm>
            <a:off x="5165090" y="3396989"/>
            <a:ext cx="572700" cy="572700"/>
          </a:xfrm>
          <a:prstGeom prst="ellipse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65"/>
          <p:cNvSpPr/>
          <p:nvPr/>
        </p:nvSpPr>
        <p:spPr>
          <a:xfrm>
            <a:off x="719990" y="3396989"/>
            <a:ext cx="572700" cy="572700"/>
          </a:xfrm>
          <a:prstGeom prst="ellipse">
            <a:avLst/>
          </a:prstGeom>
          <a:solidFill>
            <a:srgbClr val="00C3B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7" name="Google Shape;2667;p65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8" name="Google Shape;2668;p65"/>
          <p:cNvGrpSpPr/>
          <p:nvPr/>
        </p:nvGrpSpPr>
        <p:grpSpPr>
          <a:xfrm>
            <a:off x="875555" y="2662237"/>
            <a:ext cx="261592" cy="261592"/>
            <a:chOff x="8659505" y="1867887"/>
            <a:chExt cx="261592" cy="261592"/>
          </a:xfrm>
        </p:grpSpPr>
        <p:sp>
          <p:nvSpPr>
            <p:cNvPr id="2669" name="Google Shape;2669;p6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0" name="Google Shape;2670;p6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671" name="Google Shape;2671;p6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6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73" name="Google Shape;2673;p65"/>
          <p:cNvGrpSpPr/>
          <p:nvPr/>
        </p:nvGrpSpPr>
        <p:grpSpPr>
          <a:xfrm>
            <a:off x="5320655" y="2662237"/>
            <a:ext cx="261592" cy="261592"/>
            <a:chOff x="8659505" y="1867887"/>
            <a:chExt cx="261592" cy="261592"/>
          </a:xfrm>
        </p:grpSpPr>
        <p:sp>
          <p:nvSpPr>
            <p:cNvPr id="2674" name="Google Shape;2674;p6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5" name="Google Shape;2675;p6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676" name="Google Shape;2676;p6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6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78" name="Google Shape;2678;p65"/>
          <p:cNvGrpSpPr/>
          <p:nvPr/>
        </p:nvGrpSpPr>
        <p:grpSpPr>
          <a:xfrm>
            <a:off x="5273356" y="1769884"/>
            <a:ext cx="356196" cy="265631"/>
            <a:chOff x="5216456" y="3725484"/>
            <a:chExt cx="356196" cy="265631"/>
          </a:xfrm>
        </p:grpSpPr>
        <p:sp>
          <p:nvSpPr>
            <p:cNvPr id="2679" name="Google Shape;2679;p6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1" name="Google Shape;2681;p65"/>
          <p:cNvGrpSpPr/>
          <p:nvPr/>
        </p:nvGrpSpPr>
        <p:grpSpPr>
          <a:xfrm>
            <a:off x="7904208" y="341016"/>
            <a:ext cx="317645" cy="318757"/>
            <a:chOff x="5779408" y="3699191"/>
            <a:chExt cx="317645" cy="318757"/>
          </a:xfrm>
        </p:grpSpPr>
        <p:sp>
          <p:nvSpPr>
            <p:cNvPr id="2682" name="Google Shape;2682;p65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5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4" name="Google Shape;2684;p65"/>
          <p:cNvGrpSpPr/>
          <p:nvPr/>
        </p:nvGrpSpPr>
        <p:grpSpPr>
          <a:xfrm>
            <a:off x="5273356" y="3550534"/>
            <a:ext cx="356196" cy="265631"/>
            <a:chOff x="5216456" y="3725484"/>
            <a:chExt cx="356196" cy="265631"/>
          </a:xfrm>
        </p:grpSpPr>
        <p:sp>
          <p:nvSpPr>
            <p:cNvPr id="2685" name="Google Shape;2685;p6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7" name="Google Shape;2687;p65"/>
          <p:cNvGrpSpPr/>
          <p:nvPr/>
        </p:nvGrpSpPr>
        <p:grpSpPr>
          <a:xfrm>
            <a:off x="828256" y="1769884"/>
            <a:ext cx="356196" cy="265631"/>
            <a:chOff x="5216456" y="3725484"/>
            <a:chExt cx="356196" cy="265631"/>
          </a:xfrm>
        </p:grpSpPr>
        <p:sp>
          <p:nvSpPr>
            <p:cNvPr id="2688" name="Google Shape;2688;p6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0" name="Google Shape;2690;p65"/>
          <p:cNvGrpSpPr/>
          <p:nvPr/>
        </p:nvGrpSpPr>
        <p:grpSpPr>
          <a:xfrm>
            <a:off x="828256" y="3550534"/>
            <a:ext cx="356196" cy="265631"/>
            <a:chOff x="5216456" y="3725484"/>
            <a:chExt cx="356196" cy="265631"/>
          </a:xfrm>
        </p:grpSpPr>
        <p:sp>
          <p:nvSpPr>
            <p:cNvPr id="2691" name="Google Shape;2691;p6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66"/>
          <p:cNvSpPr/>
          <p:nvPr/>
        </p:nvSpPr>
        <p:spPr>
          <a:xfrm>
            <a:off x="6000597" y="3397000"/>
            <a:ext cx="2430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698" name="Google Shape;2698;p66"/>
          <p:cNvSpPr/>
          <p:nvPr/>
        </p:nvSpPr>
        <p:spPr>
          <a:xfrm>
            <a:off x="6000597" y="1616350"/>
            <a:ext cx="2430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699" name="Google Shape;2699;p66"/>
          <p:cNvSpPr/>
          <p:nvPr/>
        </p:nvSpPr>
        <p:spPr>
          <a:xfrm>
            <a:off x="1555500" y="3397000"/>
            <a:ext cx="26493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700" name="Google Shape;2700;p66"/>
          <p:cNvSpPr/>
          <p:nvPr/>
        </p:nvSpPr>
        <p:spPr>
          <a:xfrm>
            <a:off x="1555500" y="1616350"/>
            <a:ext cx="2461800" cy="3432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313"/>
              </a:solidFill>
            </a:endParaRPr>
          </a:p>
        </p:txBody>
      </p:sp>
      <p:sp>
        <p:nvSpPr>
          <p:cNvPr id="2701" name="Google Shape;2701;p66"/>
          <p:cNvSpPr txBox="1"/>
          <p:nvPr>
            <p:ph idx="6" type="subTitle"/>
          </p:nvPr>
        </p:nvSpPr>
        <p:spPr>
          <a:xfrm>
            <a:off x="1586997" y="38254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Scripts can sometimes be slower compared to compiled languages.</a:t>
            </a:r>
            <a:endParaRPr sz="1200"/>
          </a:p>
        </p:txBody>
      </p:sp>
      <p:sp>
        <p:nvSpPr>
          <p:cNvPr id="2702" name="Google Shape;2702;p66"/>
          <p:cNvSpPr txBox="1"/>
          <p:nvPr>
            <p:ph idx="2" type="title"/>
          </p:nvPr>
        </p:nvSpPr>
        <p:spPr>
          <a:xfrm>
            <a:off x="1587000" y="1704700"/>
            <a:ext cx="2430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</a:t>
            </a:r>
            <a:r>
              <a:rPr lang="en"/>
              <a:t>c</a:t>
            </a:r>
            <a:r>
              <a:rPr lang="en"/>
              <a:t>y </a:t>
            </a:r>
            <a:endParaRPr/>
          </a:p>
        </p:txBody>
      </p:sp>
      <p:sp>
        <p:nvSpPr>
          <p:cNvPr id="2703" name="Google Shape;2703;p66"/>
          <p:cNvSpPr txBox="1"/>
          <p:nvPr>
            <p:ph idx="1" type="subTitle"/>
          </p:nvPr>
        </p:nvSpPr>
        <p:spPr>
          <a:xfrm>
            <a:off x="1586997" y="2042875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Limited support for non-Windows platforms.</a:t>
            </a:r>
            <a:endParaRPr sz="1200"/>
          </a:p>
        </p:txBody>
      </p:sp>
      <p:sp>
        <p:nvSpPr>
          <p:cNvPr id="2704" name="Google Shape;2704;p66"/>
          <p:cNvSpPr txBox="1"/>
          <p:nvPr>
            <p:ph idx="3" type="title"/>
          </p:nvPr>
        </p:nvSpPr>
        <p:spPr>
          <a:xfrm>
            <a:off x="6032097" y="1704700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705" name="Google Shape;2705;p66"/>
          <p:cNvSpPr txBox="1"/>
          <p:nvPr>
            <p:ph idx="4" type="subTitle"/>
          </p:nvPr>
        </p:nvSpPr>
        <p:spPr>
          <a:xfrm>
            <a:off x="6032097" y="2042875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Potential security risks due to its powerful automation capabilities.</a:t>
            </a:r>
            <a:endParaRPr sz="1200"/>
          </a:p>
        </p:txBody>
      </p:sp>
      <p:sp>
        <p:nvSpPr>
          <p:cNvPr id="2706" name="Google Shape;2706;p66"/>
          <p:cNvSpPr txBox="1"/>
          <p:nvPr>
            <p:ph idx="5" type="title"/>
          </p:nvPr>
        </p:nvSpPr>
        <p:spPr>
          <a:xfrm>
            <a:off x="1587000" y="3485350"/>
            <a:ext cx="26178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707" name="Google Shape;2707;p66"/>
          <p:cNvSpPr txBox="1"/>
          <p:nvPr>
            <p:ph idx="7" type="title"/>
          </p:nvPr>
        </p:nvSpPr>
        <p:spPr>
          <a:xfrm>
            <a:off x="6032097" y="3485347"/>
            <a:ext cx="2367300" cy="1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2708" name="Google Shape;2708;p66"/>
          <p:cNvSpPr txBox="1"/>
          <p:nvPr>
            <p:ph idx="8" type="subTitle"/>
          </p:nvPr>
        </p:nvSpPr>
        <p:spPr>
          <a:xfrm>
            <a:off x="6032097" y="3825400"/>
            <a:ext cx="2367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Advanced features may require deeper understanding.</a:t>
            </a:r>
            <a:endParaRPr sz="1200"/>
          </a:p>
        </p:txBody>
      </p:sp>
      <p:sp>
        <p:nvSpPr>
          <p:cNvPr id="2709" name="Google Shape;2709;p66"/>
          <p:cNvSpPr/>
          <p:nvPr/>
        </p:nvSpPr>
        <p:spPr>
          <a:xfrm>
            <a:off x="5165090" y="1616339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66"/>
          <p:cNvSpPr/>
          <p:nvPr/>
        </p:nvSpPr>
        <p:spPr>
          <a:xfrm>
            <a:off x="719990" y="1616339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66"/>
          <p:cNvSpPr/>
          <p:nvPr/>
        </p:nvSpPr>
        <p:spPr>
          <a:xfrm>
            <a:off x="5165090" y="3396989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66"/>
          <p:cNvSpPr/>
          <p:nvPr/>
        </p:nvSpPr>
        <p:spPr>
          <a:xfrm>
            <a:off x="719990" y="3396989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3" name="Google Shape;2713;p66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4" name="Google Shape;2714;p66"/>
          <p:cNvGrpSpPr/>
          <p:nvPr/>
        </p:nvGrpSpPr>
        <p:grpSpPr>
          <a:xfrm>
            <a:off x="875555" y="2662237"/>
            <a:ext cx="261592" cy="261592"/>
            <a:chOff x="8659505" y="1867887"/>
            <a:chExt cx="261592" cy="261592"/>
          </a:xfrm>
        </p:grpSpPr>
        <p:sp>
          <p:nvSpPr>
            <p:cNvPr id="2715" name="Google Shape;2715;p6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6" name="Google Shape;2716;p6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717" name="Google Shape;2717;p6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6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19" name="Google Shape;2719;p66"/>
          <p:cNvGrpSpPr/>
          <p:nvPr/>
        </p:nvGrpSpPr>
        <p:grpSpPr>
          <a:xfrm>
            <a:off x="5320655" y="2662237"/>
            <a:ext cx="261592" cy="261592"/>
            <a:chOff x="8659505" y="1867887"/>
            <a:chExt cx="261592" cy="261592"/>
          </a:xfrm>
        </p:grpSpPr>
        <p:sp>
          <p:nvSpPr>
            <p:cNvPr id="2720" name="Google Shape;2720;p6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1" name="Google Shape;2721;p6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722" name="Google Shape;2722;p6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6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4" name="Google Shape;2724;p66"/>
          <p:cNvGrpSpPr/>
          <p:nvPr/>
        </p:nvGrpSpPr>
        <p:grpSpPr>
          <a:xfrm>
            <a:off x="847533" y="1743316"/>
            <a:ext cx="317645" cy="318757"/>
            <a:chOff x="5779408" y="3699191"/>
            <a:chExt cx="317645" cy="318757"/>
          </a:xfrm>
        </p:grpSpPr>
        <p:sp>
          <p:nvSpPr>
            <p:cNvPr id="2725" name="Google Shape;2725;p66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66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7" name="Google Shape;2727;p66"/>
          <p:cNvGrpSpPr/>
          <p:nvPr/>
        </p:nvGrpSpPr>
        <p:grpSpPr>
          <a:xfrm>
            <a:off x="847533" y="3523966"/>
            <a:ext cx="317645" cy="318757"/>
            <a:chOff x="5779408" y="3699191"/>
            <a:chExt cx="317645" cy="318757"/>
          </a:xfrm>
        </p:grpSpPr>
        <p:sp>
          <p:nvSpPr>
            <p:cNvPr id="2728" name="Google Shape;2728;p66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66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66"/>
          <p:cNvGrpSpPr/>
          <p:nvPr/>
        </p:nvGrpSpPr>
        <p:grpSpPr>
          <a:xfrm>
            <a:off x="5292633" y="1743316"/>
            <a:ext cx="317645" cy="318757"/>
            <a:chOff x="5779408" y="3699191"/>
            <a:chExt cx="317645" cy="318757"/>
          </a:xfrm>
        </p:grpSpPr>
        <p:sp>
          <p:nvSpPr>
            <p:cNvPr id="2731" name="Google Shape;2731;p66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66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3" name="Google Shape;2733;p66"/>
          <p:cNvGrpSpPr/>
          <p:nvPr/>
        </p:nvGrpSpPr>
        <p:grpSpPr>
          <a:xfrm>
            <a:off x="5292633" y="3523966"/>
            <a:ext cx="317645" cy="318757"/>
            <a:chOff x="5779408" y="3699191"/>
            <a:chExt cx="317645" cy="318757"/>
          </a:xfrm>
        </p:grpSpPr>
        <p:sp>
          <p:nvSpPr>
            <p:cNvPr id="2734" name="Google Shape;2734;p66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66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6" name="Google Shape;273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Pros &amp; Cons</a:t>
            </a:r>
            <a:r>
              <a:rPr lang="en"/>
              <a:t> AutoIT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67"/>
          <p:cNvSpPr txBox="1"/>
          <p:nvPr>
            <p:ph type="title"/>
          </p:nvPr>
        </p:nvSpPr>
        <p:spPr>
          <a:xfrm>
            <a:off x="3129475" y="1580550"/>
            <a:ext cx="53013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742" name="Google Shape;2742;p67"/>
          <p:cNvSpPr txBox="1"/>
          <p:nvPr>
            <p:ph idx="2" type="title"/>
          </p:nvPr>
        </p:nvSpPr>
        <p:spPr>
          <a:xfrm>
            <a:off x="713100" y="503300"/>
            <a:ext cx="22566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  <p:sp>
        <p:nvSpPr>
          <p:cNvPr id="2743" name="Google Shape;2743;p67"/>
          <p:cNvSpPr/>
          <p:nvPr/>
        </p:nvSpPr>
        <p:spPr>
          <a:xfrm>
            <a:off x="3995025" y="3589616"/>
            <a:ext cx="4588200" cy="406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4" name="Google Shape;2744;p67"/>
          <p:cNvSpPr txBox="1"/>
          <p:nvPr>
            <p:ph idx="1" type="subTitle"/>
          </p:nvPr>
        </p:nvSpPr>
        <p:spPr>
          <a:xfrm>
            <a:off x="33633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better not asking :&gt;</a:t>
            </a:r>
            <a:endParaRPr/>
          </a:p>
        </p:txBody>
      </p:sp>
      <p:sp>
        <p:nvSpPr>
          <p:cNvPr id="2745" name="Google Shape;2745;p67"/>
          <p:cNvSpPr/>
          <p:nvPr/>
        </p:nvSpPr>
        <p:spPr>
          <a:xfrm>
            <a:off x="7232969" y="2312733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6" name="Google Shape;2746;p67"/>
          <p:cNvGrpSpPr/>
          <p:nvPr/>
        </p:nvGrpSpPr>
        <p:grpSpPr>
          <a:xfrm>
            <a:off x="123499" y="3885351"/>
            <a:ext cx="1702297" cy="818706"/>
            <a:chOff x="95145" y="1310769"/>
            <a:chExt cx="1702297" cy="818706"/>
          </a:xfrm>
        </p:grpSpPr>
        <p:sp>
          <p:nvSpPr>
            <p:cNvPr id="2747" name="Google Shape;2747;p67"/>
            <p:cNvSpPr/>
            <p:nvPr/>
          </p:nvSpPr>
          <p:spPr>
            <a:xfrm rot="5400000">
              <a:off x="640845" y="873672"/>
              <a:ext cx="601500" cy="1692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67"/>
            <p:cNvSpPr/>
            <p:nvPr/>
          </p:nvSpPr>
          <p:spPr>
            <a:xfrm>
              <a:off x="588464" y="1430772"/>
              <a:ext cx="578700" cy="578700"/>
            </a:xfrm>
            <a:prstGeom prst="mathMultiply">
              <a:avLst>
                <a:gd fmla="val 769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9" name="Google Shape;2749;p67"/>
            <p:cNvGrpSpPr/>
            <p:nvPr/>
          </p:nvGrpSpPr>
          <p:grpSpPr>
            <a:xfrm>
              <a:off x="978737" y="1310769"/>
              <a:ext cx="818706" cy="818706"/>
              <a:chOff x="7593450" y="1237142"/>
              <a:chExt cx="1158000" cy="1158000"/>
            </a:xfrm>
          </p:grpSpPr>
          <p:sp>
            <p:nvSpPr>
              <p:cNvPr id="2750" name="Google Shape;2750;p6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6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2" name="Google Shape;2752;p67"/>
          <p:cNvGrpSpPr/>
          <p:nvPr/>
        </p:nvGrpSpPr>
        <p:grpSpPr>
          <a:xfrm rot="-2062852">
            <a:off x="2577120" y="372467"/>
            <a:ext cx="1186540" cy="1186540"/>
            <a:chOff x="978737" y="2172944"/>
            <a:chExt cx="818706" cy="818706"/>
          </a:xfrm>
        </p:grpSpPr>
        <p:sp>
          <p:nvSpPr>
            <p:cNvPr id="2753" name="Google Shape;2753;p67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4" name="Google Shape;2754;p67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755" name="Google Shape;2755;p6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6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7" name="Google Shape;2757;p67"/>
          <p:cNvGrpSpPr/>
          <p:nvPr/>
        </p:nvGrpSpPr>
        <p:grpSpPr>
          <a:xfrm>
            <a:off x="1527038" y="2831963"/>
            <a:ext cx="818700" cy="818700"/>
            <a:chOff x="536788" y="3968588"/>
            <a:chExt cx="818700" cy="818700"/>
          </a:xfrm>
        </p:grpSpPr>
        <p:sp>
          <p:nvSpPr>
            <p:cNvPr id="2758" name="Google Shape;2758;p67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9" name="Google Shape;2759;p67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2760" name="Google Shape;2760;p67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67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67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3" name="Google Shape;2763;p67"/>
          <p:cNvGrpSpPr/>
          <p:nvPr/>
        </p:nvGrpSpPr>
        <p:grpSpPr>
          <a:xfrm>
            <a:off x="3782843" y="539412"/>
            <a:ext cx="261592" cy="261592"/>
            <a:chOff x="8340605" y="3012200"/>
            <a:chExt cx="261592" cy="261592"/>
          </a:xfrm>
        </p:grpSpPr>
        <p:sp>
          <p:nvSpPr>
            <p:cNvPr id="2764" name="Google Shape;2764;p67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5" name="Google Shape;2765;p67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766" name="Google Shape;2766;p6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6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768" name="Google Shape;2768;p67"/>
          <p:cNvCxnSpPr/>
          <p:nvPr/>
        </p:nvCxnSpPr>
        <p:spPr>
          <a:xfrm>
            <a:off x="720000" y="2634922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9" name="Google Shape;2769;p67"/>
          <p:cNvCxnSpPr/>
          <p:nvPr/>
        </p:nvCxnSpPr>
        <p:spPr>
          <a:xfrm>
            <a:off x="7748100" y="1136780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68"/>
          <p:cNvSpPr txBox="1"/>
          <p:nvPr>
            <p:ph idx="1" type="body"/>
          </p:nvPr>
        </p:nvSpPr>
        <p:spPr>
          <a:xfrm>
            <a:off x="720000" y="1496725"/>
            <a:ext cx="77040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https://www.autoitscript.com/forum/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https://www.autoitscript.com/autoit3/docs/tutorials/notepad/notepad.htm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https://www.autoitscript.com/site/autoit/downloads/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https://testsigma.com/tools/desktop-automation-tools/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https://testguild.com/automation-tools-desktop/</a:t>
            </a:r>
            <a:endParaRPr sz="1600"/>
          </a:p>
        </p:txBody>
      </p:sp>
      <p:sp>
        <p:nvSpPr>
          <p:cNvPr id="2775" name="Google Shape;2775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cxnSp>
        <p:nvCxnSpPr>
          <p:cNvPr id="2776" name="Google Shape;2776;p68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1" name="Google Shape;2781;p69"/>
          <p:cNvGrpSpPr/>
          <p:nvPr/>
        </p:nvGrpSpPr>
        <p:grpSpPr>
          <a:xfrm>
            <a:off x="713106" y="4183866"/>
            <a:ext cx="420239" cy="420239"/>
            <a:chOff x="536788" y="3968588"/>
            <a:chExt cx="818700" cy="818700"/>
          </a:xfrm>
        </p:grpSpPr>
        <p:sp>
          <p:nvSpPr>
            <p:cNvPr id="2782" name="Google Shape;2782;p69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3" name="Google Shape;2783;p69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2784" name="Google Shape;2784;p69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69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69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7" name="Google Shape;2787;p69"/>
          <p:cNvGrpSpPr/>
          <p:nvPr/>
        </p:nvGrpSpPr>
        <p:grpSpPr>
          <a:xfrm>
            <a:off x="7612204" y="3785625"/>
            <a:ext cx="818700" cy="818700"/>
            <a:chOff x="7303704" y="3785625"/>
            <a:chExt cx="818700" cy="818700"/>
          </a:xfrm>
        </p:grpSpPr>
        <p:sp>
          <p:nvSpPr>
            <p:cNvPr id="2788" name="Google Shape;2788;p69"/>
            <p:cNvSpPr/>
            <p:nvPr/>
          </p:nvSpPr>
          <p:spPr>
            <a:xfrm>
              <a:off x="7303704" y="3785625"/>
              <a:ext cx="818700" cy="81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9" name="Google Shape;2789;p69"/>
            <p:cNvGrpSpPr/>
            <p:nvPr/>
          </p:nvGrpSpPr>
          <p:grpSpPr>
            <a:xfrm>
              <a:off x="7407896" y="3889899"/>
              <a:ext cx="610356" cy="610356"/>
              <a:chOff x="1335500" y="-85775"/>
              <a:chExt cx="1606200" cy="1606200"/>
            </a:xfrm>
          </p:grpSpPr>
          <p:grpSp>
            <p:nvGrpSpPr>
              <p:cNvPr id="2790" name="Google Shape;2790;p69"/>
              <p:cNvGrpSpPr/>
              <p:nvPr/>
            </p:nvGrpSpPr>
            <p:grpSpPr>
              <a:xfrm>
                <a:off x="1335500" y="406075"/>
                <a:ext cx="1606200" cy="622500"/>
                <a:chOff x="1335500" y="406075"/>
                <a:chExt cx="1606200" cy="622500"/>
              </a:xfrm>
            </p:grpSpPr>
            <p:sp>
              <p:nvSpPr>
                <p:cNvPr id="2791" name="Google Shape;2791;p69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2" name="Google Shape;2792;p69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93" name="Google Shape;2793;p69"/>
              <p:cNvSpPr/>
              <p:nvPr/>
            </p:nvSpPr>
            <p:spPr>
              <a:xfrm rot="5400000"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4" name="Google Shape;2794;p69"/>
          <p:cNvGrpSpPr/>
          <p:nvPr/>
        </p:nvGrpSpPr>
        <p:grpSpPr>
          <a:xfrm>
            <a:off x="6777784" y="2542259"/>
            <a:ext cx="1297655" cy="1297771"/>
            <a:chOff x="7116234" y="3171809"/>
            <a:chExt cx="1297655" cy="1297771"/>
          </a:xfrm>
        </p:grpSpPr>
        <p:sp>
          <p:nvSpPr>
            <p:cNvPr id="2795" name="Google Shape;2795;p69"/>
            <p:cNvSpPr/>
            <p:nvPr/>
          </p:nvSpPr>
          <p:spPr>
            <a:xfrm>
              <a:off x="7355691" y="3411438"/>
              <a:ext cx="818700" cy="818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6" name="Google Shape;2796;p69"/>
            <p:cNvGrpSpPr/>
            <p:nvPr/>
          </p:nvGrpSpPr>
          <p:grpSpPr>
            <a:xfrm>
              <a:off x="7116234" y="3171809"/>
              <a:ext cx="1297655" cy="1297771"/>
              <a:chOff x="7593450" y="1237142"/>
              <a:chExt cx="1158000" cy="1158000"/>
            </a:xfrm>
          </p:grpSpPr>
          <p:sp>
            <p:nvSpPr>
              <p:cNvPr id="2797" name="Google Shape;2797;p6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6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9" name="Google Shape;2799;p69"/>
          <p:cNvGrpSpPr/>
          <p:nvPr/>
        </p:nvGrpSpPr>
        <p:grpSpPr>
          <a:xfrm>
            <a:off x="8075455" y="3228887"/>
            <a:ext cx="261592" cy="261592"/>
            <a:chOff x="8659505" y="1867887"/>
            <a:chExt cx="261592" cy="261592"/>
          </a:xfrm>
        </p:grpSpPr>
        <p:sp>
          <p:nvSpPr>
            <p:cNvPr id="2800" name="Google Shape;2800;p69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1" name="Google Shape;2801;p69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802" name="Google Shape;2802;p6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6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04" name="Google Shape;2804;p69"/>
          <p:cNvSpPr txBox="1"/>
          <p:nvPr/>
        </p:nvSpPr>
        <p:spPr>
          <a:xfrm>
            <a:off x="1789050" y="1295850"/>
            <a:ext cx="55659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Slide Editor : Định Quân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Presenter : Định Quân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Tester : (not) Định Quân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Video Editor : (also not) Định Quân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Script </a:t>
            </a: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Writer</a:t>
            </a: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: a random guy from nowhere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***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Định Quân - Group 18 - 20127293</a:t>
            </a:r>
            <a:endParaRPr sz="2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70"/>
          <p:cNvSpPr txBox="1"/>
          <p:nvPr>
            <p:ph type="title"/>
          </p:nvPr>
        </p:nvSpPr>
        <p:spPr>
          <a:xfrm>
            <a:off x="720000" y="5394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810" name="Google Shape;2810;p70"/>
          <p:cNvSpPr txBox="1"/>
          <p:nvPr/>
        </p:nvSpPr>
        <p:spPr>
          <a:xfrm>
            <a:off x="713100" y="4335909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Please keep this slide for attribution</a:t>
            </a:r>
            <a:endParaRPr sz="10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2811" name="Google Shape;2811;p70"/>
          <p:cNvGrpSpPr/>
          <p:nvPr/>
        </p:nvGrpSpPr>
        <p:grpSpPr>
          <a:xfrm rot="1800076">
            <a:off x="6817235" y="1127120"/>
            <a:ext cx="1234562" cy="1234521"/>
            <a:chOff x="978737" y="2172944"/>
            <a:chExt cx="818706" cy="818706"/>
          </a:xfrm>
        </p:grpSpPr>
        <p:sp>
          <p:nvSpPr>
            <p:cNvPr id="2812" name="Google Shape;2812;p70"/>
            <p:cNvSpPr/>
            <p:nvPr/>
          </p:nvSpPr>
          <p:spPr>
            <a:xfrm>
              <a:off x="1111190" y="2305397"/>
              <a:ext cx="553800" cy="55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3" name="Google Shape;2813;p70"/>
            <p:cNvGrpSpPr/>
            <p:nvPr/>
          </p:nvGrpSpPr>
          <p:grpSpPr>
            <a:xfrm>
              <a:off x="978737" y="2172944"/>
              <a:ext cx="818706" cy="818706"/>
              <a:chOff x="7593450" y="1237142"/>
              <a:chExt cx="1158000" cy="1158000"/>
            </a:xfrm>
          </p:grpSpPr>
          <p:sp>
            <p:nvSpPr>
              <p:cNvPr id="2814" name="Google Shape;2814;p7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7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6" name="Google Shape;2816;p70"/>
          <p:cNvGrpSpPr/>
          <p:nvPr/>
        </p:nvGrpSpPr>
        <p:grpSpPr>
          <a:xfrm>
            <a:off x="7612191" y="3005625"/>
            <a:ext cx="818700" cy="818700"/>
            <a:chOff x="7303704" y="3785625"/>
            <a:chExt cx="818700" cy="818700"/>
          </a:xfrm>
        </p:grpSpPr>
        <p:sp>
          <p:nvSpPr>
            <p:cNvPr id="2817" name="Google Shape;2817;p70"/>
            <p:cNvSpPr/>
            <p:nvPr/>
          </p:nvSpPr>
          <p:spPr>
            <a:xfrm>
              <a:off x="7303704" y="3785625"/>
              <a:ext cx="818700" cy="81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8" name="Google Shape;2818;p70"/>
            <p:cNvGrpSpPr/>
            <p:nvPr/>
          </p:nvGrpSpPr>
          <p:grpSpPr>
            <a:xfrm>
              <a:off x="7407896" y="3889899"/>
              <a:ext cx="610356" cy="610356"/>
              <a:chOff x="1335500" y="-85775"/>
              <a:chExt cx="1606200" cy="1606200"/>
            </a:xfrm>
          </p:grpSpPr>
          <p:grpSp>
            <p:nvGrpSpPr>
              <p:cNvPr id="2819" name="Google Shape;2819;p70"/>
              <p:cNvGrpSpPr/>
              <p:nvPr/>
            </p:nvGrpSpPr>
            <p:grpSpPr>
              <a:xfrm>
                <a:off x="1335500" y="406075"/>
                <a:ext cx="1606200" cy="622500"/>
                <a:chOff x="1335500" y="406075"/>
                <a:chExt cx="1606200" cy="622500"/>
              </a:xfrm>
            </p:grpSpPr>
            <p:sp>
              <p:nvSpPr>
                <p:cNvPr id="2820" name="Google Shape;2820;p70"/>
                <p:cNvSpPr/>
                <p:nvPr/>
              </p:nvSpPr>
              <p:spPr>
                <a:xfrm>
                  <a:off x="1335500" y="406075"/>
                  <a:ext cx="1606200" cy="622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70"/>
                <p:cNvSpPr/>
                <p:nvPr/>
              </p:nvSpPr>
              <p:spPr>
                <a:xfrm>
                  <a:off x="1827350" y="406075"/>
                  <a:ext cx="622500" cy="622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22" name="Google Shape;2822;p70"/>
              <p:cNvSpPr/>
              <p:nvPr/>
            </p:nvSpPr>
            <p:spPr>
              <a:xfrm rot="5400000">
                <a:off x="1335500" y="406075"/>
                <a:ext cx="1606200" cy="6225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3" name="Google Shape;2823;p70"/>
          <p:cNvGrpSpPr/>
          <p:nvPr/>
        </p:nvGrpSpPr>
        <p:grpSpPr>
          <a:xfrm>
            <a:off x="7731011" y="2500156"/>
            <a:ext cx="261592" cy="261592"/>
            <a:chOff x="8659505" y="1867887"/>
            <a:chExt cx="261592" cy="261592"/>
          </a:xfrm>
        </p:grpSpPr>
        <p:sp>
          <p:nvSpPr>
            <p:cNvPr id="2824" name="Google Shape;2824;p70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5" name="Google Shape;2825;p70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826" name="Google Shape;2826;p7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7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8" name="Google Shape;2828;p70"/>
          <p:cNvGrpSpPr/>
          <p:nvPr/>
        </p:nvGrpSpPr>
        <p:grpSpPr>
          <a:xfrm>
            <a:off x="5882030" y="3334137"/>
            <a:ext cx="261592" cy="261592"/>
            <a:chOff x="8340605" y="3012200"/>
            <a:chExt cx="261592" cy="261592"/>
          </a:xfrm>
        </p:grpSpPr>
        <p:sp>
          <p:nvSpPr>
            <p:cNvPr id="2829" name="Google Shape;2829;p70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0" name="Google Shape;2830;p70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2831" name="Google Shape;2831;p7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7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3" name="Google Shape;2833;p70"/>
          <p:cNvGrpSpPr/>
          <p:nvPr/>
        </p:nvGrpSpPr>
        <p:grpSpPr>
          <a:xfrm>
            <a:off x="6248088" y="3572600"/>
            <a:ext cx="818700" cy="818700"/>
            <a:chOff x="536788" y="3968588"/>
            <a:chExt cx="818700" cy="818700"/>
          </a:xfrm>
        </p:grpSpPr>
        <p:sp>
          <p:nvSpPr>
            <p:cNvPr id="2834" name="Google Shape;2834;p70"/>
            <p:cNvSpPr/>
            <p:nvPr/>
          </p:nvSpPr>
          <p:spPr>
            <a:xfrm>
              <a:off x="536788" y="3968588"/>
              <a:ext cx="818700" cy="818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5" name="Google Shape;2835;p70"/>
            <p:cNvGrpSpPr/>
            <p:nvPr/>
          </p:nvGrpSpPr>
          <p:grpSpPr>
            <a:xfrm>
              <a:off x="720000" y="4151777"/>
              <a:ext cx="452265" cy="452324"/>
              <a:chOff x="407640" y="252288"/>
              <a:chExt cx="297601" cy="297601"/>
            </a:xfrm>
          </p:grpSpPr>
          <p:sp>
            <p:nvSpPr>
              <p:cNvPr id="2836" name="Google Shape;2836;p70"/>
              <p:cNvSpPr/>
              <p:nvPr/>
            </p:nvSpPr>
            <p:spPr>
              <a:xfrm rot="2700000">
                <a:off x="498075" y="292521"/>
                <a:ext cx="76368" cy="257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70"/>
              <p:cNvSpPr/>
              <p:nvPr/>
            </p:nvSpPr>
            <p:spPr>
              <a:xfrm>
                <a:off x="629042" y="328490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70"/>
              <p:cNvSpPr/>
              <p:nvPr/>
            </p:nvSpPr>
            <p:spPr>
              <a:xfrm flipH="1" rot="5400000">
                <a:off x="480240" y="179688"/>
                <a:ext cx="76200" cy="221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45"/>
          <p:cNvGrpSpPr/>
          <p:nvPr/>
        </p:nvGrpSpPr>
        <p:grpSpPr>
          <a:xfrm>
            <a:off x="8167659" y="4347587"/>
            <a:ext cx="261592" cy="261592"/>
            <a:chOff x="8340605" y="3012200"/>
            <a:chExt cx="261592" cy="261592"/>
          </a:xfrm>
        </p:grpSpPr>
        <p:sp>
          <p:nvSpPr>
            <p:cNvPr id="1911" name="Google Shape;1911;p45"/>
            <p:cNvSpPr/>
            <p:nvPr/>
          </p:nvSpPr>
          <p:spPr>
            <a:xfrm>
              <a:off x="8363158" y="3034810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2" name="Google Shape;1912;p45"/>
            <p:cNvGrpSpPr/>
            <p:nvPr/>
          </p:nvGrpSpPr>
          <p:grpSpPr>
            <a:xfrm>
              <a:off x="8340605" y="3012200"/>
              <a:ext cx="261592" cy="261592"/>
              <a:chOff x="7593450" y="1237142"/>
              <a:chExt cx="1158000" cy="1158000"/>
            </a:xfrm>
          </p:grpSpPr>
          <p:sp>
            <p:nvSpPr>
              <p:cNvPr id="1913" name="Google Shape;1913;p4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15" name="Google Shape;1915;p45"/>
          <p:cNvSpPr/>
          <p:nvPr/>
        </p:nvSpPr>
        <p:spPr>
          <a:xfrm>
            <a:off x="628825" y="3589616"/>
            <a:ext cx="4588200" cy="406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6" name="Google Shape;1916;p45"/>
          <p:cNvSpPr txBox="1"/>
          <p:nvPr>
            <p:ph type="title"/>
          </p:nvPr>
        </p:nvSpPr>
        <p:spPr>
          <a:xfrm>
            <a:off x="713100" y="1580550"/>
            <a:ext cx="6074400" cy="17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Introduction</a:t>
            </a:r>
            <a:endParaRPr sz="4500"/>
          </a:p>
        </p:txBody>
      </p:sp>
      <p:sp>
        <p:nvSpPr>
          <p:cNvPr id="1917" name="Google Shape;1917;p45"/>
          <p:cNvSpPr txBox="1"/>
          <p:nvPr>
            <p:ph idx="2" type="title"/>
          </p:nvPr>
        </p:nvSpPr>
        <p:spPr>
          <a:xfrm>
            <a:off x="5576625" y="503305"/>
            <a:ext cx="28542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18" name="Google Shape;1918;p45"/>
          <p:cNvSpPr txBox="1"/>
          <p:nvPr>
            <p:ph idx="1" type="subTitle"/>
          </p:nvPr>
        </p:nvSpPr>
        <p:spPr>
          <a:xfrm>
            <a:off x="720000" y="3650666"/>
            <a:ext cx="50676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Somethings </a:t>
            </a:r>
            <a:r>
              <a:rPr lang="en"/>
              <a:t>you</a:t>
            </a:r>
            <a:r>
              <a:rPr lang="en"/>
              <a:t> need to know about AutoIT</a:t>
            </a:r>
            <a:endParaRPr/>
          </a:p>
        </p:txBody>
      </p:sp>
      <p:grpSp>
        <p:nvGrpSpPr>
          <p:cNvPr id="1919" name="Google Shape;1919;p45"/>
          <p:cNvGrpSpPr/>
          <p:nvPr/>
        </p:nvGrpSpPr>
        <p:grpSpPr>
          <a:xfrm>
            <a:off x="7116234" y="3171809"/>
            <a:ext cx="1297655" cy="1297771"/>
            <a:chOff x="7116234" y="3171809"/>
            <a:chExt cx="1297655" cy="1297771"/>
          </a:xfrm>
        </p:grpSpPr>
        <p:sp>
          <p:nvSpPr>
            <p:cNvPr id="1920" name="Google Shape;1920;p45"/>
            <p:cNvSpPr/>
            <p:nvPr/>
          </p:nvSpPr>
          <p:spPr>
            <a:xfrm>
              <a:off x="7355691" y="3411438"/>
              <a:ext cx="818700" cy="818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45"/>
            <p:cNvGrpSpPr/>
            <p:nvPr/>
          </p:nvGrpSpPr>
          <p:grpSpPr>
            <a:xfrm>
              <a:off x="7116234" y="3171809"/>
              <a:ext cx="1297655" cy="1297771"/>
              <a:chOff x="7593450" y="1237142"/>
              <a:chExt cx="1158000" cy="1158000"/>
            </a:xfrm>
          </p:grpSpPr>
          <p:sp>
            <p:nvSpPr>
              <p:cNvPr id="1922" name="Google Shape;1922;p4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924" name="Google Shape;1924;p45"/>
          <p:cNvCxnSpPr/>
          <p:nvPr/>
        </p:nvCxnSpPr>
        <p:spPr>
          <a:xfrm>
            <a:off x="7525775" y="2634922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45"/>
          <p:cNvCxnSpPr/>
          <p:nvPr/>
        </p:nvCxnSpPr>
        <p:spPr>
          <a:xfrm>
            <a:off x="720000" y="1136780"/>
            <a:ext cx="68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6" name="Google Shape;1926;p45"/>
          <p:cNvSpPr/>
          <p:nvPr/>
        </p:nvSpPr>
        <p:spPr>
          <a:xfrm>
            <a:off x="2643661" y="2314915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7" name="Google Shape;1927;p45"/>
          <p:cNvGrpSpPr/>
          <p:nvPr/>
        </p:nvGrpSpPr>
        <p:grpSpPr>
          <a:xfrm>
            <a:off x="7060966" y="3082087"/>
            <a:ext cx="261592" cy="261592"/>
            <a:chOff x="8659505" y="1867887"/>
            <a:chExt cx="261592" cy="261592"/>
          </a:xfrm>
        </p:grpSpPr>
        <p:sp>
          <p:nvSpPr>
            <p:cNvPr id="1928" name="Google Shape;1928;p45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45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930" name="Google Shape;1930;p45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2" name="Google Shape;1932;p45"/>
          <p:cNvSpPr/>
          <p:nvPr/>
        </p:nvSpPr>
        <p:spPr>
          <a:xfrm>
            <a:off x="5576636" y="2314915"/>
            <a:ext cx="261600" cy="261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46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1938" name="Google Shape;1938;p46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6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0" name="Google Shape;1940;p46"/>
          <p:cNvSpPr txBox="1"/>
          <p:nvPr>
            <p:ph type="title"/>
          </p:nvPr>
        </p:nvSpPr>
        <p:spPr>
          <a:xfrm>
            <a:off x="720000" y="575500"/>
            <a:ext cx="47280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WHAT IS </a:t>
            </a:r>
            <a:r>
              <a:rPr lang="en"/>
              <a:t>AutoIT?</a:t>
            </a:r>
            <a:endParaRPr/>
          </a:p>
        </p:txBody>
      </p:sp>
      <p:sp>
        <p:nvSpPr>
          <p:cNvPr id="1941" name="Google Shape;1941;p46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Free scripting language like BASIC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Automates Windows tasks and GUI interactions</a:t>
            </a:r>
            <a:endParaRPr/>
          </a:p>
        </p:txBody>
      </p:sp>
      <p:sp>
        <p:nvSpPr>
          <p:cNvPr id="1942" name="Google Shape;1942;p46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46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6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46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1946" name="Google Shape;1946;p4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7" name="Google Shape;1947;p4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948" name="Google Shape;1948;p4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0" name="Google Shape;1950;p46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1951" name="Google Shape;1951;p46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2" name="Google Shape;1952;p46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953" name="Google Shape;1953;p46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6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955" name="Google Shape;1955;p46"/>
          <p:cNvCxnSpPr>
            <a:stCxn id="1942" idx="4"/>
            <a:endCxn id="1943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46"/>
          <p:cNvCxnSpPr>
            <a:endCxn id="1944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7" name="Google Shape;1957;p46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8" name="Google Shape;1958;p46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1959" name="Google Shape;1959;p46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6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46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1963" name="Google Shape;1963;p46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6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6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6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6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6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6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6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46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1972" name="Google Shape;1972;p46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6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6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6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6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6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6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6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6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6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6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7" name="Google Shape;1987;p47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1988" name="Google Shape;1988;p47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7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Google Shape;1990;p47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47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7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3" name="Google Shape;1993;p47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1994" name="Google Shape;1994;p47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5" name="Google Shape;1995;p47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1996" name="Google Shape;1996;p4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8" name="Google Shape;1998;p47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1999" name="Google Shape;1999;p47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0" name="Google Shape;2000;p47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001" name="Google Shape;2001;p47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7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003" name="Google Shape;2003;p47"/>
          <p:cNvCxnSpPr>
            <a:stCxn id="1990" idx="4"/>
            <a:endCxn id="1991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47"/>
          <p:cNvCxnSpPr>
            <a:endCxn id="1992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47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6" name="Google Shape;2006;p47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007" name="Google Shape;2007;p4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47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011" name="Google Shape;2011;p47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9" name="Google Shape;2019;p47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020" name="Google Shape;2020;p47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1" name="Google Shape;2031;p47"/>
          <p:cNvSpPr txBox="1"/>
          <p:nvPr>
            <p:ph type="title"/>
          </p:nvPr>
        </p:nvSpPr>
        <p:spPr>
          <a:xfrm>
            <a:off x="720000" y="575500"/>
            <a:ext cx="47280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Why use </a:t>
            </a:r>
            <a:r>
              <a:rPr lang="en"/>
              <a:t>AutoIT?</a:t>
            </a:r>
            <a:endParaRPr/>
          </a:p>
        </p:txBody>
      </p:sp>
      <p:sp>
        <p:nvSpPr>
          <p:cNvPr id="2032" name="Google Shape;2032;p47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Simplifies automation of repetitive tasks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Ideal for software testing and utility creation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" name="Google Shape;2037;p48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2038" name="Google Shape;2038;p48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0" name="Google Shape;2040;p48"/>
          <p:cNvSpPr txBox="1"/>
          <p:nvPr>
            <p:ph type="title"/>
          </p:nvPr>
        </p:nvSpPr>
        <p:spPr>
          <a:xfrm>
            <a:off x="720000" y="575500"/>
            <a:ext cx="47280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When to use</a:t>
            </a:r>
            <a:r>
              <a:rPr b="0" lang="en"/>
              <a:t> </a:t>
            </a:r>
            <a:r>
              <a:rPr lang="en"/>
              <a:t>AutoIT?</a:t>
            </a:r>
            <a:endParaRPr/>
          </a:p>
        </p:txBody>
      </p:sp>
      <p:sp>
        <p:nvSpPr>
          <p:cNvPr id="2041" name="Google Shape;2041;p48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Automate daily Windows tasks efficiently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Best for GUI testing and creating small tools</a:t>
            </a:r>
            <a:endParaRPr/>
          </a:p>
        </p:txBody>
      </p:sp>
      <p:sp>
        <p:nvSpPr>
          <p:cNvPr id="2042" name="Google Shape;2042;p48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48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48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5" name="Google Shape;2045;p48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2046" name="Google Shape;2046;p48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7" name="Google Shape;2047;p48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048" name="Google Shape;2048;p4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0" name="Google Shape;2050;p48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2051" name="Google Shape;2051;p48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2" name="Google Shape;2052;p48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053" name="Google Shape;2053;p48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8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055" name="Google Shape;2055;p48"/>
          <p:cNvCxnSpPr>
            <a:stCxn id="2042" idx="4"/>
            <a:endCxn id="2043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48"/>
          <p:cNvCxnSpPr>
            <a:endCxn id="2044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48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8" name="Google Shape;2058;p48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059" name="Google Shape;2059;p48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2" name="Google Shape;2062;p48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063" name="Google Shape;2063;p48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Google Shape;2071;p48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072" name="Google Shape;2072;p48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oogle Shape;2087;p49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2088" name="Google Shape;2088;p49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0" name="Google Shape;2090;p49"/>
          <p:cNvSpPr txBox="1"/>
          <p:nvPr>
            <p:ph type="title"/>
          </p:nvPr>
        </p:nvSpPr>
        <p:spPr>
          <a:xfrm>
            <a:off x="720000" y="575500"/>
            <a:ext cx="47280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Where to use </a:t>
            </a:r>
            <a:r>
              <a:rPr lang="en"/>
              <a:t>AutoIT?</a:t>
            </a:r>
            <a:endParaRPr/>
          </a:p>
        </p:txBody>
      </p:sp>
      <p:sp>
        <p:nvSpPr>
          <p:cNvPr id="2091" name="Google Shape;2091;p49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Primarily in Windows environments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Applicable in businesses, software development, and personal use</a:t>
            </a:r>
            <a:endParaRPr/>
          </a:p>
        </p:txBody>
      </p:sp>
      <p:sp>
        <p:nvSpPr>
          <p:cNvPr id="2092" name="Google Shape;2092;p49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49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49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5" name="Google Shape;2095;p49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2096" name="Google Shape;2096;p49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" name="Google Shape;2097;p49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098" name="Google Shape;2098;p4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0" name="Google Shape;2100;p49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2101" name="Google Shape;2101;p49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2" name="Google Shape;2102;p49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103" name="Google Shape;2103;p49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9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105" name="Google Shape;2105;p49"/>
          <p:cNvCxnSpPr>
            <a:stCxn id="2092" idx="4"/>
            <a:endCxn id="2093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9"/>
          <p:cNvCxnSpPr>
            <a:endCxn id="2094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9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8" name="Google Shape;2108;p49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109" name="Google Shape;2109;p49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2" name="Google Shape;2112;p49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113" name="Google Shape;2113;p49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1" name="Google Shape;2121;p49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122" name="Google Shape;2122;p49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7" name="Google Shape;2137;p50"/>
          <p:cNvGrpSpPr/>
          <p:nvPr/>
        </p:nvGrpSpPr>
        <p:grpSpPr>
          <a:xfrm>
            <a:off x="6032850" y="1649221"/>
            <a:ext cx="2132400" cy="2132400"/>
            <a:chOff x="3496975" y="1505550"/>
            <a:chExt cx="2132400" cy="2132400"/>
          </a:xfrm>
        </p:grpSpPr>
        <p:sp>
          <p:nvSpPr>
            <p:cNvPr id="2138" name="Google Shape;2138;p50"/>
            <p:cNvSpPr/>
            <p:nvPr/>
          </p:nvSpPr>
          <p:spPr>
            <a:xfrm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 rot="10800000">
              <a:off x="3496975" y="1505550"/>
              <a:ext cx="2132400" cy="213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oval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50"/>
          <p:cNvSpPr txBox="1"/>
          <p:nvPr>
            <p:ph type="title"/>
          </p:nvPr>
        </p:nvSpPr>
        <p:spPr>
          <a:xfrm>
            <a:off x="720000" y="575500"/>
            <a:ext cx="47280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Who uses </a:t>
            </a:r>
            <a:r>
              <a:rPr lang="en"/>
              <a:t>AutoIT?</a:t>
            </a:r>
            <a:endParaRPr/>
          </a:p>
        </p:txBody>
      </p:sp>
      <p:sp>
        <p:nvSpPr>
          <p:cNvPr id="2141" name="Google Shape;2141;p50"/>
          <p:cNvSpPr txBox="1"/>
          <p:nvPr>
            <p:ph idx="1" type="body"/>
          </p:nvPr>
        </p:nvSpPr>
        <p:spPr>
          <a:xfrm>
            <a:off x="720000" y="1995649"/>
            <a:ext cx="4728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System administrators and software testers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Developers and individual users</a:t>
            </a:r>
            <a:endParaRPr/>
          </a:p>
        </p:txBody>
      </p:sp>
      <p:sp>
        <p:nvSpPr>
          <p:cNvPr id="2142" name="Google Shape;2142;p50"/>
          <p:cNvSpPr/>
          <p:nvPr/>
        </p:nvSpPr>
        <p:spPr>
          <a:xfrm>
            <a:off x="6689688" y="12654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50"/>
          <p:cNvSpPr/>
          <p:nvPr/>
        </p:nvSpPr>
        <p:spPr>
          <a:xfrm>
            <a:off x="6689688" y="22941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50"/>
          <p:cNvSpPr/>
          <p:nvPr/>
        </p:nvSpPr>
        <p:spPr>
          <a:xfrm>
            <a:off x="6689688" y="3322888"/>
            <a:ext cx="818700" cy="818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5" name="Google Shape;2145;p50"/>
          <p:cNvGrpSpPr/>
          <p:nvPr/>
        </p:nvGrpSpPr>
        <p:grpSpPr>
          <a:xfrm>
            <a:off x="7903655" y="3061312"/>
            <a:ext cx="261592" cy="261592"/>
            <a:chOff x="8659505" y="1867887"/>
            <a:chExt cx="261592" cy="261592"/>
          </a:xfrm>
        </p:grpSpPr>
        <p:sp>
          <p:nvSpPr>
            <p:cNvPr id="2146" name="Google Shape;2146;p50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7" name="Google Shape;2147;p50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148" name="Google Shape;2148;p5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5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0" name="Google Shape;2150;p50"/>
          <p:cNvGrpSpPr/>
          <p:nvPr/>
        </p:nvGrpSpPr>
        <p:grpSpPr>
          <a:xfrm>
            <a:off x="6032855" y="2090537"/>
            <a:ext cx="261592" cy="261592"/>
            <a:chOff x="8659505" y="1867887"/>
            <a:chExt cx="261592" cy="261592"/>
          </a:xfrm>
        </p:grpSpPr>
        <p:sp>
          <p:nvSpPr>
            <p:cNvPr id="2151" name="Google Shape;2151;p50"/>
            <p:cNvSpPr/>
            <p:nvPr/>
          </p:nvSpPr>
          <p:spPr>
            <a:xfrm>
              <a:off x="8682058" y="1890498"/>
              <a:ext cx="216300" cy="216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lt2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2" name="Google Shape;2152;p50"/>
            <p:cNvGrpSpPr/>
            <p:nvPr/>
          </p:nvGrpSpPr>
          <p:grpSpPr>
            <a:xfrm>
              <a:off x="8659505" y="1867887"/>
              <a:ext cx="261592" cy="261592"/>
              <a:chOff x="7593450" y="1237142"/>
              <a:chExt cx="1158000" cy="1158000"/>
            </a:xfrm>
          </p:grpSpPr>
          <p:sp>
            <p:nvSpPr>
              <p:cNvPr id="2153" name="Google Shape;2153;p50"/>
              <p:cNvSpPr/>
              <p:nvPr/>
            </p:nvSpPr>
            <p:spPr>
              <a:xfrm>
                <a:off x="7763100" y="1406700"/>
                <a:ext cx="818700" cy="81870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50"/>
              <p:cNvSpPr/>
              <p:nvPr/>
            </p:nvSpPr>
            <p:spPr>
              <a:xfrm rot="2700000">
                <a:off x="7763035" y="1406727"/>
                <a:ext cx="818830" cy="818830"/>
              </a:xfrm>
              <a:prstGeom prst="mathMultiply">
                <a:avLst>
                  <a:gd fmla="val 7692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155" name="Google Shape;2155;p50"/>
          <p:cNvCxnSpPr>
            <a:stCxn id="2142" idx="4"/>
            <a:endCxn id="2143" idx="0"/>
          </p:cNvCxnSpPr>
          <p:nvPr/>
        </p:nvCxnSpPr>
        <p:spPr>
          <a:xfrm>
            <a:off x="7099038" y="20841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50"/>
          <p:cNvCxnSpPr>
            <a:endCxn id="2144" idx="0"/>
          </p:cNvCxnSpPr>
          <p:nvPr/>
        </p:nvCxnSpPr>
        <p:spPr>
          <a:xfrm>
            <a:off x="7099038" y="3112888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50"/>
          <p:cNvCxnSpPr/>
          <p:nvPr/>
        </p:nvCxnSpPr>
        <p:spPr>
          <a:xfrm>
            <a:off x="712725" y="2039654"/>
            <a:ext cx="4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8" name="Google Shape;2158;p50"/>
          <p:cNvGrpSpPr/>
          <p:nvPr/>
        </p:nvGrpSpPr>
        <p:grpSpPr>
          <a:xfrm>
            <a:off x="6824732" y="1422464"/>
            <a:ext cx="548625" cy="504757"/>
            <a:chOff x="1958520" y="2302574"/>
            <a:chExt cx="359213" cy="327807"/>
          </a:xfrm>
        </p:grpSpPr>
        <p:sp>
          <p:nvSpPr>
            <p:cNvPr id="2159" name="Google Shape;2159;p50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2" name="Google Shape;2162;p50"/>
          <p:cNvGrpSpPr/>
          <p:nvPr/>
        </p:nvGrpSpPr>
        <p:grpSpPr>
          <a:xfrm>
            <a:off x="6824737" y="2550835"/>
            <a:ext cx="548615" cy="329185"/>
            <a:chOff x="7009649" y="1541981"/>
            <a:chExt cx="524940" cy="320655"/>
          </a:xfrm>
        </p:grpSpPr>
        <p:sp>
          <p:nvSpPr>
            <p:cNvPr id="2163" name="Google Shape;2163;p50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1" name="Google Shape;2171;p50"/>
          <p:cNvGrpSpPr/>
          <p:nvPr/>
        </p:nvGrpSpPr>
        <p:grpSpPr>
          <a:xfrm>
            <a:off x="6889476" y="3439640"/>
            <a:ext cx="419133" cy="585206"/>
            <a:chOff x="1333682" y="3344330"/>
            <a:chExt cx="271213" cy="383088"/>
          </a:xfrm>
        </p:grpSpPr>
        <p:sp>
          <p:nvSpPr>
            <p:cNvPr id="2172" name="Google Shape;2172;p50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51"/>
          <p:cNvSpPr/>
          <p:nvPr/>
        </p:nvSpPr>
        <p:spPr>
          <a:xfrm>
            <a:off x="5681393" y="2447430"/>
            <a:ext cx="2742600" cy="343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8" name="Google Shape;2188;p51"/>
          <p:cNvSpPr/>
          <p:nvPr/>
        </p:nvSpPr>
        <p:spPr>
          <a:xfrm>
            <a:off x="1477793" y="2447430"/>
            <a:ext cx="2742600" cy="343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9" name="Google Shape;2189;p51"/>
          <p:cNvSpPr txBox="1"/>
          <p:nvPr>
            <p:ph idx="2" type="title"/>
          </p:nvPr>
        </p:nvSpPr>
        <p:spPr>
          <a:xfrm>
            <a:off x="1549943" y="2447430"/>
            <a:ext cx="25983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2190" name="Google Shape;2190;p51"/>
          <p:cNvSpPr txBox="1"/>
          <p:nvPr>
            <p:ph idx="3" type="title"/>
          </p:nvPr>
        </p:nvSpPr>
        <p:spPr>
          <a:xfrm>
            <a:off x="5753543" y="2447430"/>
            <a:ext cx="25983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2191" name="Google Shape;2191;p51"/>
          <p:cNvSpPr txBox="1"/>
          <p:nvPr>
            <p:ph idx="1" type="subTitle"/>
          </p:nvPr>
        </p:nvSpPr>
        <p:spPr>
          <a:xfrm>
            <a:off x="5753543" y="2729156"/>
            <a:ext cx="2598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tasks via simulated keystrokes and mouse movements</a:t>
            </a:r>
            <a:endParaRPr/>
          </a:p>
        </p:txBody>
      </p:sp>
      <p:sp>
        <p:nvSpPr>
          <p:cNvPr id="2192" name="Google Shape;2192;p51"/>
          <p:cNvSpPr txBox="1"/>
          <p:nvPr>
            <p:ph idx="4" type="subTitle"/>
          </p:nvPr>
        </p:nvSpPr>
        <p:spPr>
          <a:xfrm>
            <a:off x="1549943" y="2729156"/>
            <a:ext cx="2598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written in simple syntax</a:t>
            </a:r>
            <a:endParaRPr/>
          </a:p>
        </p:txBody>
      </p:sp>
      <p:sp>
        <p:nvSpPr>
          <p:cNvPr id="2193" name="Google Shape;2193;p51"/>
          <p:cNvSpPr/>
          <p:nvPr/>
        </p:nvSpPr>
        <p:spPr>
          <a:xfrm>
            <a:off x="719998" y="2447422"/>
            <a:ext cx="572700" cy="57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1"/>
          <p:cNvSpPr/>
          <p:nvPr/>
        </p:nvSpPr>
        <p:spPr>
          <a:xfrm>
            <a:off x="4907464" y="2447427"/>
            <a:ext cx="572700" cy="572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5" name="Google Shape;2195;p51"/>
          <p:cNvCxnSpPr/>
          <p:nvPr/>
        </p:nvCxnSpPr>
        <p:spPr>
          <a:xfrm>
            <a:off x="720000" y="1025300"/>
            <a:ext cx="77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6" name="Google Shape;2196;p51"/>
          <p:cNvGrpSpPr/>
          <p:nvPr/>
        </p:nvGrpSpPr>
        <p:grpSpPr>
          <a:xfrm>
            <a:off x="3886650" y="2307305"/>
            <a:ext cx="261602" cy="47405"/>
            <a:chOff x="4141050" y="2307305"/>
            <a:chExt cx="261602" cy="47405"/>
          </a:xfrm>
        </p:grpSpPr>
        <p:sp>
          <p:nvSpPr>
            <p:cNvPr id="2197" name="Google Shape;2197;p51"/>
            <p:cNvSpPr/>
            <p:nvPr/>
          </p:nvSpPr>
          <p:spPr>
            <a:xfrm>
              <a:off x="4141050" y="2307305"/>
              <a:ext cx="99900" cy="47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4302752" y="2307310"/>
              <a:ext cx="99900" cy="474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9" name="Google Shape;2199;p51"/>
          <p:cNvGrpSpPr/>
          <p:nvPr/>
        </p:nvGrpSpPr>
        <p:grpSpPr>
          <a:xfrm>
            <a:off x="8090250" y="2307305"/>
            <a:ext cx="261602" cy="47405"/>
            <a:chOff x="8090250" y="2307305"/>
            <a:chExt cx="261602" cy="47405"/>
          </a:xfrm>
        </p:grpSpPr>
        <p:sp>
          <p:nvSpPr>
            <p:cNvPr id="2200" name="Google Shape;2200;p51"/>
            <p:cNvSpPr/>
            <p:nvPr/>
          </p:nvSpPr>
          <p:spPr>
            <a:xfrm>
              <a:off x="8090250" y="2307305"/>
              <a:ext cx="99900" cy="47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8251952" y="2307310"/>
              <a:ext cx="99900" cy="474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2" name="Google Shape;220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How does </a:t>
            </a:r>
            <a:r>
              <a:rPr lang="en"/>
              <a:t>AutoIT</a:t>
            </a:r>
            <a:r>
              <a:rPr b="0" lang="en"/>
              <a:t> works?</a:t>
            </a:r>
            <a:endParaRPr b="0">
              <a:solidFill>
                <a:schemeClr val="dk1"/>
              </a:solidFill>
            </a:endParaRPr>
          </a:p>
        </p:txBody>
      </p:sp>
      <p:grpSp>
        <p:nvGrpSpPr>
          <p:cNvPr id="2203" name="Google Shape;2203;p51"/>
          <p:cNvGrpSpPr/>
          <p:nvPr/>
        </p:nvGrpSpPr>
        <p:grpSpPr>
          <a:xfrm>
            <a:off x="869184" y="2548759"/>
            <a:ext cx="274331" cy="370328"/>
            <a:chOff x="1394741" y="1512061"/>
            <a:chExt cx="252444" cy="351722"/>
          </a:xfrm>
        </p:grpSpPr>
        <p:sp>
          <p:nvSpPr>
            <p:cNvPr id="2204" name="Google Shape;2204;p51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1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1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1" name="Google Shape;2221;p51"/>
          <p:cNvGrpSpPr/>
          <p:nvPr/>
        </p:nvGrpSpPr>
        <p:grpSpPr>
          <a:xfrm>
            <a:off x="5015731" y="2601109"/>
            <a:ext cx="356196" cy="265631"/>
            <a:chOff x="5216456" y="3725484"/>
            <a:chExt cx="356196" cy="265631"/>
          </a:xfrm>
        </p:grpSpPr>
        <p:sp>
          <p:nvSpPr>
            <p:cNvPr id="2222" name="Google Shape;2222;p51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er Referral Program for Marketing by Slidesgo">
  <a:themeElements>
    <a:clrScheme name="Simple Light">
      <a:dk1>
        <a:srgbClr val="131313"/>
      </a:dk1>
      <a:lt1>
        <a:srgbClr val="F7F7F7"/>
      </a:lt1>
      <a:dk2>
        <a:srgbClr val="FF7847"/>
      </a:dk2>
      <a:lt2>
        <a:srgbClr val="4E4E4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13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