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8"/>
  </p:notesMasterIdLst>
  <p:sldIdLst>
    <p:sldId id="256" r:id="rId2"/>
    <p:sldId id="298" r:id="rId3"/>
    <p:sldId id="299" r:id="rId4"/>
    <p:sldId id="300" r:id="rId5"/>
    <p:sldId id="30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embeddedFontLst>
    <p:embeddedFont>
      <p:font typeface="Tahoma" panose="020B0604030504040204" pitchFamily="34" charset="0"/>
      <p:regular r:id="rId49"/>
      <p:bold r:id="rId50"/>
    </p:embeddedFont>
    <p:embeddedFont>
      <p:font typeface="Lato" panose="020B0604020202020204" charset="0"/>
      <p:regular r:id="rId51"/>
      <p:bold r:id="rId52"/>
      <p:italic r:id="rId53"/>
      <p:boldItalic r:id="rId54"/>
    </p:embeddedFont>
    <p:embeddedFont>
      <p:font typeface="Montserrat" panose="020B0604020202020204" charset="0"/>
      <p:regular r:id="rId55"/>
      <p:bold r:id="rId56"/>
    </p:embeddedFont>
    <p:embeddedFont>
      <p:font typeface="Bookman Old Style" panose="02050604050505020204" pitchFamily="18" charset="0"/>
      <p:regular r:id="rId57"/>
      <p:bold r:id="rId58"/>
      <p:italic r:id="rId59"/>
      <p:boldItalic r:id="rId60"/>
    </p:embeddedFont>
    <p:embeddedFont>
      <p:font typeface="Rockwell" panose="02060603020205020403" pitchFamily="18"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E8B601-ED3D-40ED-AE16-42A211A0AEFE}">
  <a:tblStyle styleId="{F8E8B601-ED3D-40ED-AE16-42A211A0AEFE}"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F3F9"/>
          </a:solidFill>
        </a:fill>
      </a:tcStyle>
    </a:wholeTbl>
    <a:band1H>
      <a:tcTxStyle/>
      <a:tcStyle>
        <a:tcBdr/>
        <a:fill>
          <a:solidFill>
            <a:srgbClr val="D6E7F3"/>
          </a:solidFill>
        </a:fill>
      </a:tcStyle>
    </a:band1H>
    <a:band2H>
      <a:tcTxStyle/>
      <a:tcStyle>
        <a:tcBdr/>
      </a:tcStyle>
    </a:band2H>
    <a:band1V>
      <a:tcTxStyle/>
      <a:tcStyle>
        <a:tcBdr/>
        <a:fill>
          <a:solidFill>
            <a:srgbClr val="D6E7F3"/>
          </a:solidFill>
        </a:fill>
      </a:tcStyle>
    </a:band1V>
    <a:band2V>
      <a:tcTxStyle/>
      <a:tcStyle>
        <a:tcBdr/>
      </a:tcStyle>
    </a:band2V>
    <a:lastCol>
      <a:tcTxStyle b="on" i="off">
        <a:font>
          <a:latin typeface="Rockwell"/>
          <a:ea typeface="Rockwell"/>
          <a:cs typeface="Rockwell"/>
        </a:font>
        <a:schemeClr val="lt1"/>
      </a:tcTxStyle>
      <a:tcStyle>
        <a:tcBdr/>
        <a:fill>
          <a:solidFill>
            <a:schemeClr val="accent3"/>
          </a:solidFill>
        </a:fill>
      </a:tcStyle>
    </a:lastCol>
    <a:firstCol>
      <a:tcTxStyle b="on" i="off">
        <a:font>
          <a:latin typeface="Rockwell"/>
          <a:ea typeface="Rockwell"/>
          <a:cs typeface="Rockwell"/>
        </a:font>
        <a:schemeClr val="lt1"/>
      </a:tcTxStyle>
      <a:tcStyle>
        <a:tcBdr/>
        <a:fill>
          <a:solidFill>
            <a:schemeClr val="accent3"/>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med" len="med"/>
              <a:tailEnd type="none" w="med" len="med"/>
            </a:ln>
          </a:top>
        </a:tcBdr>
        <a:fill>
          <a:solidFill>
            <a:schemeClr val="accent3"/>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med" len="med"/>
              <a:tailEnd type="none" w="med" len="med"/>
            </a:ln>
          </a:bottom>
        </a:tcBdr>
        <a:fill>
          <a:solidFill>
            <a:schemeClr val="accent3"/>
          </a:solidFill>
        </a:fill>
      </a:tcStyle>
    </a:firstRow>
    <a:neCell>
      <a:tcTxStyle/>
      <a:tcStyle>
        <a:tcBdr/>
      </a:tcStyle>
    </a:neCell>
    <a:nwCell>
      <a:tcTxStyle/>
      <a:tcStyle>
        <a:tcBdr/>
      </a:tcStyle>
    </a:nwCell>
  </a:tblStyle>
  <a:tblStyle styleId="{E61FCE41-AEE2-4320-ACDC-0DD6670FAFEF}" styleName="Table_1">
    <a:wholeTbl>
      <a:tcTxStyle b="off" i="off">
        <a:font>
          <a:latin typeface="Rockwell"/>
          <a:ea typeface="Rockwell"/>
          <a:cs typeface="Rockwel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6E9F1"/>
          </a:solidFill>
        </a:fill>
      </a:tcStyle>
    </a:wholeTbl>
    <a:band1H>
      <a:tcTxStyle/>
      <a:tcStyle>
        <a:tcBdr/>
        <a:fill>
          <a:solidFill>
            <a:srgbClr val="EDD0E2"/>
          </a:solidFill>
        </a:fill>
      </a:tcStyle>
    </a:band1H>
    <a:band2H>
      <a:tcTxStyle/>
      <a:tcStyle>
        <a:tcBdr/>
      </a:tcStyle>
    </a:band2H>
    <a:band1V>
      <a:tcTxStyle/>
      <a:tcStyle>
        <a:tcBdr/>
        <a:fill>
          <a:solidFill>
            <a:srgbClr val="EDD0E2"/>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39428687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167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75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449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797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5562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840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556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410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1251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05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64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583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243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155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268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3884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582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436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230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0244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11283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958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445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799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229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350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50144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35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4523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514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5174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259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39475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480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9375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992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16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411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842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9240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674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015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10000500" y="673"/>
            <a:ext cx="2191500" cy="2191500"/>
          </a:xfrm>
          <a:prstGeom prst="diagStripe">
            <a:avLst>
              <a:gd name="adj" fmla="val 0"/>
            </a:avLst>
          </a:prstGeom>
          <a:solidFill>
            <a:schemeClr val="lt1">
              <a:alpha val="3030"/>
            </a:schemeClr>
          </a:solidFill>
          <a:ln>
            <a:noFill/>
          </a:ln>
        </p:spPr>
        <p:txBody>
          <a:bodyPr wrap="square" lIns="121900" tIns="121900" rIns="121900" bIns="121900" anchor="ctr" anchorCtr="0">
            <a:noAutofit/>
          </a:bodyPr>
          <a:lstStyle/>
          <a:p>
            <a:pPr lvl="0">
              <a:spcBef>
                <a:spcPts val="0"/>
              </a:spcBef>
              <a:buNone/>
            </a:pPr>
            <a:endParaRPr/>
          </a:p>
        </p:txBody>
      </p:sp>
      <p:grpSp>
        <p:nvGrpSpPr>
          <p:cNvPr id="11" name="Shape 11"/>
          <p:cNvGrpSpPr/>
          <p:nvPr/>
        </p:nvGrpSpPr>
        <p:grpSpPr>
          <a:xfrm>
            <a:off x="0" y="654"/>
            <a:ext cx="6871435" cy="6845694"/>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wrap="square" lIns="121900" tIns="121900" rIns="121900" bIns="121900" anchor="ctr" anchorCtr="0">
              <a:noAutofit/>
            </a:bodyPr>
            <a:lstStyle/>
            <a:p>
              <a:pPr lvl="0">
                <a:spcBef>
                  <a:spcPts val="0"/>
                </a:spcBef>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wrap="square" lIns="121900" tIns="121900" rIns="121900" bIns="121900" anchor="ctr" anchorCtr="0">
              <a:noAutofit/>
            </a:bodyPr>
            <a:lstStyle/>
            <a:p>
              <a:pPr lvl="0">
                <a:spcBef>
                  <a:spcPts val="0"/>
                </a:spcBef>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grpSp>
      <p:sp>
        <p:nvSpPr>
          <p:cNvPr id="16" name="Shape 16"/>
          <p:cNvSpPr txBox="1">
            <a:spLocks noGrp="1"/>
          </p:cNvSpPr>
          <p:nvPr>
            <p:ph type="ctrTitle"/>
          </p:nvPr>
        </p:nvSpPr>
        <p:spPr>
          <a:xfrm>
            <a:off x="4716200" y="2104533"/>
            <a:ext cx="6690000" cy="2105100"/>
          </a:xfrm>
          <a:prstGeom prst="rect">
            <a:avLst/>
          </a:prstGeom>
        </p:spPr>
        <p:txBody>
          <a:bodyPr wrap="square" lIns="121900" tIns="121900" rIns="121900" bIns="121900" anchor="t" anchorCtr="0"/>
          <a:lstStyle>
            <a:lvl1pPr lvl="0">
              <a:spcBef>
                <a:spcPts val="0"/>
              </a:spcBef>
              <a:buSzPct val="100000"/>
              <a:defRPr sz="5300"/>
            </a:lvl1pPr>
            <a:lvl2pPr lvl="1">
              <a:spcBef>
                <a:spcPts val="0"/>
              </a:spcBef>
              <a:buSzPct val="100000"/>
              <a:defRPr sz="5300"/>
            </a:lvl2pPr>
            <a:lvl3pPr lvl="2">
              <a:spcBef>
                <a:spcPts val="0"/>
              </a:spcBef>
              <a:buSzPct val="100000"/>
              <a:defRPr sz="5300"/>
            </a:lvl3pPr>
            <a:lvl4pPr lvl="3">
              <a:spcBef>
                <a:spcPts val="0"/>
              </a:spcBef>
              <a:buSzPct val="100000"/>
              <a:defRPr sz="5300"/>
            </a:lvl4pPr>
            <a:lvl5pPr lvl="4">
              <a:spcBef>
                <a:spcPts val="0"/>
              </a:spcBef>
              <a:buSzPct val="100000"/>
              <a:defRPr sz="5300"/>
            </a:lvl5pPr>
            <a:lvl6pPr lvl="5">
              <a:spcBef>
                <a:spcPts val="0"/>
              </a:spcBef>
              <a:buSzPct val="100000"/>
              <a:defRPr sz="5300"/>
            </a:lvl6pPr>
            <a:lvl7pPr lvl="6">
              <a:spcBef>
                <a:spcPts val="0"/>
              </a:spcBef>
              <a:buSzPct val="100000"/>
              <a:defRPr sz="5300"/>
            </a:lvl7pPr>
            <a:lvl8pPr lvl="7">
              <a:spcBef>
                <a:spcPts val="0"/>
              </a:spcBef>
              <a:buSzPct val="100000"/>
              <a:defRPr sz="5300"/>
            </a:lvl8pPr>
            <a:lvl9pPr lvl="8">
              <a:spcBef>
                <a:spcPts val="0"/>
              </a:spcBef>
              <a:buSzPct val="100000"/>
              <a:defRPr sz="5300"/>
            </a:lvl9pPr>
          </a:lstStyle>
          <a:p>
            <a:endParaRPr/>
          </a:p>
        </p:txBody>
      </p:sp>
      <p:sp>
        <p:nvSpPr>
          <p:cNvPr id="17" name="Shape 17"/>
          <p:cNvSpPr txBox="1">
            <a:spLocks noGrp="1"/>
          </p:cNvSpPr>
          <p:nvPr>
            <p:ph type="subTitle" idx="1"/>
          </p:nvPr>
        </p:nvSpPr>
        <p:spPr>
          <a:xfrm>
            <a:off x="6778600" y="5233233"/>
            <a:ext cx="4627500" cy="674700"/>
          </a:xfrm>
          <a:prstGeom prst="rect">
            <a:avLst/>
          </a:prstGeom>
        </p:spPr>
        <p:txBody>
          <a:bodyPr wrap="square" lIns="121900" tIns="121900" rIns="121900" bIns="121900"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700"/>
            </a:lvl2pPr>
            <a:lvl3pPr lvl="2">
              <a:lnSpc>
                <a:spcPct val="100000"/>
              </a:lnSpc>
              <a:spcBef>
                <a:spcPts val="0"/>
              </a:spcBef>
              <a:spcAft>
                <a:spcPts val="0"/>
              </a:spcAft>
              <a:buSzPct val="100000"/>
              <a:buNone/>
              <a:defRPr sz="1700"/>
            </a:lvl3pPr>
            <a:lvl4pPr lvl="3">
              <a:lnSpc>
                <a:spcPct val="100000"/>
              </a:lnSpc>
              <a:spcBef>
                <a:spcPts val="0"/>
              </a:spcBef>
              <a:spcAft>
                <a:spcPts val="0"/>
              </a:spcAft>
              <a:buSzPct val="100000"/>
              <a:buNone/>
              <a:defRPr sz="1700"/>
            </a:lvl4pPr>
            <a:lvl5pPr lvl="4">
              <a:lnSpc>
                <a:spcPct val="100000"/>
              </a:lnSpc>
              <a:spcBef>
                <a:spcPts val="0"/>
              </a:spcBef>
              <a:spcAft>
                <a:spcPts val="0"/>
              </a:spcAft>
              <a:buSzPct val="100000"/>
              <a:buNone/>
              <a:defRPr sz="1700"/>
            </a:lvl5pPr>
            <a:lvl6pPr lvl="5">
              <a:lnSpc>
                <a:spcPct val="100000"/>
              </a:lnSpc>
              <a:spcBef>
                <a:spcPts val="0"/>
              </a:spcBef>
              <a:spcAft>
                <a:spcPts val="0"/>
              </a:spcAft>
              <a:buSzPct val="100000"/>
              <a:buNone/>
              <a:defRPr sz="1700"/>
            </a:lvl6pPr>
            <a:lvl7pPr lvl="6">
              <a:lnSpc>
                <a:spcPct val="100000"/>
              </a:lnSpc>
              <a:spcBef>
                <a:spcPts val="0"/>
              </a:spcBef>
              <a:spcAft>
                <a:spcPts val="0"/>
              </a:spcAft>
              <a:buSzPct val="100000"/>
              <a:buNone/>
              <a:defRPr sz="1700"/>
            </a:lvl7pPr>
            <a:lvl8pPr lvl="7">
              <a:lnSpc>
                <a:spcPct val="100000"/>
              </a:lnSpc>
              <a:spcBef>
                <a:spcPts val="0"/>
              </a:spcBef>
              <a:spcAft>
                <a:spcPts val="0"/>
              </a:spcAft>
              <a:buSzPct val="100000"/>
              <a:buNone/>
              <a:defRPr sz="1700"/>
            </a:lvl8pPr>
            <a:lvl9pPr lvl="8">
              <a:lnSpc>
                <a:spcPct val="100000"/>
              </a:lnSpc>
              <a:spcBef>
                <a:spcPts val="0"/>
              </a:spcBef>
              <a:spcAft>
                <a:spcPts val="0"/>
              </a:spcAft>
              <a:buSzPct val="100000"/>
              <a:buNone/>
              <a:defRPr sz="1700"/>
            </a:lvl9pPr>
          </a:lstStyle>
          <a:p>
            <a:endParaRPr/>
          </a:p>
        </p:txBody>
      </p:sp>
      <p:sp>
        <p:nvSpPr>
          <p:cNvPr id="18" name="Shape 18"/>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5875053" y="0"/>
            <a:ext cx="6316642" cy="6857248"/>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121900" tIns="121900" rIns="121900" bIns="121900" anchor="ctr" anchorCtr="0">
              <a:noAutofit/>
            </a:bodyPr>
            <a:lstStyle/>
            <a:p>
              <a:pPr lvl="0">
                <a:spcBef>
                  <a:spcPts val="0"/>
                </a:spcBef>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121900" tIns="121900" rIns="121900" bIns="121900" anchor="ctr" anchorCtr="0">
              <a:noAutofit/>
            </a:bodyPr>
            <a:lstStyle/>
            <a:p>
              <a:pPr lvl="0">
                <a:spcBef>
                  <a:spcPts val="0"/>
                </a:spcBef>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grpSp>
      <p:sp>
        <p:nvSpPr>
          <p:cNvPr id="125" name="Shape 125"/>
          <p:cNvSpPr txBox="1">
            <a:spLocks noGrp="1"/>
          </p:cNvSpPr>
          <p:nvPr>
            <p:ph type="title"/>
          </p:nvPr>
        </p:nvSpPr>
        <p:spPr>
          <a:xfrm>
            <a:off x="1098467" y="1712900"/>
            <a:ext cx="6368100" cy="1734300"/>
          </a:xfrm>
          <a:prstGeom prst="rect">
            <a:avLst/>
          </a:prstGeom>
        </p:spPr>
        <p:txBody>
          <a:bodyPr wrap="square" lIns="121900" tIns="121900" rIns="121900" bIns="121900" anchor="t" anchorCtr="0"/>
          <a:lstStyle>
            <a:lvl1pPr lvl="0">
              <a:spcBef>
                <a:spcPts val="0"/>
              </a:spcBef>
              <a:buSzPct val="100000"/>
              <a:defRPr sz="10700"/>
            </a:lvl1pPr>
            <a:lvl2pPr lvl="1">
              <a:spcBef>
                <a:spcPts val="0"/>
              </a:spcBef>
              <a:buSzPct val="100000"/>
              <a:defRPr sz="10700"/>
            </a:lvl2pPr>
            <a:lvl3pPr lvl="2">
              <a:spcBef>
                <a:spcPts val="0"/>
              </a:spcBef>
              <a:buSzPct val="100000"/>
              <a:defRPr sz="10700"/>
            </a:lvl3pPr>
            <a:lvl4pPr lvl="3">
              <a:spcBef>
                <a:spcPts val="0"/>
              </a:spcBef>
              <a:buSzPct val="100000"/>
              <a:defRPr sz="10700"/>
            </a:lvl4pPr>
            <a:lvl5pPr lvl="4">
              <a:spcBef>
                <a:spcPts val="0"/>
              </a:spcBef>
              <a:buSzPct val="100000"/>
              <a:defRPr sz="10700"/>
            </a:lvl5pPr>
            <a:lvl6pPr lvl="5">
              <a:spcBef>
                <a:spcPts val="0"/>
              </a:spcBef>
              <a:buSzPct val="100000"/>
              <a:defRPr sz="10700"/>
            </a:lvl6pPr>
            <a:lvl7pPr lvl="6">
              <a:spcBef>
                <a:spcPts val="0"/>
              </a:spcBef>
              <a:buSzPct val="100000"/>
              <a:defRPr sz="10700"/>
            </a:lvl7pPr>
            <a:lvl8pPr lvl="7">
              <a:spcBef>
                <a:spcPts val="0"/>
              </a:spcBef>
              <a:buSzPct val="100000"/>
              <a:defRPr sz="10700"/>
            </a:lvl8pPr>
            <a:lvl9pPr lvl="8">
              <a:spcBef>
                <a:spcPts val="0"/>
              </a:spcBef>
              <a:buSzPct val="100000"/>
              <a:defRPr sz="10700"/>
            </a:lvl9pPr>
          </a:lstStyle>
          <a:p>
            <a:endParaRPr/>
          </a:p>
        </p:txBody>
      </p:sp>
      <p:sp>
        <p:nvSpPr>
          <p:cNvPr id="126" name="Shape 126"/>
          <p:cNvSpPr txBox="1">
            <a:spLocks noGrp="1"/>
          </p:cNvSpPr>
          <p:nvPr>
            <p:ph type="body" idx="1"/>
          </p:nvPr>
        </p:nvSpPr>
        <p:spPr>
          <a:xfrm>
            <a:off x="1098467" y="3524166"/>
            <a:ext cx="6368100" cy="1625100"/>
          </a:xfrm>
          <a:prstGeom prst="rect">
            <a:avLst/>
          </a:prstGeom>
        </p:spPr>
        <p:txBody>
          <a:bodyPr wrap="square"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7" name="Shape 127"/>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13795" y="609600"/>
            <a:ext cx="10353900" cy="1326300"/>
          </a:xfrm>
          <a:prstGeom prst="rect">
            <a:avLst/>
          </a:prstGeom>
          <a:noFill/>
          <a:ln>
            <a:noFill/>
          </a:ln>
        </p:spPr>
        <p:txBody>
          <a:bodyPr wrap="square" lIns="121900" tIns="121900" rIns="121900" bIns="121900" anchor="ctr" anchorCtr="0"/>
          <a:lstStyle>
            <a:lvl1pPr marL="0" marR="0" lvl="0" indent="0" algn="ctr" rtl="0">
              <a:lnSpc>
                <a:spcPct val="90000"/>
              </a:lnSpc>
              <a:spcBef>
                <a:spcPts val="0"/>
              </a:spcBef>
              <a:buClr>
                <a:schemeClr val="lt1"/>
              </a:buClr>
              <a:buFont typeface="Bookman Old Style"/>
              <a:buNone/>
              <a:defRPr sz="3400" b="1" i="0" u="none" strike="noStrike" cap="none">
                <a:solidFill>
                  <a:schemeClr val="lt1"/>
                </a:solidFill>
                <a:latin typeface="Bookman Old Style"/>
                <a:ea typeface="Bookman Old Style"/>
                <a:cs typeface="Bookman Old Style"/>
                <a:sym typeface="Bookman Old Styl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2" name="Shape 132"/>
          <p:cNvSpPr txBox="1">
            <a:spLocks noGrp="1"/>
          </p:cNvSpPr>
          <p:nvPr>
            <p:ph type="body" idx="1"/>
          </p:nvPr>
        </p:nvSpPr>
        <p:spPr>
          <a:xfrm>
            <a:off x="913795" y="2096064"/>
            <a:ext cx="10353900" cy="3695100"/>
          </a:xfrm>
          <a:prstGeom prst="rect">
            <a:avLst/>
          </a:prstGeom>
          <a:noFill/>
          <a:ln>
            <a:noFill/>
          </a:ln>
        </p:spPr>
        <p:txBody>
          <a:bodyPr wrap="square" lIns="121900" tIns="121900" rIns="121900" bIns="121900" anchor="t" anchorCtr="0"/>
          <a:lstStyle>
            <a:lvl1pPr marL="228600" marR="0" lvl="0" indent="-101600" algn="l" rtl="0">
              <a:lnSpc>
                <a:spcPct val="120000"/>
              </a:lnSpc>
              <a:spcBef>
                <a:spcPts val="1000"/>
              </a:spcBef>
              <a:buClr>
                <a:schemeClr val="lt1"/>
              </a:buClr>
              <a:buSzPct val="100000"/>
              <a:buFont typeface="Arial"/>
              <a:buChar char="•"/>
              <a:defRPr sz="2000" b="0" i="0" u="none" strike="noStrike" cap="none">
                <a:solidFill>
                  <a:schemeClr val="lt1"/>
                </a:solidFill>
                <a:latin typeface="Rockwell"/>
                <a:ea typeface="Rockwell"/>
                <a:cs typeface="Rockwell"/>
                <a:sym typeface="Rockwell"/>
              </a:defRPr>
            </a:lvl1pPr>
            <a:lvl2pPr marL="685800" marR="0" lvl="1" indent="-114300" algn="l" rtl="0">
              <a:lnSpc>
                <a:spcPct val="120000"/>
              </a:lnSpc>
              <a:spcBef>
                <a:spcPts val="500"/>
              </a:spcBef>
              <a:buClr>
                <a:schemeClr val="lt1"/>
              </a:buClr>
              <a:buSzPct val="100000"/>
              <a:buFont typeface="Arial"/>
              <a:buChar char="•"/>
              <a:defRPr sz="1800" b="0" i="0" u="none" strike="noStrike" cap="none">
                <a:solidFill>
                  <a:schemeClr val="lt1"/>
                </a:solidFill>
                <a:latin typeface="Rockwell"/>
                <a:ea typeface="Rockwell"/>
                <a:cs typeface="Rockwell"/>
                <a:sym typeface="Rockwell"/>
              </a:defRPr>
            </a:lvl2pPr>
            <a:lvl3pPr marL="1143000" marR="0" lvl="2" indent="-127000" algn="l" rtl="0">
              <a:lnSpc>
                <a:spcPct val="120000"/>
              </a:lnSpc>
              <a:spcBef>
                <a:spcPts val="500"/>
              </a:spcBef>
              <a:buClr>
                <a:schemeClr val="lt1"/>
              </a:buClr>
              <a:buSzPct val="100000"/>
              <a:buFont typeface="Arial"/>
              <a:buChar char="•"/>
              <a:defRPr sz="1600" b="0" i="0" u="none" strike="noStrike" cap="none">
                <a:solidFill>
                  <a:schemeClr val="lt1"/>
                </a:solidFill>
                <a:latin typeface="Rockwell"/>
                <a:ea typeface="Rockwell"/>
                <a:cs typeface="Rockwell"/>
                <a:sym typeface="Rockwell"/>
              </a:defRPr>
            </a:lvl3pPr>
            <a:lvl4pPr marL="1600200" marR="0" lvl="3" indent="-139700" algn="l" rtl="0">
              <a:lnSpc>
                <a:spcPct val="120000"/>
              </a:lnSpc>
              <a:spcBef>
                <a:spcPts val="5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4pPr>
            <a:lvl5pPr marL="2057400" marR="0" lvl="4" indent="-152400" algn="l" rtl="0">
              <a:lnSpc>
                <a:spcPct val="120000"/>
              </a:lnSpc>
              <a:spcBef>
                <a:spcPts val="5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5pPr>
            <a:lvl6pPr marL="2514600" marR="0" lvl="5" indent="-152400" algn="l" rtl="0">
              <a:lnSpc>
                <a:spcPct val="120000"/>
              </a:lnSpc>
              <a:spcBef>
                <a:spcPts val="5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6pPr>
            <a:lvl7pPr marL="2971800" marR="0" lvl="6" indent="-152400" algn="l" rtl="0">
              <a:lnSpc>
                <a:spcPct val="120000"/>
              </a:lnSpc>
              <a:spcBef>
                <a:spcPts val="5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7pPr>
            <a:lvl8pPr marL="3429000" marR="0" lvl="7" indent="-152400" algn="l" rtl="0">
              <a:lnSpc>
                <a:spcPct val="120000"/>
              </a:lnSpc>
              <a:spcBef>
                <a:spcPts val="5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8pPr>
            <a:lvl9pPr marL="3886200" marR="0" lvl="8" indent="-152400" algn="l" rtl="0">
              <a:lnSpc>
                <a:spcPct val="120000"/>
              </a:lnSpc>
              <a:spcBef>
                <a:spcPts val="5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33" name="Shape 133"/>
          <p:cNvSpPr txBox="1">
            <a:spLocks noGrp="1"/>
          </p:cNvSpPr>
          <p:nvPr>
            <p:ph type="dt" idx="10"/>
          </p:nvPr>
        </p:nvSpPr>
        <p:spPr>
          <a:xfrm>
            <a:off x="7678736" y="5883275"/>
            <a:ext cx="2743200" cy="365100"/>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457200" marR="0" lvl="1" indent="0" algn="l" rtl="0">
              <a:spcBef>
                <a:spcPts val="0"/>
              </a:spcBef>
              <a:buNone/>
              <a:defRPr sz="1800" b="0" i="0" u="none" strike="noStrike" cap="none">
                <a:solidFill>
                  <a:schemeClr val="lt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lt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lt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lt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lt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lt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lt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lt1"/>
                </a:solidFill>
                <a:latin typeface="Rockwell"/>
                <a:ea typeface="Rockwell"/>
                <a:cs typeface="Rockwell"/>
                <a:sym typeface="Rockwell"/>
              </a:defRPr>
            </a:lvl9pPr>
          </a:lstStyle>
          <a:p>
            <a:endParaRPr/>
          </a:p>
        </p:txBody>
      </p:sp>
      <p:sp>
        <p:nvSpPr>
          <p:cNvPr id="134" name="Shape 134"/>
          <p:cNvSpPr txBox="1">
            <a:spLocks noGrp="1"/>
          </p:cNvSpPr>
          <p:nvPr>
            <p:ph type="ftr" idx="11"/>
          </p:nvPr>
        </p:nvSpPr>
        <p:spPr>
          <a:xfrm>
            <a:off x="913794" y="5883275"/>
            <a:ext cx="6672900" cy="365100"/>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lt1"/>
                </a:solidFill>
                <a:latin typeface="Rockwell"/>
                <a:ea typeface="Rockwell"/>
                <a:cs typeface="Rockwell"/>
                <a:sym typeface="Rockwell"/>
              </a:defRPr>
            </a:lvl1pPr>
            <a:lvl2pPr marL="457200" marR="0" lvl="1" indent="0" algn="l" rtl="0">
              <a:spcBef>
                <a:spcPts val="0"/>
              </a:spcBef>
              <a:buNone/>
              <a:defRPr sz="1800" b="0" i="0" u="none" strike="noStrike" cap="none">
                <a:solidFill>
                  <a:schemeClr val="lt1"/>
                </a:solidFill>
                <a:latin typeface="Rockwell"/>
                <a:ea typeface="Rockwell"/>
                <a:cs typeface="Rockwell"/>
                <a:sym typeface="Rockwell"/>
              </a:defRPr>
            </a:lvl2pPr>
            <a:lvl3pPr marL="914400" marR="0" lvl="2" indent="0" algn="l" rtl="0">
              <a:spcBef>
                <a:spcPts val="0"/>
              </a:spcBef>
              <a:buNone/>
              <a:defRPr sz="1800" b="0" i="0" u="none" strike="noStrike" cap="none">
                <a:solidFill>
                  <a:schemeClr val="lt1"/>
                </a:solidFill>
                <a:latin typeface="Rockwell"/>
                <a:ea typeface="Rockwell"/>
                <a:cs typeface="Rockwell"/>
                <a:sym typeface="Rockwell"/>
              </a:defRPr>
            </a:lvl3pPr>
            <a:lvl4pPr marL="1371600" marR="0" lvl="3" indent="0" algn="l" rtl="0">
              <a:spcBef>
                <a:spcPts val="0"/>
              </a:spcBef>
              <a:buNone/>
              <a:defRPr sz="1800" b="0" i="0" u="none" strike="noStrike" cap="none">
                <a:solidFill>
                  <a:schemeClr val="lt1"/>
                </a:solidFill>
                <a:latin typeface="Rockwell"/>
                <a:ea typeface="Rockwell"/>
                <a:cs typeface="Rockwell"/>
                <a:sym typeface="Rockwell"/>
              </a:defRPr>
            </a:lvl4pPr>
            <a:lvl5pPr marL="1828800" marR="0" lvl="4" indent="0" algn="l" rtl="0">
              <a:spcBef>
                <a:spcPts val="0"/>
              </a:spcBef>
              <a:buNone/>
              <a:defRPr sz="1800" b="0" i="0" u="none" strike="noStrike" cap="none">
                <a:solidFill>
                  <a:schemeClr val="lt1"/>
                </a:solidFill>
                <a:latin typeface="Rockwell"/>
                <a:ea typeface="Rockwell"/>
                <a:cs typeface="Rockwell"/>
                <a:sym typeface="Rockwell"/>
              </a:defRPr>
            </a:lvl5pPr>
            <a:lvl6pPr marL="2286000" marR="0" lvl="5" indent="0" algn="l" rtl="0">
              <a:spcBef>
                <a:spcPts val="0"/>
              </a:spcBef>
              <a:buNone/>
              <a:defRPr sz="1800" b="0" i="0" u="none" strike="noStrike" cap="none">
                <a:solidFill>
                  <a:schemeClr val="lt1"/>
                </a:solidFill>
                <a:latin typeface="Rockwell"/>
                <a:ea typeface="Rockwell"/>
                <a:cs typeface="Rockwell"/>
                <a:sym typeface="Rockwell"/>
              </a:defRPr>
            </a:lvl6pPr>
            <a:lvl7pPr marL="2743200" marR="0" lvl="6" indent="0" algn="l" rtl="0">
              <a:spcBef>
                <a:spcPts val="0"/>
              </a:spcBef>
              <a:buNone/>
              <a:defRPr sz="1800" b="0" i="0" u="none" strike="noStrike" cap="none">
                <a:solidFill>
                  <a:schemeClr val="lt1"/>
                </a:solidFill>
                <a:latin typeface="Rockwell"/>
                <a:ea typeface="Rockwell"/>
                <a:cs typeface="Rockwell"/>
                <a:sym typeface="Rockwell"/>
              </a:defRPr>
            </a:lvl7pPr>
            <a:lvl8pPr marL="3200400" marR="0" lvl="7" indent="0" algn="l" rtl="0">
              <a:spcBef>
                <a:spcPts val="0"/>
              </a:spcBef>
              <a:buNone/>
              <a:defRPr sz="1800" b="0" i="0" u="none" strike="noStrike" cap="none">
                <a:solidFill>
                  <a:schemeClr val="lt1"/>
                </a:solidFill>
                <a:latin typeface="Rockwell"/>
                <a:ea typeface="Rockwell"/>
                <a:cs typeface="Rockwell"/>
                <a:sym typeface="Rockwell"/>
              </a:defRPr>
            </a:lvl8pPr>
            <a:lvl9pPr marL="3657600" marR="0" lvl="8" indent="0" algn="l" rtl="0">
              <a:spcBef>
                <a:spcPts val="0"/>
              </a:spcBef>
              <a:buNone/>
              <a:defRPr sz="1800" b="0" i="0" u="none" strike="noStrike" cap="none">
                <a:solidFill>
                  <a:schemeClr val="lt1"/>
                </a:solidFill>
                <a:latin typeface="Rockwell"/>
                <a:ea typeface="Rockwell"/>
                <a:cs typeface="Rockwell"/>
                <a:sym typeface="Rockwell"/>
              </a:defRPr>
            </a:lvl9pPr>
          </a:lstStyle>
          <a:p>
            <a:endParaRPr/>
          </a:p>
        </p:txBody>
      </p:sp>
      <p:sp>
        <p:nvSpPr>
          <p:cNvPr id="135" name="Shape 135"/>
          <p:cNvSpPr txBox="1">
            <a:spLocks noGrp="1"/>
          </p:cNvSpPr>
          <p:nvPr>
            <p:ph type="sldNum" idx="12"/>
          </p:nvPr>
        </p:nvSpPr>
        <p:spPr>
          <a:xfrm>
            <a:off x="10514011" y="5883275"/>
            <a:ext cx="7536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MX" sz="1000" b="0" i="0" u="none" strike="noStrike" cap="none">
                <a:solidFill>
                  <a:schemeClr val="lt1"/>
                </a:solidFill>
                <a:latin typeface="Rockwell"/>
                <a:ea typeface="Rockwell"/>
                <a:cs typeface="Rockwell"/>
                <a:sym typeface="Rockwell"/>
              </a:rPr>
              <a:t>‹Nº›</a:t>
            </a:fld>
            <a:endParaRPr lang="es-MX" sz="10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5875053" y="0"/>
            <a:ext cx="6316642" cy="6857248"/>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wrap="square" lIns="121900" tIns="121900" rIns="121900" bIns="121900" anchor="ctr" anchorCtr="0">
              <a:noAutofit/>
            </a:bodyPr>
            <a:lstStyle/>
            <a:p>
              <a:pPr lvl="0">
                <a:spcBef>
                  <a:spcPts val="0"/>
                </a:spcBef>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wrap="square" lIns="121900" tIns="121900" rIns="121900" bIns="121900" anchor="ctr" anchorCtr="0">
              <a:noAutofit/>
            </a:bodyPr>
            <a:lstStyle/>
            <a:p>
              <a:pPr lvl="0">
                <a:spcBef>
                  <a:spcPts val="0"/>
                </a:spcBef>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grpSp>
      <p:sp>
        <p:nvSpPr>
          <p:cNvPr id="39" name="Shape 39"/>
          <p:cNvSpPr txBox="1">
            <a:spLocks noGrp="1"/>
          </p:cNvSpPr>
          <p:nvPr>
            <p:ph type="title"/>
          </p:nvPr>
        </p:nvSpPr>
        <p:spPr>
          <a:xfrm>
            <a:off x="1098467" y="2737333"/>
            <a:ext cx="6116100" cy="1531500"/>
          </a:xfrm>
          <a:prstGeom prst="rect">
            <a:avLst/>
          </a:prstGeom>
        </p:spPr>
        <p:txBody>
          <a:bodyPr wrap="square" lIns="121900" tIns="121900" rIns="121900" bIns="1219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507989"/>
            <a:ext cx="1383765" cy="1355016"/>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grpSp>
      <p:sp>
        <p:nvSpPr>
          <p:cNvPr id="45" name="Shape 45"/>
          <p:cNvSpPr txBox="1">
            <a:spLocks noGrp="1"/>
          </p:cNvSpPr>
          <p:nvPr>
            <p:ph type="title"/>
          </p:nvPr>
        </p:nvSpPr>
        <p:spPr>
          <a:xfrm>
            <a:off x="1730000" y="525000"/>
            <a:ext cx="9385200" cy="1218900"/>
          </a:xfrm>
          <a:prstGeom prst="rect">
            <a:avLst/>
          </a:prstGeom>
        </p:spPr>
        <p:txBody>
          <a:bodyPr wrap="square" lIns="121900" tIns="121900" rIns="121900" bIns="121900" anchor="t"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46" name="Shape 46"/>
          <p:cNvSpPr txBox="1">
            <a:spLocks noGrp="1"/>
          </p:cNvSpPr>
          <p:nvPr>
            <p:ph type="body" idx="1"/>
          </p:nvPr>
        </p:nvSpPr>
        <p:spPr>
          <a:xfrm>
            <a:off x="1730000" y="2090067"/>
            <a:ext cx="9385200" cy="3881700"/>
          </a:xfrm>
          <a:prstGeom prst="rect">
            <a:avLst/>
          </a:prstGeom>
        </p:spPr>
        <p:txBody>
          <a:bodyPr wrap="square"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507989"/>
            <a:ext cx="1383765" cy="1355016"/>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grpSp>
      <p:sp>
        <p:nvSpPr>
          <p:cNvPr id="52" name="Shape 52"/>
          <p:cNvSpPr txBox="1">
            <a:spLocks noGrp="1"/>
          </p:cNvSpPr>
          <p:nvPr>
            <p:ph type="title"/>
          </p:nvPr>
        </p:nvSpPr>
        <p:spPr>
          <a:xfrm>
            <a:off x="1730000" y="525000"/>
            <a:ext cx="9385200" cy="1218900"/>
          </a:xfrm>
          <a:prstGeom prst="rect">
            <a:avLst/>
          </a:prstGeom>
        </p:spPr>
        <p:txBody>
          <a:bodyPr wrap="square" lIns="121900" tIns="121900" rIns="121900" bIns="121900" anchor="t"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53" name="Shape 53"/>
          <p:cNvSpPr txBox="1">
            <a:spLocks noGrp="1"/>
          </p:cNvSpPr>
          <p:nvPr>
            <p:ph type="body" idx="1"/>
          </p:nvPr>
        </p:nvSpPr>
        <p:spPr>
          <a:xfrm>
            <a:off x="1730000" y="2090067"/>
            <a:ext cx="4537500" cy="3881700"/>
          </a:xfrm>
          <a:prstGeom prst="rect">
            <a:avLst/>
          </a:prstGeom>
        </p:spPr>
        <p:txBody>
          <a:bodyPr wrap="square"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body" idx="2"/>
          </p:nvPr>
        </p:nvSpPr>
        <p:spPr>
          <a:xfrm>
            <a:off x="6577628" y="2090067"/>
            <a:ext cx="4537500" cy="3881700"/>
          </a:xfrm>
          <a:prstGeom prst="rect">
            <a:avLst/>
          </a:prstGeom>
        </p:spPr>
        <p:txBody>
          <a:bodyPr wrap="square"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507989"/>
            <a:ext cx="1383765" cy="1355016"/>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grpSp>
      <p:sp>
        <p:nvSpPr>
          <p:cNvPr id="60" name="Shape 60"/>
          <p:cNvSpPr txBox="1">
            <a:spLocks noGrp="1"/>
          </p:cNvSpPr>
          <p:nvPr>
            <p:ph type="title"/>
          </p:nvPr>
        </p:nvSpPr>
        <p:spPr>
          <a:xfrm>
            <a:off x="1730000" y="525000"/>
            <a:ext cx="9385200" cy="1218900"/>
          </a:xfrm>
          <a:prstGeom prst="rect">
            <a:avLst/>
          </a:prstGeom>
        </p:spPr>
        <p:txBody>
          <a:bodyPr wrap="square" lIns="121900" tIns="121900" rIns="121900" bIns="121900" anchor="t"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61" name="Shape 61"/>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507989"/>
            <a:ext cx="1383765" cy="1355016"/>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grpSp>
      <p:sp>
        <p:nvSpPr>
          <p:cNvPr id="66" name="Shape 66"/>
          <p:cNvSpPr txBox="1">
            <a:spLocks noGrp="1"/>
          </p:cNvSpPr>
          <p:nvPr>
            <p:ph type="title"/>
          </p:nvPr>
        </p:nvSpPr>
        <p:spPr>
          <a:xfrm>
            <a:off x="1730000" y="525000"/>
            <a:ext cx="5065200" cy="1990800"/>
          </a:xfrm>
          <a:prstGeom prst="rect">
            <a:avLst/>
          </a:prstGeom>
        </p:spPr>
        <p:txBody>
          <a:bodyPr wrap="square" lIns="121900" tIns="121900" rIns="121900" bIns="121900" anchor="t"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67" name="Shape 67"/>
          <p:cNvSpPr txBox="1">
            <a:spLocks noGrp="1"/>
          </p:cNvSpPr>
          <p:nvPr>
            <p:ph type="body" idx="1"/>
          </p:nvPr>
        </p:nvSpPr>
        <p:spPr>
          <a:xfrm>
            <a:off x="1730000" y="2630067"/>
            <a:ext cx="5065200" cy="3221100"/>
          </a:xfrm>
          <a:prstGeom prst="rect">
            <a:avLst/>
          </a:prstGeom>
        </p:spPr>
        <p:txBody>
          <a:bodyPr wrap="square"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8" name="Shape 68"/>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5875053" y="0"/>
            <a:ext cx="6316642" cy="6857829"/>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wrap="square" lIns="121900" tIns="121900" rIns="121900" bIns="121900" anchor="ctr" anchorCtr="0">
              <a:noAutofit/>
            </a:bodyPr>
            <a:lstStyle/>
            <a:p>
              <a:pPr lvl="0">
                <a:spcBef>
                  <a:spcPts val="0"/>
                </a:spcBef>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wrap="square" lIns="121900" tIns="121900" rIns="121900" bIns="121900" anchor="ctr" anchorCtr="0">
              <a:noAutofit/>
            </a:bodyPr>
            <a:lstStyle/>
            <a:p>
              <a:pPr lvl="0">
                <a:spcBef>
                  <a:spcPts val="0"/>
                </a:spcBef>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wrap="square" lIns="121900" tIns="121900" rIns="121900" bIns="121900" anchor="ctr" anchorCtr="0">
              <a:noAutofit/>
            </a:bodyPr>
            <a:lstStyle/>
            <a:p>
              <a:pPr lvl="0">
                <a:spcBef>
                  <a:spcPts val="0"/>
                </a:spcBef>
                <a:buNone/>
              </a:pPr>
              <a:endParaRPr/>
            </a:p>
          </p:txBody>
        </p:sp>
      </p:grpSp>
      <p:sp>
        <p:nvSpPr>
          <p:cNvPr id="89" name="Shape 89"/>
          <p:cNvSpPr txBox="1">
            <a:spLocks noGrp="1"/>
          </p:cNvSpPr>
          <p:nvPr>
            <p:ph type="title"/>
          </p:nvPr>
        </p:nvSpPr>
        <p:spPr>
          <a:xfrm>
            <a:off x="1098467" y="1155700"/>
            <a:ext cx="6116100" cy="4694700"/>
          </a:xfrm>
          <a:prstGeom prst="rect">
            <a:avLst/>
          </a:prstGeom>
        </p:spPr>
        <p:txBody>
          <a:bodyPr wrap="square" lIns="121900" tIns="121900" rIns="121900" bIns="1219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0" name="Shape 90"/>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507989"/>
            <a:ext cx="1383765" cy="1355016"/>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wrap="square" lIns="121900" tIns="121900" rIns="121900" bIns="121900" anchor="ctr" anchorCtr="0">
              <a:noAutofit/>
            </a:bodyPr>
            <a:lstStyle/>
            <a:p>
              <a:pPr lvl="0">
                <a:spcBef>
                  <a:spcPts val="0"/>
                </a:spcBef>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wrap="square" lIns="121900" tIns="121900" rIns="121900" bIns="121900" anchor="ctr" anchorCtr="0">
              <a:noAutofit/>
            </a:bodyPr>
            <a:lstStyle/>
            <a:p>
              <a:pPr lvl="0">
                <a:spcBef>
                  <a:spcPts val="0"/>
                </a:spcBef>
                <a:buNone/>
              </a:pPr>
              <a:endParaRPr/>
            </a:p>
          </p:txBody>
        </p:sp>
      </p:grpSp>
      <p:sp>
        <p:nvSpPr>
          <p:cNvPr id="95" name="Shape 95"/>
          <p:cNvSpPr txBox="1">
            <a:spLocks noGrp="1"/>
          </p:cNvSpPr>
          <p:nvPr>
            <p:ph type="title"/>
          </p:nvPr>
        </p:nvSpPr>
        <p:spPr>
          <a:xfrm>
            <a:off x="1730000" y="2211100"/>
            <a:ext cx="4048500" cy="2335500"/>
          </a:xfrm>
          <a:prstGeom prst="rect">
            <a:avLst/>
          </a:prstGeom>
        </p:spPr>
        <p:txBody>
          <a:bodyPr wrap="square" lIns="121900" tIns="121900" rIns="121900" bIns="121900" anchor="t"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96" name="Shape 96"/>
          <p:cNvSpPr txBox="1">
            <a:spLocks noGrp="1"/>
          </p:cNvSpPr>
          <p:nvPr>
            <p:ph type="subTitle" idx="1"/>
          </p:nvPr>
        </p:nvSpPr>
        <p:spPr>
          <a:xfrm>
            <a:off x="1730000" y="4717333"/>
            <a:ext cx="4048500" cy="674700"/>
          </a:xfrm>
          <a:prstGeom prst="rect">
            <a:avLst/>
          </a:prstGeom>
        </p:spPr>
        <p:txBody>
          <a:bodyPr wrap="square" lIns="121900" tIns="121900" rIns="121900" bIns="121900" anchor="t" anchorCtr="0"/>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700"/>
            </a:lvl2pPr>
            <a:lvl3pPr lvl="2">
              <a:lnSpc>
                <a:spcPct val="100000"/>
              </a:lnSpc>
              <a:spcBef>
                <a:spcPts val="0"/>
              </a:spcBef>
              <a:spcAft>
                <a:spcPts val="0"/>
              </a:spcAft>
              <a:buSzPct val="100000"/>
              <a:buNone/>
              <a:defRPr sz="1700"/>
            </a:lvl3pPr>
            <a:lvl4pPr lvl="3">
              <a:lnSpc>
                <a:spcPct val="100000"/>
              </a:lnSpc>
              <a:spcBef>
                <a:spcPts val="0"/>
              </a:spcBef>
              <a:spcAft>
                <a:spcPts val="0"/>
              </a:spcAft>
              <a:buSzPct val="100000"/>
              <a:buNone/>
              <a:defRPr sz="1700"/>
            </a:lvl4pPr>
            <a:lvl5pPr lvl="4">
              <a:lnSpc>
                <a:spcPct val="100000"/>
              </a:lnSpc>
              <a:spcBef>
                <a:spcPts val="0"/>
              </a:spcBef>
              <a:spcAft>
                <a:spcPts val="0"/>
              </a:spcAft>
              <a:buSzPct val="100000"/>
              <a:buNone/>
              <a:defRPr sz="1700"/>
            </a:lvl5pPr>
            <a:lvl6pPr lvl="5">
              <a:lnSpc>
                <a:spcPct val="100000"/>
              </a:lnSpc>
              <a:spcBef>
                <a:spcPts val="0"/>
              </a:spcBef>
              <a:spcAft>
                <a:spcPts val="0"/>
              </a:spcAft>
              <a:buSzPct val="100000"/>
              <a:buNone/>
              <a:defRPr sz="1700"/>
            </a:lvl6pPr>
            <a:lvl7pPr lvl="6">
              <a:lnSpc>
                <a:spcPct val="100000"/>
              </a:lnSpc>
              <a:spcBef>
                <a:spcPts val="0"/>
              </a:spcBef>
              <a:spcAft>
                <a:spcPts val="0"/>
              </a:spcAft>
              <a:buSzPct val="100000"/>
              <a:buNone/>
              <a:defRPr sz="1700"/>
            </a:lvl7pPr>
            <a:lvl8pPr lvl="7">
              <a:lnSpc>
                <a:spcPct val="100000"/>
              </a:lnSpc>
              <a:spcBef>
                <a:spcPts val="0"/>
              </a:spcBef>
              <a:spcAft>
                <a:spcPts val="0"/>
              </a:spcAft>
              <a:buSzPct val="100000"/>
              <a:buNone/>
              <a:defRPr sz="1700"/>
            </a:lvl8pPr>
            <a:lvl9pPr lvl="8">
              <a:lnSpc>
                <a:spcPct val="100000"/>
              </a:lnSpc>
              <a:spcBef>
                <a:spcPts val="0"/>
              </a:spcBef>
              <a:spcAft>
                <a:spcPts val="0"/>
              </a:spcAft>
              <a:buSzPct val="100000"/>
              <a:buNone/>
              <a:defRPr sz="1700"/>
            </a:lvl9pPr>
          </a:lstStyle>
          <a:p>
            <a:endParaRPr/>
          </a:p>
        </p:txBody>
      </p:sp>
      <p:sp>
        <p:nvSpPr>
          <p:cNvPr id="97" name="Shape 97"/>
          <p:cNvSpPr txBox="1">
            <a:spLocks noGrp="1"/>
          </p:cNvSpPr>
          <p:nvPr>
            <p:ph type="body" idx="2"/>
          </p:nvPr>
        </p:nvSpPr>
        <p:spPr>
          <a:xfrm>
            <a:off x="6197600" y="2262133"/>
            <a:ext cx="4902300" cy="3129900"/>
          </a:xfrm>
          <a:prstGeom prst="rect">
            <a:avLst/>
          </a:prstGeom>
        </p:spPr>
        <p:txBody>
          <a:bodyPr wrap="square"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8" name="Shape 98"/>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5504636"/>
            <a:ext cx="931877" cy="912853"/>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wrap="square" lIns="121900" tIns="121900" rIns="121900" bIns="121900" anchor="ctr" anchorCtr="0">
              <a:noAutofit/>
            </a:bodyPr>
            <a:lstStyle/>
            <a:p>
              <a:pPr lvl="0">
                <a:spcBef>
                  <a:spcPts val="0"/>
                </a:spcBef>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wrap="square" lIns="121900" tIns="121900" rIns="121900" bIns="121900" anchor="ctr" anchorCtr="0">
              <a:noAutofit/>
            </a:bodyPr>
            <a:lstStyle/>
            <a:p>
              <a:pPr lvl="0">
                <a:spcBef>
                  <a:spcPts val="0"/>
                </a:spcBef>
                <a:buNone/>
              </a:pPr>
              <a:endParaRPr/>
            </a:p>
          </p:txBody>
        </p:sp>
      </p:grpSp>
      <p:sp>
        <p:nvSpPr>
          <p:cNvPr id="103" name="Shape 103"/>
          <p:cNvSpPr txBox="1">
            <a:spLocks noGrp="1"/>
          </p:cNvSpPr>
          <p:nvPr>
            <p:ph type="body" idx="1"/>
          </p:nvPr>
        </p:nvSpPr>
        <p:spPr>
          <a:xfrm>
            <a:off x="1083633" y="5740500"/>
            <a:ext cx="9248100" cy="698400"/>
          </a:xfrm>
          <a:prstGeom prst="rect">
            <a:avLst/>
          </a:prstGeom>
        </p:spPr>
        <p:txBody>
          <a:bodyPr wrap="square" lIns="121900" tIns="121900" rIns="121900" bIns="121900" anchor="ctr" anchorCtr="0"/>
          <a:lstStyle>
            <a:lvl1pPr lvl="0">
              <a:lnSpc>
                <a:spcPct val="100000"/>
              </a:lnSpc>
              <a:spcBef>
                <a:spcPts val="0"/>
              </a:spcBef>
              <a:spcAft>
                <a:spcPts val="0"/>
              </a:spcAft>
              <a:buNone/>
              <a:defRPr/>
            </a:lvl1pPr>
          </a:lstStyle>
          <a:p>
            <a:endParaRPr/>
          </a:p>
        </p:txBody>
      </p:sp>
      <p:sp>
        <p:nvSpPr>
          <p:cNvPr id="104" name="Shape 104"/>
          <p:cNvSpPr txBox="1">
            <a:spLocks noGrp="1"/>
          </p:cNvSpPr>
          <p:nvPr>
            <p:ph type="sldNum" idx="12"/>
          </p:nvPr>
        </p:nvSpPr>
        <p:spPr>
          <a:xfrm>
            <a:off x="11296610" y="6217622"/>
            <a:ext cx="731700" cy="524700"/>
          </a:xfrm>
          <a:prstGeom prst="rect">
            <a:avLst/>
          </a:prstGeom>
        </p:spPr>
        <p:txBody>
          <a:bodyPr wrap="square" lIns="121900" tIns="121900" rIns="121900" bIns="121900" anchor="ctr" anchorCtr="0">
            <a:noAutofit/>
          </a:bodyPr>
          <a:lstStyle/>
          <a:p>
            <a:pPr lvl="0">
              <a:spcBef>
                <a:spcPts val="0"/>
              </a:spcBef>
              <a:buNone/>
            </a:pPr>
            <a:fld id="{00000000-1234-1234-1234-123412341234}" type="slidenum">
              <a:rPr lang="es-MX"/>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700" cy="763500"/>
          </a:xfrm>
          <a:prstGeom prst="rect">
            <a:avLst/>
          </a:prstGeom>
          <a:noFill/>
          <a:ln>
            <a:noFill/>
          </a:ln>
        </p:spPr>
        <p:txBody>
          <a:bodyPr wrap="square" lIns="121900" tIns="121900" rIns="121900" bIns="121900" anchor="t" anchorCtr="0"/>
          <a:lstStyle>
            <a:lvl1pPr lvl="0">
              <a:spcBef>
                <a:spcPts val="0"/>
              </a:spcBef>
              <a:buClr>
                <a:schemeClr val="lt1"/>
              </a:buClr>
              <a:buSzPct val="100000"/>
              <a:buFont typeface="Montserrat"/>
              <a:buNone/>
              <a:defRPr sz="37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37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37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37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37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37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37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37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37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wrap="square" lIns="121900" tIns="121900" rIns="121900" bIns="121900" anchor="t" anchorCtr="0"/>
          <a:lstStyle>
            <a:lvl1pPr lvl="0">
              <a:lnSpc>
                <a:spcPct val="115000"/>
              </a:lnSpc>
              <a:spcBef>
                <a:spcPts val="0"/>
              </a:spcBef>
              <a:spcAft>
                <a:spcPts val="2100"/>
              </a:spcAft>
              <a:buClr>
                <a:schemeClr val="lt1"/>
              </a:buClr>
              <a:buSzPct val="100000"/>
              <a:buFont typeface="Lato"/>
              <a:buChar char="●"/>
              <a:defRPr sz="1700">
                <a:solidFill>
                  <a:schemeClr val="lt1"/>
                </a:solidFill>
                <a:latin typeface="Lato"/>
                <a:ea typeface="Lato"/>
                <a:cs typeface="Lato"/>
                <a:sym typeface="Lato"/>
              </a:defRPr>
            </a:lvl1pPr>
            <a:lvl2pPr lvl="1">
              <a:lnSpc>
                <a:spcPct val="115000"/>
              </a:lnSpc>
              <a:spcBef>
                <a:spcPts val="0"/>
              </a:spcBef>
              <a:spcAft>
                <a:spcPts val="2100"/>
              </a:spcAft>
              <a:buClr>
                <a:schemeClr val="lt1"/>
              </a:buClr>
              <a:buSzPct val="100000"/>
              <a:buFont typeface="Lato"/>
              <a:buChar char="○"/>
              <a:defRPr sz="1500">
                <a:solidFill>
                  <a:schemeClr val="lt1"/>
                </a:solidFill>
                <a:latin typeface="Lato"/>
                <a:ea typeface="Lato"/>
                <a:cs typeface="Lato"/>
                <a:sym typeface="Lato"/>
              </a:defRPr>
            </a:lvl2pPr>
            <a:lvl3pPr lvl="2">
              <a:lnSpc>
                <a:spcPct val="115000"/>
              </a:lnSpc>
              <a:spcBef>
                <a:spcPts val="0"/>
              </a:spcBef>
              <a:spcAft>
                <a:spcPts val="2100"/>
              </a:spcAft>
              <a:buClr>
                <a:schemeClr val="lt1"/>
              </a:buClr>
              <a:buSzPct val="100000"/>
              <a:buFont typeface="Lato"/>
              <a:buChar char="■"/>
              <a:defRPr sz="1500">
                <a:solidFill>
                  <a:schemeClr val="lt1"/>
                </a:solidFill>
                <a:latin typeface="Lato"/>
                <a:ea typeface="Lato"/>
                <a:cs typeface="Lato"/>
                <a:sym typeface="Lato"/>
              </a:defRPr>
            </a:lvl3pPr>
            <a:lvl4pPr lvl="3">
              <a:lnSpc>
                <a:spcPct val="115000"/>
              </a:lnSpc>
              <a:spcBef>
                <a:spcPts val="0"/>
              </a:spcBef>
              <a:spcAft>
                <a:spcPts val="2100"/>
              </a:spcAft>
              <a:buClr>
                <a:schemeClr val="lt1"/>
              </a:buClr>
              <a:buSzPct val="100000"/>
              <a:buFont typeface="Lato"/>
              <a:buChar char="●"/>
              <a:defRPr sz="1500">
                <a:solidFill>
                  <a:schemeClr val="lt1"/>
                </a:solidFill>
                <a:latin typeface="Lato"/>
                <a:ea typeface="Lato"/>
                <a:cs typeface="Lato"/>
                <a:sym typeface="Lato"/>
              </a:defRPr>
            </a:lvl4pPr>
            <a:lvl5pPr lvl="4">
              <a:lnSpc>
                <a:spcPct val="115000"/>
              </a:lnSpc>
              <a:spcBef>
                <a:spcPts val="0"/>
              </a:spcBef>
              <a:spcAft>
                <a:spcPts val="2100"/>
              </a:spcAft>
              <a:buClr>
                <a:schemeClr val="lt1"/>
              </a:buClr>
              <a:buSzPct val="100000"/>
              <a:buFont typeface="Lato"/>
              <a:buChar char="○"/>
              <a:defRPr sz="1500">
                <a:solidFill>
                  <a:schemeClr val="lt1"/>
                </a:solidFill>
                <a:latin typeface="Lato"/>
                <a:ea typeface="Lato"/>
                <a:cs typeface="Lato"/>
                <a:sym typeface="Lato"/>
              </a:defRPr>
            </a:lvl5pPr>
            <a:lvl6pPr lvl="5">
              <a:lnSpc>
                <a:spcPct val="115000"/>
              </a:lnSpc>
              <a:spcBef>
                <a:spcPts val="0"/>
              </a:spcBef>
              <a:spcAft>
                <a:spcPts val="2100"/>
              </a:spcAft>
              <a:buClr>
                <a:schemeClr val="lt1"/>
              </a:buClr>
              <a:buSzPct val="100000"/>
              <a:buFont typeface="Lato"/>
              <a:buChar char="■"/>
              <a:defRPr sz="1500">
                <a:solidFill>
                  <a:schemeClr val="lt1"/>
                </a:solidFill>
                <a:latin typeface="Lato"/>
                <a:ea typeface="Lato"/>
                <a:cs typeface="Lato"/>
                <a:sym typeface="Lato"/>
              </a:defRPr>
            </a:lvl6pPr>
            <a:lvl7pPr lvl="6">
              <a:lnSpc>
                <a:spcPct val="115000"/>
              </a:lnSpc>
              <a:spcBef>
                <a:spcPts val="0"/>
              </a:spcBef>
              <a:spcAft>
                <a:spcPts val="2100"/>
              </a:spcAft>
              <a:buClr>
                <a:schemeClr val="lt1"/>
              </a:buClr>
              <a:buSzPct val="100000"/>
              <a:buFont typeface="Lato"/>
              <a:buChar char="●"/>
              <a:defRPr sz="1500">
                <a:solidFill>
                  <a:schemeClr val="lt1"/>
                </a:solidFill>
                <a:latin typeface="Lato"/>
                <a:ea typeface="Lato"/>
                <a:cs typeface="Lato"/>
                <a:sym typeface="Lato"/>
              </a:defRPr>
            </a:lvl7pPr>
            <a:lvl8pPr lvl="7">
              <a:lnSpc>
                <a:spcPct val="115000"/>
              </a:lnSpc>
              <a:spcBef>
                <a:spcPts val="0"/>
              </a:spcBef>
              <a:spcAft>
                <a:spcPts val="2100"/>
              </a:spcAft>
              <a:buClr>
                <a:schemeClr val="lt1"/>
              </a:buClr>
              <a:buSzPct val="100000"/>
              <a:buFont typeface="Lato"/>
              <a:buChar char="○"/>
              <a:defRPr sz="1500">
                <a:solidFill>
                  <a:schemeClr val="lt1"/>
                </a:solidFill>
                <a:latin typeface="Lato"/>
                <a:ea typeface="Lato"/>
                <a:cs typeface="Lato"/>
                <a:sym typeface="Lato"/>
              </a:defRPr>
            </a:lvl8pPr>
            <a:lvl9pPr lvl="8">
              <a:lnSpc>
                <a:spcPct val="115000"/>
              </a:lnSpc>
              <a:spcBef>
                <a:spcPts val="0"/>
              </a:spcBef>
              <a:spcAft>
                <a:spcPts val="2100"/>
              </a:spcAft>
              <a:buClr>
                <a:schemeClr val="lt1"/>
              </a:buClr>
              <a:buSzPct val="100000"/>
              <a:buFont typeface="Lato"/>
              <a:buChar char="■"/>
              <a:defRPr sz="15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wrap="square" lIns="121900" tIns="121900" rIns="121900" bIns="121900" anchor="ctr" anchorCtr="0">
            <a:noAutofit/>
          </a:bodyPr>
          <a:lstStyle/>
          <a:p>
            <a:pPr lvl="0" algn="r">
              <a:spcBef>
                <a:spcPts val="0"/>
              </a:spcBef>
              <a:buNone/>
            </a:pPr>
            <a:fld id="{00000000-1234-1234-1234-123412341234}" type="slidenum">
              <a:rPr lang="es-MX" sz="1300">
                <a:solidFill>
                  <a:schemeClr val="lt1"/>
                </a:solidFill>
                <a:latin typeface="Lato"/>
                <a:ea typeface="Lato"/>
                <a:cs typeface="Lato"/>
                <a:sym typeface="Lato"/>
              </a:rPr>
              <a:t>‹Nº›</a:t>
            </a:fld>
            <a:endParaRPr lang="es-MX" sz="1300">
              <a:solidFill>
                <a:schemeClr val="l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ctrTitle"/>
          </p:nvPr>
        </p:nvSpPr>
        <p:spPr>
          <a:xfrm>
            <a:off x="1196219" y="1214438"/>
            <a:ext cx="9799500" cy="2387700"/>
          </a:xfrm>
          <a:prstGeom prst="rect">
            <a:avLst/>
          </a:prstGeom>
          <a:noFill/>
          <a:ln>
            <a:noFill/>
          </a:ln>
        </p:spPr>
        <p:txBody>
          <a:bodyPr wrap="square" lIns="91425" tIns="45700" rIns="91425" bIns="45700" anchor="b" anchorCtr="0">
            <a:noAutofit/>
          </a:bodyPr>
          <a:lstStyle/>
          <a:p>
            <a:pPr marL="0" marR="0" lvl="0" indent="0" algn="ctr" rtl="0">
              <a:lnSpc>
                <a:spcPct val="90000"/>
              </a:lnSpc>
              <a:spcBef>
                <a:spcPts val="0"/>
              </a:spcBef>
              <a:buClr>
                <a:schemeClr val="lt1"/>
              </a:buClr>
              <a:buSzPct val="25000"/>
              <a:buFont typeface="Bookman Old Style"/>
              <a:buNone/>
            </a:pPr>
            <a:r>
              <a:rPr lang="es-MX" sz="4800" b="1" i="0" u="none" strike="noStrike" cap="none">
                <a:solidFill>
                  <a:schemeClr val="lt1"/>
                </a:solidFill>
                <a:latin typeface="Bookman Old Style"/>
                <a:ea typeface="Bookman Old Style"/>
                <a:cs typeface="Bookman Old Style"/>
                <a:sym typeface="Bookman Old Style"/>
              </a:rPr>
              <a:t/>
            </a:r>
            <a:br>
              <a:rPr lang="es-MX" sz="4800" b="1" i="0" u="none" strike="noStrike" cap="none">
                <a:solidFill>
                  <a:schemeClr val="lt1"/>
                </a:solidFill>
                <a:latin typeface="Bookman Old Style"/>
                <a:ea typeface="Bookman Old Style"/>
                <a:cs typeface="Bookman Old Style"/>
                <a:sym typeface="Bookman Old Style"/>
              </a:rPr>
            </a:br>
            <a:r>
              <a:rPr lang="es-MX" sz="4800" b="1" i="0" u="none" strike="noStrike" cap="none">
                <a:solidFill>
                  <a:schemeClr val="lt1"/>
                </a:solidFill>
                <a:latin typeface="Bookman Old Style"/>
                <a:ea typeface="Bookman Old Style"/>
                <a:cs typeface="Bookman Old Style"/>
                <a:sym typeface="Bookman Old Style"/>
              </a:rPr>
              <a:t>CLASE DE ANDROID</a:t>
            </a:r>
            <a:br>
              <a:rPr lang="es-MX" sz="4800" b="1" i="0" u="none" strike="noStrike" cap="none">
                <a:solidFill>
                  <a:schemeClr val="lt1"/>
                </a:solidFill>
                <a:latin typeface="Bookman Old Style"/>
                <a:ea typeface="Bookman Old Style"/>
                <a:cs typeface="Bookman Old Style"/>
                <a:sym typeface="Bookman Old Style"/>
              </a:rPr>
            </a:br>
            <a:r>
              <a:rPr lang="es-MX" sz="4000" b="1" i="0" u="none" strike="noStrike" cap="none">
                <a:solidFill>
                  <a:schemeClr val="lt1"/>
                </a:solidFill>
                <a:latin typeface="Bookman Old Style"/>
                <a:ea typeface="Bookman Old Style"/>
                <a:cs typeface="Bookman Old Style"/>
                <a:sym typeface="Bookman Old Style"/>
              </a:rPr>
              <a:t>CONCEPTOS BÁSICOS </a:t>
            </a:r>
          </a:p>
        </p:txBody>
      </p:sp>
      <p:sp>
        <p:nvSpPr>
          <p:cNvPr id="141" name="Shape 141"/>
          <p:cNvSpPr txBox="1">
            <a:spLocks noGrp="1"/>
          </p:cNvSpPr>
          <p:nvPr>
            <p:ph type="subTitle" idx="1"/>
          </p:nvPr>
        </p:nvSpPr>
        <p:spPr>
          <a:xfrm>
            <a:off x="6778600" y="5233233"/>
            <a:ext cx="4627500" cy="674700"/>
          </a:xfrm>
          <a:prstGeom prst="rect">
            <a:avLst/>
          </a:prstGeom>
          <a:noFill/>
          <a:ln>
            <a:noFill/>
          </a:ln>
        </p:spPr>
        <p:txBody>
          <a:bodyPr wrap="square" lIns="91425" tIns="45700" rIns="91425" bIns="45700" anchor="t" anchorCtr="0">
            <a:noAutofit/>
          </a:bodyPr>
          <a:lstStyle/>
          <a:p>
            <a:pPr marL="0" marR="0" lvl="0" indent="0" algn="ctr" rtl="0">
              <a:lnSpc>
                <a:spcPct val="110000"/>
              </a:lnSpc>
              <a:spcBef>
                <a:spcPts val="0"/>
              </a:spcBef>
              <a:spcAft>
                <a:spcPts val="0"/>
              </a:spcAft>
              <a:buClr>
                <a:schemeClr val="lt1"/>
              </a:buClr>
              <a:buSzPct val="25000"/>
              <a:buFont typeface="Arial"/>
              <a:buNone/>
            </a:pPr>
            <a:endParaRPr sz="2400" b="0" i="0" u="none" strike="noStrike" cap="none">
              <a:solidFill>
                <a:schemeClr val="lt1"/>
              </a:solidFill>
              <a:latin typeface="Rockwell"/>
              <a:ea typeface="Rockwell"/>
              <a:cs typeface="Rockwell"/>
              <a:sym typeface="Rockwell"/>
            </a:endParaRPr>
          </a:p>
          <a:p>
            <a:pPr marL="0" marR="0" lvl="0" indent="0" algn="ctr" rtl="0">
              <a:lnSpc>
                <a:spcPct val="110000"/>
              </a:lnSpc>
              <a:spcBef>
                <a:spcPts val="1000"/>
              </a:spcBef>
              <a:spcAft>
                <a:spcPts val="0"/>
              </a:spcAft>
              <a:buClr>
                <a:schemeClr val="lt1"/>
              </a:buClr>
              <a:buSzPct val="25000"/>
              <a:buFont typeface="Arial"/>
              <a:buNone/>
            </a:pPr>
            <a:r>
              <a:rPr lang="es-MX" sz="2400" b="0" i="0" u="none" strike="noStrike" cap="none">
                <a:solidFill>
                  <a:schemeClr val="lt1"/>
                </a:solidFill>
                <a:latin typeface="Rockwell"/>
                <a:ea typeface="Rockwell"/>
                <a:cs typeface="Rockwell"/>
                <a:sym typeface="Rockwell"/>
              </a:rPr>
              <a:t>Leonardo Daniel Padilla Reyes</a:t>
            </a:r>
          </a:p>
          <a:p>
            <a:pPr marL="0" marR="0" lvl="0" indent="0" algn="ctr" rtl="0">
              <a:lnSpc>
                <a:spcPct val="110000"/>
              </a:lnSpc>
              <a:spcBef>
                <a:spcPts val="1000"/>
              </a:spcBef>
              <a:buClr>
                <a:schemeClr val="lt1"/>
              </a:buClr>
              <a:buSzPct val="25000"/>
              <a:buFont typeface="Arial"/>
              <a:buNone/>
            </a:pPr>
            <a:r>
              <a:rPr lang="es-MX" sz="2400" b="0" i="0" u="none" strike="noStrike" cap="none">
                <a:solidFill>
                  <a:schemeClr val="lt1"/>
                </a:solidFill>
                <a:latin typeface="Rockwell"/>
                <a:ea typeface="Rockwell"/>
                <a:cs typeface="Rockwell"/>
                <a:sym typeface="Rockwell"/>
              </a:rPr>
              <a:t>Enrique Salas Rodriguez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4.-  HTTP REQUEST EN ANDROID</a:t>
            </a:r>
          </a:p>
        </p:txBody>
      </p:sp>
      <p:sp>
        <p:nvSpPr>
          <p:cNvPr id="171" name="Shape 171"/>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685800" marR="0" lvl="1" indent="-228600" algn="l" rtl="0">
              <a:lnSpc>
                <a:spcPct val="120000"/>
              </a:lnSpc>
              <a:spcBef>
                <a:spcPts val="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Comunicación cliente-Servidor</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¿Qué es un GET y POST?</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¿Qué es REST?</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060" b="1" i="0" u="none" strike="noStrike" cap="none">
                <a:solidFill>
                  <a:schemeClr val="lt1"/>
                </a:solidFill>
                <a:latin typeface="Bookman Old Style"/>
                <a:ea typeface="Bookman Old Style"/>
                <a:cs typeface="Bookman Old Style"/>
                <a:sym typeface="Bookman Old Style"/>
              </a:rPr>
              <a:t>5.- APLICACIÓN DE CONOCIMIENTOS ADQUIRIDOS.</a:t>
            </a:r>
            <a:r>
              <a:rPr lang="es-MX" sz="2880" b="1" i="0" u="none" strike="noStrike" cap="none">
                <a:solidFill>
                  <a:schemeClr val="lt1"/>
                </a:solidFill>
                <a:latin typeface="Bookman Old Style"/>
                <a:ea typeface="Bookman Old Style"/>
                <a:cs typeface="Bookman Old Style"/>
                <a:sym typeface="Bookman Old Style"/>
              </a:rPr>
              <a:t/>
            </a:r>
            <a:br>
              <a:rPr lang="es-MX" sz="2880" b="1" i="0" u="none" strike="noStrike" cap="none">
                <a:solidFill>
                  <a:schemeClr val="lt1"/>
                </a:solidFill>
                <a:latin typeface="Bookman Old Style"/>
                <a:ea typeface="Bookman Old Style"/>
                <a:cs typeface="Bookman Old Style"/>
                <a:sym typeface="Bookman Old Style"/>
              </a:rPr>
            </a:br>
            <a:endParaRPr lang="es-MX" sz="2880" b="1" i="0" u="none" strike="noStrike" cap="none">
              <a:solidFill>
                <a:schemeClr val="lt1"/>
              </a:solidFill>
              <a:latin typeface="Bookman Old Style"/>
              <a:ea typeface="Bookman Old Style"/>
              <a:cs typeface="Bookman Old Style"/>
              <a:sym typeface="Bookman Old Style"/>
            </a:endParaRPr>
          </a:p>
        </p:txBody>
      </p:sp>
      <p:sp>
        <p:nvSpPr>
          <p:cNvPr id="177" name="Shape 177"/>
          <p:cNvSpPr txBox="1">
            <a:spLocks noGrp="1"/>
          </p:cNvSpPr>
          <p:nvPr>
            <p:ph type="body" idx="1"/>
          </p:nvPr>
        </p:nvSpPr>
        <p:spPr>
          <a:xfrm>
            <a:off x="913795" y="2096064"/>
            <a:ext cx="10353762" cy="4288694"/>
          </a:xfrm>
          <a:prstGeom prst="rect">
            <a:avLst/>
          </a:prstGeom>
          <a:noFill/>
          <a:ln>
            <a:noFill/>
          </a:ln>
        </p:spPr>
        <p:txBody>
          <a:bodyPr wrap="square" lIns="91425" tIns="45700" rIns="91425" bIns="45700" anchor="t" anchorCtr="0">
            <a:noAutofit/>
          </a:bodyPr>
          <a:lstStyle/>
          <a:p>
            <a:pPr marL="685800" marR="0" lvl="1" indent="-228600" algn="l" rtl="0">
              <a:lnSpc>
                <a:spcPct val="120000"/>
              </a:lnSpc>
              <a:spcBef>
                <a:spcPts val="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Hagan una aplicación con el consumo de una api. </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Como ejemplo: clima, League of Legends, pokemon, Bitso, etc.</a:t>
            </a:r>
          </a:p>
          <a:p>
            <a:pPr marL="228600" marR="0" lvl="0" indent="-228600" algn="l" rtl="0">
              <a:lnSpc>
                <a:spcPct val="120000"/>
              </a:lnSpc>
              <a:spcBef>
                <a:spcPts val="1000"/>
              </a:spcBef>
              <a:spcAft>
                <a:spcPts val="0"/>
              </a:spcAft>
              <a:buClr>
                <a:srgbClr val="FFFF00"/>
              </a:buClr>
              <a:buSzPct val="100000"/>
              <a:buFont typeface="Arial"/>
              <a:buChar char="•"/>
            </a:pPr>
            <a:r>
              <a:rPr lang="es-MX" sz="2800" b="1" i="0" u="none" strike="noStrike" cap="none">
                <a:solidFill>
                  <a:srgbClr val="FFFF00"/>
                </a:solidFill>
                <a:latin typeface="Rockwell"/>
                <a:ea typeface="Rockwell"/>
                <a:cs typeface="Rockwell"/>
                <a:sym typeface="Rockwell"/>
              </a:rPr>
              <a:t>https://developer.riotgames.com/</a:t>
            </a:r>
          </a:p>
          <a:p>
            <a:pPr marL="228600" marR="0" lvl="0" indent="-228600" algn="l" rtl="0">
              <a:lnSpc>
                <a:spcPct val="120000"/>
              </a:lnSpc>
              <a:spcBef>
                <a:spcPts val="1000"/>
              </a:spcBef>
              <a:spcAft>
                <a:spcPts val="0"/>
              </a:spcAft>
              <a:buClr>
                <a:srgbClr val="FFFF00"/>
              </a:buClr>
              <a:buSzPct val="100000"/>
              <a:buFont typeface="Arial"/>
              <a:buChar char="•"/>
            </a:pPr>
            <a:r>
              <a:rPr lang="es-MX" sz="2800" b="1" i="0" u="none" strike="noStrike" cap="none">
                <a:solidFill>
                  <a:srgbClr val="FFFF00"/>
                </a:solidFill>
                <a:latin typeface="Rockwell"/>
                <a:ea typeface="Rockwell"/>
                <a:cs typeface="Rockwell"/>
                <a:sym typeface="Rockwell"/>
              </a:rPr>
              <a:t>https://openweathermap.org/ </a:t>
            </a:r>
          </a:p>
          <a:p>
            <a:pPr marL="228600" marR="0" lvl="0" indent="-228600" algn="l" rtl="0">
              <a:lnSpc>
                <a:spcPct val="120000"/>
              </a:lnSpc>
              <a:spcBef>
                <a:spcPts val="1000"/>
              </a:spcBef>
              <a:spcAft>
                <a:spcPts val="0"/>
              </a:spcAft>
              <a:buClr>
                <a:srgbClr val="FFFF00"/>
              </a:buClr>
              <a:buSzPct val="100000"/>
              <a:buFont typeface="Arial"/>
              <a:buChar char="•"/>
            </a:pPr>
            <a:r>
              <a:rPr lang="es-MX" sz="2800" b="1" i="0" u="none" strike="noStrike" cap="none">
                <a:solidFill>
                  <a:srgbClr val="FFFF00"/>
                </a:solidFill>
                <a:latin typeface="Rockwell"/>
                <a:ea typeface="Rockwell"/>
                <a:cs typeface="Rockwell"/>
                <a:sym typeface="Rockwell"/>
              </a:rPr>
              <a:t>https://bitso.com/developers#public-rest-api  </a:t>
            </a:r>
          </a:p>
          <a:p>
            <a:pPr marL="228600" marR="0" lvl="0" indent="-228600" algn="l" rtl="0">
              <a:lnSpc>
                <a:spcPct val="120000"/>
              </a:lnSpc>
              <a:spcBef>
                <a:spcPts val="1000"/>
              </a:spcBef>
              <a:buClr>
                <a:srgbClr val="FFFF00"/>
              </a:buClr>
              <a:buSzPct val="100000"/>
              <a:buFont typeface="Arial"/>
              <a:buChar char="•"/>
            </a:pPr>
            <a:r>
              <a:rPr lang="es-MX" sz="2800" b="1" i="0" u="none" strike="noStrike" cap="none">
                <a:solidFill>
                  <a:srgbClr val="FFFF00"/>
                </a:solidFill>
                <a:latin typeface="Rockwell"/>
                <a:ea typeface="Rockwell"/>
                <a:cs typeface="Rockwell"/>
                <a:sym typeface="Rockwell"/>
              </a:rPr>
              <a:t>https://pokeapi.co/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EXAMEN DE CONOCIMIENTOS PREVIOS</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183" name="Shape 183"/>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just" rtl="0">
              <a:lnSpc>
                <a:spcPct val="120000"/>
              </a:lnSpc>
              <a:spcBef>
                <a:spcPts val="0"/>
              </a:spcBef>
              <a:spcAft>
                <a:spcPts val="0"/>
              </a:spcAft>
              <a:buClr>
                <a:schemeClr val="lt1"/>
              </a:buClr>
              <a:buSzPct val="100000"/>
              <a:buFont typeface="Arial"/>
              <a:buChar char="•"/>
            </a:pPr>
            <a:r>
              <a:rPr lang="es-MX" sz="3600" b="0" i="0" u="none" strike="noStrike" cap="none">
                <a:solidFill>
                  <a:schemeClr val="lt1"/>
                </a:solidFill>
                <a:latin typeface="Rockwell"/>
                <a:ea typeface="Rockwell"/>
                <a:cs typeface="Rockwell"/>
                <a:sym typeface="Rockwell"/>
              </a:rPr>
              <a:t>Los ejemplos pueden ser en cualquiera de los siguientes lenguajes (JAVA, PHP,  JavaScript, Python, C#, C++).</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913795" y="609600"/>
            <a:ext cx="10287605" cy="5516880"/>
          </a:xfrm>
          <a:prstGeom prst="rect">
            <a:avLst/>
          </a:prstGeom>
          <a:noFill/>
          <a:ln>
            <a:noFill/>
          </a:ln>
        </p:spPr>
        <p:txBody>
          <a:bodyPr wrap="square" lIns="91425" tIns="45700" rIns="91425" bIns="45700" anchor="t" anchorCtr="0">
            <a:noAutofit/>
          </a:bodyPr>
          <a:lstStyle/>
          <a:p>
            <a:pPr marL="457200" marR="0" lvl="0" indent="-457200" algn="l" rtl="0">
              <a:lnSpc>
                <a:spcPct val="120000"/>
              </a:lnSpc>
              <a:spcBef>
                <a:spcPts val="0"/>
              </a:spcBef>
              <a:spcAft>
                <a:spcPts val="0"/>
              </a:spcAft>
              <a:buClr>
                <a:schemeClr val="lt1"/>
              </a:buClr>
              <a:buSzPct val="100000"/>
              <a:buFont typeface="Bookman Old Style"/>
              <a:buAutoNum type="arabicPeriod"/>
            </a:pPr>
            <a:r>
              <a:rPr lang="es-MX" sz="3600" b="0" i="0" u="none" strike="noStrike" cap="none">
                <a:solidFill>
                  <a:schemeClr val="lt1"/>
                </a:solidFill>
                <a:latin typeface="Rockwell"/>
                <a:ea typeface="Rockwell"/>
                <a:cs typeface="Rockwell"/>
                <a:sym typeface="Rockwell"/>
              </a:rPr>
              <a:t>Mencione 2 estructuras de (Decisión).</a:t>
            </a:r>
          </a:p>
          <a:p>
            <a:pPr marL="457200" marR="0" lvl="0" indent="-457200" algn="l" rtl="0">
              <a:lnSpc>
                <a:spcPct val="120000"/>
              </a:lnSpc>
              <a:spcBef>
                <a:spcPts val="1000"/>
              </a:spcBef>
              <a:spcAft>
                <a:spcPts val="0"/>
              </a:spcAft>
              <a:buClr>
                <a:schemeClr val="lt1"/>
              </a:buClr>
              <a:buSzPct val="100000"/>
              <a:buFont typeface="Bookman Old Style"/>
              <a:buAutoNum type="arabicPeriod"/>
            </a:pPr>
            <a:r>
              <a:rPr lang="es-MX" sz="3600" b="0" i="0" u="none" strike="noStrike" cap="none">
                <a:solidFill>
                  <a:schemeClr val="lt1"/>
                </a:solidFill>
                <a:latin typeface="Rockwell"/>
                <a:ea typeface="Rockwell"/>
                <a:cs typeface="Rockwell"/>
                <a:sym typeface="Rockwell"/>
              </a:rPr>
              <a:t>Ejemplo de una estructura de (Decisión).</a:t>
            </a:r>
          </a:p>
          <a:p>
            <a:pPr marL="457200" marR="0" lvl="0" indent="-457200" algn="l" rtl="0">
              <a:lnSpc>
                <a:spcPct val="120000"/>
              </a:lnSpc>
              <a:spcBef>
                <a:spcPts val="1000"/>
              </a:spcBef>
              <a:spcAft>
                <a:spcPts val="0"/>
              </a:spcAft>
              <a:buClr>
                <a:schemeClr val="lt1"/>
              </a:buClr>
              <a:buSzPct val="100000"/>
              <a:buFont typeface="Bookman Old Style"/>
              <a:buAutoNum type="arabicPeriod"/>
            </a:pPr>
            <a:r>
              <a:rPr lang="es-MX" sz="3600" b="0" i="0" u="none" strike="noStrike" cap="none">
                <a:solidFill>
                  <a:schemeClr val="lt1"/>
                </a:solidFill>
                <a:latin typeface="Rockwell"/>
                <a:ea typeface="Rockwell"/>
                <a:cs typeface="Rockwell"/>
                <a:sym typeface="Rockwell"/>
              </a:rPr>
              <a:t>Mencione 3 estructuras de (Bucles).</a:t>
            </a:r>
          </a:p>
          <a:p>
            <a:pPr marL="457200" marR="0" lvl="0" indent="-457200" algn="l" rtl="0">
              <a:lnSpc>
                <a:spcPct val="120000"/>
              </a:lnSpc>
              <a:spcBef>
                <a:spcPts val="1000"/>
              </a:spcBef>
              <a:spcAft>
                <a:spcPts val="0"/>
              </a:spcAft>
              <a:buClr>
                <a:schemeClr val="lt1"/>
              </a:buClr>
              <a:buSzPct val="100000"/>
              <a:buFont typeface="Bookman Old Style"/>
              <a:buAutoNum type="arabicPeriod"/>
            </a:pPr>
            <a:r>
              <a:rPr lang="es-MX" sz="3600" b="0" i="0" u="none" strike="noStrike" cap="none">
                <a:solidFill>
                  <a:schemeClr val="lt1"/>
                </a:solidFill>
                <a:latin typeface="Rockwell"/>
                <a:ea typeface="Rockwell"/>
                <a:cs typeface="Rockwell"/>
                <a:sym typeface="Rockwell"/>
              </a:rPr>
              <a:t>Ejemplo de una estructura de (Bucles).</a:t>
            </a:r>
          </a:p>
          <a:p>
            <a:pPr marL="457200" marR="0" lvl="0" indent="-457200" algn="l" rtl="0">
              <a:lnSpc>
                <a:spcPct val="120000"/>
              </a:lnSpc>
              <a:spcBef>
                <a:spcPts val="1000"/>
              </a:spcBef>
              <a:spcAft>
                <a:spcPts val="0"/>
              </a:spcAft>
              <a:buClr>
                <a:schemeClr val="lt1"/>
              </a:buClr>
              <a:buSzPct val="100000"/>
              <a:buFont typeface="Bookman Old Style"/>
              <a:buAutoNum type="arabicPeriod"/>
            </a:pPr>
            <a:r>
              <a:rPr lang="es-MX" sz="3600" b="0" i="0" u="none" strike="noStrike" cap="none">
                <a:solidFill>
                  <a:schemeClr val="lt1"/>
                </a:solidFill>
                <a:latin typeface="Rockwell"/>
                <a:ea typeface="Rockwell"/>
                <a:cs typeface="Rockwell"/>
                <a:sym typeface="Rockwell"/>
              </a:rPr>
              <a:t>¿Qué es una clase?</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774700" y="698500"/>
            <a:ext cx="10579101" cy="6159500"/>
          </a:xfrm>
          <a:prstGeom prst="rect">
            <a:avLst/>
          </a:prstGeom>
          <a:noFill/>
          <a:ln>
            <a:noFill/>
          </a:ln>
        </p:spPr>
        <p:txBody>
          <a:bodyPr wrap="square" lIns="91425" tIns="45700" rIns="91425" bIns="45700" anchor="t" anchorCtr="0">
            <a:noAutofit/>
          </a:bodyPr>
          <a:lstStyle/>
          <a:p>
            <a:pPr marL="742950" marR="0" lvl="0" indent="-742950" algn="l" rtl="0">
              <a:lnSpc>
                <a:spcPct val="110000"/>
              </a:lnSpc>
              <a:spcBef>
                <a:spcPts val="0"/>
              </a:spcBef>
              <a:spcAft>
                <a:spcPts val="0"/>
              </a:spcAft>
              <a:buClr>
                <a:schemeClr val="lt1"/>
              </a:buClr>
              <a:buSzPct val="100194"/>
              <a:buFont typeface="Bookman Old Style"/>
              <a:buAutoNum type="arabicPeriod" startAt="6"/>
            </a:pPr>
            <a:r>
              <a:rPr lang="es-MX" sz="3607" b="0" i="0" u="none" strike="noStrike" cap="none">
                <a:solidFill>
                  <a:schemeClr val="lt1"/>
                </a:solidFill>
                <a:latin typeface="Rockwell"/>
                <a:ea typeface="Rockwell"/>
                <a:cs typeface="Rockwell"/>
                <a:sym typeface="Rockwell"/>
              </a:rPr>
              <a:t>Ejemplo de una clase con 2 atributos, 1 método y 1 Constructor.</a:t>
            </a:r>
          </a:p>
          <a:p>
            <a:pPr marL="457200" marR="0" lvl="0" indent="-457200" algn="l" rtl="0">
              <a:lnSpc>
                <a:spcPct val="110000"/>
              </a:lnSpc>
              <a:spcBef>
                <a:spcPts val="1000"/>
              </a:spcBef>
              <a:spcAft>
                <a:spcPts val="0"/>
              </a:spcAft>
              <a:buClr>
                <a:schemeClr val="lt1"/>
              </a:buClr>
              <a:buSzPct val="100194"/>
              <a:buFont typeface="Bookman Old Style"/>
              <a:buAutoNum type="arabicPeriod" startAt="6"/>
            </a:pPr>
            <a:r>
              <a:rPr lang="es-MX" sz="3607" b="0" i="0" u="none" strike="noStrike" cap="none">
                <a:solidFill>
                  <a:schemeClr val="lt1"/>
                </a:solidFill>
                <a:latin typeface="Rockwell"/>
                <a:ea typeface="Rockwell"/>
                <a:cs typeface="Rockwell"/>
                <a:sym typeface="Rockwell"/>
              </a:rPr>
              <a:t>  ¿Qué es un objeto?</a:t>
            </a:r>
          </a:p>
          <a:p>
            <a:pPr marL="457200" marR="0" lvl="0" indent="-457200" algn="l" rtl="0">
              <a:lnSpc>
                <a:spcPct val="110000"/>
              </a:lnSpc>
              <a:spcBef>
                <a:spcPts val="1000"/>
              </a:spcBef>
              <a:spcAft>
                <a:spcPts val="0"/>
              </a:spcAft>
              <a:buClr>
                <a:schemeClr val="lt1"/>
              </a:buClr>
              <a:buSzPct val="100194"/>
              <a:buFont typeface="Bookman Old Style"/>
              <a:buAutoNum type="arabicPeriod" startAt="6"/>
            </a:pPr>
            <a:r>
              <a:rPr lang="es-MX" sz="3607" b="0" i="0" u="none" strike="noStrike" cap="none">
                <a:solidFill>
                  <a:schemeClr val="lt1"/>
                </a:solidFill>
                <a:latin typeface="Rockwell"/>
                <a:ea typeface="Rockwell"/>
                <a:cs typeface="Rockwell"/>
                <a:sym typeface="Rockwell"/>
              </a:rPr>
              <a:t>   De la clase anteriormente ejemplificada    instancie un objeto llamado objeto Creado y   mande llamar el método.</a:t>
            </a:r>
          </a:p>
          <a:p>
            <a:pPr marL="457200" marR="0" lvl="0" indent="-457200" algn="l" rtl="0">
              <a:lnSpc>
                <a:spcPct val="110000"/>
              </a:lnSpc>
              <a:spcBef>
                <a:spcPts val="1000"/>
              </a:spcBef>
              <a:spcAft>
                <a:spcPts val="0"/>
              </a:spcAft>
              <a:buClr>
                <a:schemeClr val="lt1"/>
              </a:buClr>
              <a:buSzPct val="100194"/>
              <a:buFont typeface="Bookman Old Style"/>
              <a:buAutoNum type="arabicPeriod" startAt="6"/>
            </a:pPr>
            <a:r>
              <a:rPr lang="es-MX" sz="3607" b="0" i="0" u="none" strike="noStrike" cap="none">
                <a:solidFill>
                  <a:schemeClr val="lt1"/>
                </a:solidFill>
                <a:latin typeface="Rockwell"/>
                <a:ea typeface="Rockwell"/>
                <a:cs typeface="Rockwell"/>
                <a:sym typeface="Rockwell"/>
              </a:rPr>
              <a:t>¿Qué es herencia?</a:t>
            </a:r>
          </a:p>
          <a:p>
            <a:pPr marL="457200" marR="0" lvl="0" indent="-457200" algn="l" rtl="0">
              <a:lnSpc>
                <a:spcPct val="110000"/>
              </a:lnSpc>
              <a:spcBef>
                <a:spcPts val="1000"/>
              </a:spcBef>
              <a:spcAft>
                <a:spcPts val="0"/>
              </a:spcAft>
              <a:buClr>
                <a:schemeClr val="lt1"/>
              </a:buClr>
              <a:buSzPct val="100194"/>
              <a:buFont typeface="Bookman Old Style"/>
              <a:buAutoNum type="arabicPeriod" startAt="6"/>
            </a:pPr>
            <a:r>
              <a:rPr lang="es-MX" sz="3607" b="0" i="0" u="none" strike="noStrike" cap="none">
                <a:solidFill>
                  <a:schemeClr val="lt1"/>
                </a:solidFill>
                <a:latin typeface="Rockwell"/>
                <a:ea typeface="Rockwell"/>
                <a:cs typeface="Rockwell"/>
                <a:sym typeface="Rockwell"/>
              </a:rPr>
              <a:t> ¿Qué es polimorfismo?</a:t>
            </a:r>
          </a:p>
          <a:p>
            <a:pPr marL="0" marR="0" lvl="0" indent="0" algn="l" rtl="0">
              <a:lnSpc>
                <a:spcPct val="110000"/>
              </a:lnSpc>
              <a:spcBef>
                <a:spcPts val="1000"/>
              </a:spcBef>
              <a:spcAft>
                <a:spcPts val="0"/>
              </a:spcAft>
              <a:buClr>
                <a:schemeClr val="lt1"/>
              </a:buClr>
              <a:buSzPct val="25000"/>
              <a:buFont typeface="Arial"/>
              <a:buNone/>
            </a:pPr>
            <a:r>
              <a:rPr lang="es-MX" sz="3330" b="0" i="0" u="none" strike="noStrike" cap="none">
                <a:solidFill>
                  <a:schemeClr val="lt1"/>
                </a:solidFill>
                <a:latin typeface="Rockwell"/>
                <a:ea typeface="Rockwell"/>
                <a:cs typeface="Rockwell"/>
                <a:sym typeface="Rockwell"/>
              </a:rPr>
              <a:t> </a:t>
            </a:r>
          </a:p>
          <a:p>
            <a:pPr marL="228600" marR="0" lvl="0" indent="-228600" algn="l" rtl="0">
              <a:lnSpc>
                <a:spcPct val="110000"/>
              </a:lnSpc>
              <a:spcBef>
                <a:spcPts val="1000"/>
              </a:spcBef>
              <a:buClr>
                <a:schemeClr val="lt1"/>
              </a:buClr>
              <a:buSzPct val="97368"/>
              <a:buFont typeface="Arial"/>
              <a:buNone/>
            </a:pPr>
            <a:endParaRPr sz="1850" b="0" i="0" u="none" strike="noStrike" cap="none">
              <a:solidFill>
                <a:schemeClr val="lt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INTRODUCCIÓN A JAVA.</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pic>
        <p:nvPicPr>
          <p:cNvPr id="199" name="Shape 199" descr="Resultado de imagen para java png"/>
          <p:cNvPicPr preferRelativeResize="0">
            <a:picLocks noGrp="1"/>
          </p:cNvPicPr>
          <p:nvPr>
            <p:ph type="body" idx="1"/>
          </p:nvPr>
        </p:nvPicPr>
        <p:blipFill rotWithShape="1">
          <a:blip r:embed="rId3">
            <a:alphaModFix/>
          </a:blip>
          <a:srcRect/>
          <a:stretch/>
        </p:blipFill>
        <p:spPr>
          <a:xfrm>
            <a:off x="4762974" y="1628374"/>
            <a:ext cx="2655401" cy="48686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074218" y="2711116"/>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6600" b="1" i="0" u="none" strike="noStrike" cap="none">
                <a:solidFill>
                  <a:schemeClr val="lt1"/>
                </a:solidFill>
                <a:latin typeface="Bookman Old Style"/>
                <a:ea typeface="Bookman Old Style"/>
                <a:cs typeface="Bookman Old Style"/>
                <a:sym typeface="Bookman Old Style"/>
              </a:rPr>
              <a:t>TIPOS DE DATOS EN JAVA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TIPOS PRIMITIVOS</a:t>
            </a:r>
          </a:p>
        </p:txBody>
      </p:sp>
      <p:sp>
        <p:nvSpPr>
          <p:cNvPr id="210" name="Shape 210"/>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buClr>
                <a:schemeClr val="lt1"/>
              </a:buClr>
              <a:buSzPct val="100000"/>
              <a:buFont typeface="Arial"/>
              <a:buChar char="•"/>
            </a:pPr>
            <a:r>
              <a:rPr lang="es-MX" sz="4400" b="0" i="0" u="none" strike="noStrike" cap="none">
                <a:solidFill>
                  <a:schemeClr val="lt1"/>
                </a:solidFill>
                <a:latin typeface="Rockwell"/>
                <a:ea typeface="Rockwell"/>
                <a:cs typeface="Rockwell"/>
                <a:sym typeface="Rockwell"/>
              </a:rPr>
              <a:t>Sin métodos; no son objetos; no necesitan una invocación para ser creados.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graphicFrame>
        <p:nvGraphicFramePr>
          <p:cNvPr id="215" name="Shape 215"/>
          <p:cNvGraphicFramePr/>
          <p:nvPr/>
        </p:nvGraphicFramePr>
        <p:xfrm>
          <a:off x="1010653" y="737935"/>
          <a:ext cx="3000000" cy="3000000"/>
        </p:xfrm>
        <a:graphic>
          <a:graphicData uri="http://schemas.openxmlformats.org/drawingml/2006/table">
            <a:tbl>
              <a:tblPr firstRow="1" bandRow="1">
                <a:noFill/>
                <a:tableStyleId>{F8E8B601-ED3D-40ED-AE16-42A211A0AEFE}</a:tableStyleId>
              </a:tblPr>
              <a:tblGrid>
                <a:gridCol w="2522625"/>
                <a:gridCol w="2522625"/>
                <a:gridCol w="2522625"/>
                <a:gridCol w="2522625"/>
              </a:tblGrid>
              <a:tr h="895375">
                <a:tc>
                  <a:txBody>
                    <a:bodyPr/>
                    <a:lstStyle/>
                    <a:p>
                      <a:pPr marL="0" marR="0" lvl="0" indent="0" algn="ctr" rtl="0">
                        <a:spcBef>
                          <a:spcPts val="0"/>
                        </a:spcBef>
                        <a:spcAft>
                          <a:spcPts val="0"/>
                        </a:spcAft>
                        <a:buSzPct val="25000"/>
                        <a:buNone/>
                      </a:pPr>
                      <a:r>
                        <a:rPr lang="es-MX" sz="2400" u="none" strike="noStrike" cap="none"/>
                        <a:t>NOMBRE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TIPO</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OCUPA</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RANGO APROXIMADO</a:t>
                      </a:r>
                    </a:p>
                  </a:txBody>
                  <a:tcPr marL="73025" marR="73025" marT="45725" marB="45725"/>
                </a:tc>
              </a:tr>
              <a:tr h="588925">
                <a:tc>
                  <a:txBody>
                    <a:bodyPr/>
                    <a:lstStyle/>
                    <a:p>
                      <a:pPr marL="0" marR="0" lvl="0" indent="0" algn="ctr" rtl="0">
                        <a:spcBef>
                          <a:spcPts val="0"/>
                        </a:spcBef>
                        <a:spcAft>
                          <a:spcPts val="0"/>
                        </a:spcAft>
                        <a:buSzPct val="25000"/>
                        <a:buNone/>
                      </a:pPr>
                      <a:r>
                        <a:rPr lang="es-MX" sz="2400" u="none" strike="noStrike" cap="none"/>
                        <a:t>byte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Entero</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1 byte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-128 a 127</a:t>
                      </a:r>
                    </a:p>
                  </a:txBody>
                  <a:tcPr marL="73025" marR="73025" marT="45725" marB="45725"/>
                </a:tc>
              </a:tr>
              <a:tr h="588925">
                <a:tc>
                  <a:txBody>
                    <a:bodyPr/>
                    <a:lstStyle/>
                    <a:p>
                      <a:pPr marL="0" marR="0" lvl="0" indent="0" algn="ctr" rtl="0">
                        <a:spcBef>
                          <a:spcPts val="0"/>
                        </a:spcBef>
                        <a:spcAft>
                          <a:spcPts val="0"/>
                        </a:spcAft>
                        <a:buSzPct val="25000"/>
                        <a:buNone/>
                      </a:pPr>
                      <a:r>
                        <a:rPr lang="es-MX" sz="2400" u="none" strike="noStrike" cap="none"/>
                        <a:t>short</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Entero</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2 bytes</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-32768 a 32767</a:t>
                      </a:r>
                    </a:p>
                  </a:txBody>
                  <a:tcPr marL="73025" marR="73025" marT="45725" marB="45725"/>
                </a:tc>
              </a:tr>
              <a:tr h="588925">
                <a:tc>
                  <a:txBody>
                    <a:bodyPr/>
                    <a:lstStyle/>
                    <a:p>
                      <a:pPr marL="0" marR="0" lvl="0" indent="0" algn="ctr" rtl="0">
                        <a:spcBef>
                          <a:spcPts val="0"/>
                        </a:spcBef>
                        <a:spcAft>
                          <a:spcPts val="0"/>
                        </a:spcAft>
                        <a:buSzPct val="25000"/>
                        <a:buNone/>
                      </a:pPr>
                      <a:r>
                        <a:rPr lang="es-MX" sz="2400" u="none" strike="noStrike" cap="none"/>
                        <a:t>int</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Entero</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4 bytes</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2*10</a:t>
                      </a:r>
                      <a:r>
                        <a:rPr lang="es-MX" sz="1400" u="none" strike="noStrike" cap="none" baseline="30000"/>
                        <a:t>9</a:t>
                      </a:r>
                    </a:p>
                  </a:txBody>
                  <a:tcPr marL="73025" marR="73025" marT="45725" marB="45725"/>
                </a:tc>
              </a:tr>
              <a:tr h="588925">
                <a:tc>
                  <a:txBody>
                    <a:bodyPr/>
                    <a:lstStyle/>
                    <a:p>
                      <a:pPr marL="0" marR="0" lvl="0" indent="0" algn="ctr" rtl="0">
                        <a:spcBef>
                          <a:spcPts val="0"/>
                        </a:spcBef>
                        <a:spcAft>
                          <a:spcPts val="0"/>
                        </a:spcAft>
                        <a:buSzPct val="25000"/>
                        <a:buNone/>
                      </a:pPr>
                      <a:r>
                        <a:rPr lang="es-MX" sz="2400" u="none" strike="noStrike" cap="none"/>
                        <a:t>long</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Entero</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8 bytes</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Muy grande</a:t>
                      </a:r>
                    </a:p>
                  </a:txBody>
                  <a:tcPr marL="73025" marR="73025" marT="45725" marB="45725"/>
                </a:tc>
              </a:tr>
              <a:tr h="588925">
                <a:tc>
                  <a:txBody>
                    <a:bodyPr/>
                    <a:lstStyle/>
                    <a:p>
                      <a:pPr marL="0" marR="0" lvl="0" indent="0" algn="ctr" rtl="0">
                        <a:spcBef>
                          <a:spcPts val="0"/>
                        </a:spcBef>
                        <a:spcAft>
                          <a:spcPts val="0"/>
                        </a:spcAft>
                        <a:buSzPct val="25000"/>
                        <a:buNone/>
                      </a:pPr>
                      <a:r>
                        <a:rPr lang="es-MX" sz="2400" u="none" strike="noStrike" cap="none"/>
                        <a:t>float</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Decimal simple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4 bytes</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Muy grande</a:t>
                      </a:r>
                    </a:p>
                  </a:txBody>
                  <a:tcPr marL="73025" marR="73025" marT="45725" marB="45725"/>
                </a:tc>
              </a:tr>
              <a:tr h="588925">
                <a:tc>
                  <a:txBody>
                    <a:bodyPr/>
                    <a:lstStyle/>
                    <a:p>
                      <a:pPr marL="0" marR="0" lvl="0" indent="0" algn="ctr" rtl="0">
                        <a:spcBef>
                          <a:spcPts val="0"/>
                        </a:spcBef>
                        <a:spcAft>
                          <a:spcPts val="0"/>
                        </a:spcAft>
                        <a:buSzPct val="25000"/>
                        <a:buNone/>
                      </a:pPr>
                      <a:r>
                        <a:rPr lang="es-MX" sz="2400" u="none" strike="noStrike" cap="none"/>
                        <a:t>double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Decimal doble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8 bytes</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Muy grande</a:t>
                      </a:r>
                    </a:p>
                  </a:txBody>
                  <a:tcPr marL="73025" marR="73025" marT="45725" marB="45725"/>
                </a:tc>
              </a:tr>
              <a:tr h="588925">
                <a:tc>
                  <a:txBody>
                    <a:bodyPr/>
                    <a:lstStyle/>
                    <a:p>
                      <a:pPr marL="0" marR="0" lvl="0" indent="0" algn="ctr" rtl="0">
                        <a:spcBef>
                          <a:spcPts val="0"/>
                        </a:spcBef>
                        <a:spcAft>
                          <a:spcPts val="0"/>
                        </a:spcAft>
                        <a:buSzPct val="25000"/>
                        <a:buNone/>
                      </a:pPr>
                      <a:r>
                        <a:rPr lang="es-MX" sz="2400" u="none" strike="noStrike" cap="none"/>
                        <a:t>char</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Carácter simple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2 bytes</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a:t>
                      </a:r>
                    </a:p>
                  </a:txBody>
                  <a:tcPr marL="73025" marR="73025" marT="45725" marB="45725"/>
                </a:tc>
              </a:tr>
              <a:tr h="588925">
                <a:tc>
                  <a:txBody>
                    <a:bodyPr/>
                    <a:lstStyle/>
                    <a:p>
                      <a:pPr marL="0" marR="0" lvl="0" indent="0" algn="ctr" rtl="0">
                        <a:spcBef>
                          <a:spcPts val="0"/>
                        </a:spcBef>
                        <a:spcAft>
                          <a:spcPts val="0"/>
                        </a:spcAft>
                        <a:buSzPct val="25000"/>
                        <a:buNone/>
                      </a:pPr>
                      <a:r>
                        <a:rPr lang="es-MX" sz="2400" u="none" strike="noStrike" cap="none"/>
                        <a:t>boolean</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Valor true o false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1 byte</a:t>
                      </a:r>
                    </a:p>
                  </a:txBody>
                  <a:tcPr marL="73025" marR="73025" marT="45725" marB="45725"/>
                </a:tc>
                <a:tc>
                  <a:txBody>
                    <a:bodyPr/>
                    <a:lstStyle/>
                    <a:p>
                      <a:pPr marL="0" marR="0" lvl="0" indent="0" algn="ctr" rtl="0">
                        <a:spcBef>
                          <a:spcPts val="0"/>
                        </a:spcBef>
                        <a:spcAft>
                          <a:spcPts val="0"/>
                        </a:spcAft>
                        <a:buSzPct val="25000"/>
                        <a:buNone/>
                      </a:pPr>
                      <a:r>
                        <a:rPr lang="es-MX" sz="2400" u="none" strike="noStrike" cap="none"/>
                        <a:t>---</a:t>
                      </a:r>
                    </a:p>
                  </a:txBody>
                  <a:tcPr marL="73025" marR="73025" marT="45725" marB="457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TIPOS OBJETO</a:t>
            </a:r>
          </a:p>
        </p:txBody>
      </p:sp>
      <p:sp>
        <p:nvSpPr>
          <p:cNvPr id="221" name="Shape 221"/>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buClr>
                <a:schemeClr val="lt1"/>
              </a:buClr>
              <a:buSzPct val="100000"/>
              <a:buFont typeface="Arial"/>
              <a:buChar char="•"/>
            </a:pPr>
            <a:r>
              <a:rPr lang="es-MX" sz="3600" b="0" i="0" u="none" strike="noStrike" cap="none">
                <a:solidFill>
                  <a:schemeClr val="lt1"/>
                </a:solidFill>
                <a:latin typeface="Rockwell"/>
                <a:ea typeface="Rockwell"/>
                <a:cs typeface="Rockwell"/>
                <a:sym typeface="Rockwell"/>
              </a:rPr>
              <a:t>Con métodos necesita una invocación para ser creados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Regla #1 Todo se encuentra en google</a:t>
            </a:r>
            <a:endParaRPr lang="es-MX" dirty="0"/>
          </a:p>
        </p:txBody>
      </p:sp>
      <p:pic>
        <p:nvPicPr>
          <p:cNvPr id="1026" name="Picture 2" descr="Resultado de imagen para todo se encuentra en 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407" y="1014929"/>
            <a:ext cx="4976307" cy="497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51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aphicFrame>
        <p:nvGraphicFramePr>
          <p:cNvPr id="226" name="Shape 226"/>
          <p:cNvGraphicFramePr/>
          <p:nvPr/>
        </p:nvGraphicFramePr>
        <p:xfrm>
          <a:off x="304800" y="241304"/>
          <a:ext cx="3000000" cy="3000000"/>
        </p:xfrm>
        <a:graphic>
          <a:graphicData uri="http://schemas.openxmlformats.org/drawingml/2006/table">
            <a:tbl>
              <a:tblPr firstRow="1" bandRow="1">
                <a:noFill/>
                <a:tableStyleId>{E61FCE41-AEE2-4320-ACDC-0DD6670FAFEF}</a:tableStyleId>
              </a:tblPr>
              <a:tblGrid>
                <a:gridCol w="2879725"/>
                <a:gridCol w="8639175"/>
              </a:tblGrid>
              <a:tr h="443050">
                <a:tc>
                  <a:txBody>
                    <a:bodyPr/>
                    <a:lstStyle/>
                    <a:p>
                      <a:pPr marL="0" marR="0" lvl="0" indent="0" algn="ctr" rtl="0">
                        <a:spcBef>
                          <a:spcPts val="0"/>
                        </a:spcBef>
                        <a:buSzPct val="25000"/>
                        <a:buNone/>
                      </a:pPr>
                      <a:r>
                        <a:rPr lang="es-MX" sz="1800" b="1" i="0" u="none" strike="noStrike" cap="none">
                          <a:solidFill>
                            <a:schemeClr val="lt1"/>
                          </a:solidFill>
                          <a:latin typeface="Rockwell"/>
                          <a:ea typeface="Rockwell"/>
                          <a:cs typeface="Rockwell"/>
                          <a:sym typeface="Rockwell"/>
                        </a:rPr>
                        <a:t>NOMBRE</a:t>
                      </a:r>
                    </a:p>
                  </a:txBody>
                  <a:tcPr marL="91450" marR="91450" marT="45725" marB="45725"/>
                </a:tc>
                <a:tc>
                  <a:txBody>
                    <a:bodyPr/>
                    <a:lstStyle/>
                    <a:p>
                      <a:pPr marL="0" marR="0" lvl="0" indent="0" algn="ctr" rtl="0">
                        <a:spcBef>
                          <a:spcPts val="0"/>
                        </a:spcBef>
                        <a:buSzPct val="25000"/>
                        <a:buNone/>
                      </a:pPr>
                      <a:r>
                        <a:rPr lang="es-MX" sz="1800" u="none" strike="noStrike" cap="none"/>
                        <a:t>TIPO</a:t>
                      </a:r>
                    </a:p>
                  </a:txBody>
                  <a:tcPr marL="91450" marR="91450" marT="45725" marB="45725"/>
                </a:tc>
              </a:tr>
              <a:tr h="750750">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Tipos de la biblioteca estándar de Java</a:t>
                      </a:r>
                    </a:p>
                  </a:txBody>
                  <a:tcPr marL="73025" marR="73025" marT="45725" marB="45725"/>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String (cadenas de texto)</a:t>
                      </a:r>
                    </a:p>
                    <a:p>
                      <a:pPr marL="0" marR="0" lvl="0" indent="0" algn="ctr" rtl="0">
                        <a:spcBef>
                          <a:spcPts val="225"/>
                        </a:spcBef>
                        <a:spcAft>
                          <a:spcPts val="0"/>
                        </a:spcAft>
                        <a:buSzPct val="25000"/>
                        <a:buNone/>
                      </a:pPr>
                      <a:r>
                        <a:rPr lang="es-MX" sz="2000" b="0" i="0" u="none" strike="noStrike" cap="none">
                          <a:solidFill>
                            <a:srgbClr val="41423D"/>
                          </a:solidFill>
                          <a:latin typeface="Tahoma"/>
                          <a:ea typeface="Tahoma"/>
                          <a:cs typeface="Tahoma"/>
                          <a:sym typeface="Tahoma"/>
                        </a:rPr>
                        <a:t>Muchos otros (p.ej. Scanner, TreeSet, ArrayList…)</a:t>
                      </a:r>
                    </a:p>
                  </a:txBody>
                  <a:tcPr marL="73025" marR="73025" marT="45725" marB="45725"/>
                </a:tc>
              </a:tr>
              <a:tr h="959300">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Tipos definidos por el programador / usuario</a:t>
                      </a:r>
                    </a:p>
                  </a:txBody>
                  <a:tcPr marL="73025" marR="73025" marT="45725" marB="45725"/>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Cualquiera que se nos ocurra, por ejemplo Taxi, Autobus, Tranvia, Mascota, Materia, Universidad.</a:t>
                      </a:r>
                    </a:p>
                  </a:txBody>
                  <a:tcPr marL="73025" marR="73025" marT="45725" marB="45725"/>
                </a:tc>
              </a:tr>
              <a:tr h="724500">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arrays</a:t>
                      </a:r>
                    </a:p>
                  </a:txBody>
                  <a:tcPr marL="73025" marR="73025" marT="45725" marB="45725"/>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Serie de elementos o formación tipo vector o matriz. Lo consideraremos un objeto especial que carece de métodos.</a:t>
                      </a:r>
                    </a:p>
                  </a:txBody>
                  <a:tcPr marL="73025" marR="73025" marT="45725" marB="45725"/>
                </a:tc>
              </a:tr>
              <a:tr h="443050">
                <a:tc rowSpan="8">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Tipos envoltorio o wrapper (Equivalentes a los tipos primitivos pero como objetos.)</a:t>
                      </a:r>
                    </a:p>
                  </a:txBody>
                  <a:tcPr marL="73025" marR="73025" marT="45725" marB="45725"/>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Byte</a:t>
                      </a:r>
                    </a:p>
                  </a:txBody>
                  <a:tcPr marL="73025" marR="73025" marT="45725" marB="45725"/>
                </a:tc>
              </a:tr>
              <a:tr h="443050">
                <a:tc vMerge="1">
                  <a:txBody>
                    <a:bodyPr/>
                    <a:lstStyle/>
                    <a:p>
                      <a:endParaRPr lang="es-MX"/>
                    </a:p>
                  </a:txBody>
                  <a:tcPr/>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Short</a:t>
                      </a:r>
                    </a:p>
                  </a:txBody>
                  <a:tcPr marL="73025" marR="73025" marT="45725" marB="45725"/>
                </a:tc>
              </a:tr>
              <a:tr h="443050">
                <a:tc vMerge="1">
                  <a:txBody>
                    <a:bodyPr/>
                    <a:lstStyle/>
                    <a:p>
                      <a:endParaRPr lang="es-MX"/>
                    </a:p>
                  </a:txBody>
                  <a:tcPr/>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Integer</a:t>
                      </a:r>
                    </a:p>
                  </a:txBody>
                  <a:tcPr marL="73025" marR="73025" marT="45725" marB="45725"/>
                </a:tc>
              </a:tr>
              <a:tr h="443050">
                <a:tc vMerge="1">
                  <a:txBody>
                    <a:bodyPr/>
                    <a:lstStyle/>
                    <a:p>
                      <a:endParaRPr lang="es-MX"/>
                    </a:p>
                  </a:txBody>
                  <a:tcPr/>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Long</a:t>
                      </a:r>
                    </a:p>
                  </a:txBody>
                  <a:tcPr marL="73025" marR="73025" marT="45725" marB="45725"/>
                </a:tc>
              </a:tr>
              <a:tr h="443050">
                <a:tc vMerge="1">
                  <a:txBody>
                    <a:bodyPr/>
                    <a:lstStyle/>
                    <a:p>
                      <a:endParaRPr lang="es-MX"/>
                    </a:p>
                  </a:txBody>
                  <a:tcPr/>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Float</a:t>
                      </a:r>
                    </a:p>
                  </a:txBody>
                  <a:tcPr marL="73025" marR="73025" marT="45725" marB="45725"/>
                </a:tc>
              </a:tr>
              <a:tr h="443050">
                <a:tc vMerge="1">
                  <a:txBody>
                    <a:bodyPr/>
                    <a:lstStyle/>
                    <a:p>
                      <a:endParaRPr lang="es-MX"/>
                    </a:p>
                  </a:txBody>
                  <a:tcPr/>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Double</a:t>
                      </a:r>
                    </a:p>
                  </a:txBody>
                  <a:tcPr marL="73025" marR="73025" marT="45725" marB="45725"/>
                </a:tc>
              </a:tr>
              <a:tr h="443050">
                <a:tc vMerge="1">
                  <a:txBody>
                    <a:bodyPr/>
                    <a:lstStyle/>
                    <a:p>
                      <a:endParaRPr lang="es-MX"/>
                    </a:p>
                  </a:txBody>
                  <a:tcPr/>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Character</a:t>
                      </a:r>
                    </a:p>
                  </a:txBody>
                  <a:tcPr marL="73025" marR="73025" marT="45725" marB="45725"/>
                </a:tc>
              </a:tr>
              <a:tr h="443050">
                <a:tc vMerge="1">
                  <a:txBody>
                    <a:bodyPr/>
                    <a:lstStyle/>
                    <a:p>
                      <a:endParaRPr lang="es-MX"/>
                    </a:p>
                  </a:txBody>
                  <a:tcPr/>
                </a:tc>
                <a:tc>
                  <a:txBody>
                    <a:bodyPr/>
                    <a:lstStyle/>
                    <a:p>
                      <a:pPr marL="0" marR="0" lvl="0" indent="0" algn="ctr" rtl="0">
                        <a:spcBef>
                          <a:spcPts val="0"/>
                        </a:spcBef>
                        <a:spcAft>
                          <a:spcPts val="0"/>
                        </a:spcAft>
                        <a:buSzPct val="25000"/>
                        <a:buNone/>
                      </a:pPr>
                      <a:r>
                        <a:rPr lang="es-MX" sz="2000" b="0" i="0" u="none" strike="noStrike" cap="none">
                          <a:solidFill>
                            <a:srgbClr val="41423D"/>
                          </a:solidFill>
                          <a:latin typeface="Tahoma"/>
                          <a:ea typeface="Tahoma"/>
                          <a:cs typeface="Tahoma"/>
                          <a:sym typeface="Tahoma"/>
                        </a:rPr>
                        <a:t>Boolean</a:t>
                      </a:r>
                    </a:p>
                  </a:txBody>
                  <a:tcPr marL="73025" marR="73025" marT="45725" marB="457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913795" y="863600"/>
            <a:ext cx="10353761" cy="1326321"/>
          </a:xfrm>
          <a:prstGeom prst="rect">
            <a:avLst/>
          </a:prstGeom>
          <a:noFill/>
          <a:ln>
            <a:noFill/>
          </a:ln>
        </p:spPr>
        <p:txBody>
          <a:bodyPr wrap="square" lIns="91425" tIns="45700" rIns="91425" bIns="45700" anchor="ctr" anchorCtr="0">
            <a:noAutofit/>
          </a:bodyPr>
          <a:lstStyle/>
          <a:p>
            <a:pPr marL="0" marR="0" lvl="0" indent="0" algn="just" rtl="0">
              <a:lnSpc>
                <a:spcPct val="90000"/>
              </a:lnSpc>
              <a:spcBef>
                <a:spcPts val="0"/>
              </a:spcBef>
              <a:buClr>
                <a:schemeClr val="lt1"/>
              </a:buClr>
              <a:buSzPct val="25000"/>
              <a:buFont typeface="Bookman Old Style"/>
              <a:buNone/>
            </a:pPr>
            <a:r>
              <a:rPr lang="es-MX" sz="3240" b="1" i="0" u="none" strike="noStrike" cap="none">
                <a:solidFill>
                  <a:schemeClr val="lt1"/>
                </a:solidFill>
                <a:latin typeface="Bookman Old Style"/>
                <a:ea typeface="Bookman Old Style"/>
                <a:cs typeface="Bookman Old Style"/>
                <a:sym typeface="Bookman Old Style"/>
              </a:rPr>
              <a:t>UN OBJETO ES UNA COSA DISTINTA A UN TIPO PRIMITIVO, AUNQUE “PORTEN” LA MISMA INFORMACIÓN. </a:t>
            </a:r>
            <a:r>
              <a:rPr lang="es-MX" sz="3060" b="1" i="0" u="none" strike="noStrike" cap="none">
                <a:solidFill>
                  <a:schemeClr val="lt1"/>
                </a:solidFill>
                <a:latin typeface="Bookman Old Style"/>
                <a:ea typeface="Bookman Old Style"/>
                <a:cs typeface="Bookman Old Style"/>
                <a:sym typeface="Bookman Old Style"/>
              </a:rPr>
              <a:t> </a:t>
            </a:r>
            <a:br>
              <a:rPr lang="es-MX" sz="3060" b="1" i="0" u="none" strike="noStrike" cap="none">
                <a:solidFill>
                  <a:schemeClr val="lt1"/>
                </a:solidFill>
                <a:latin typeface="Bookman Old Style"/>
                <a:ea typeface="Bookman Old Style"/>
                <a:cs typeface="Bookman Old Style"/>
                <a:sym typeface="Bookman Old Style"/>
              </a:rPr>
            </a:br>
            <a:endParaRPr lang="es-MX" sz="3060" b="1" i="0" u="none" strike="noStrike" cap="none">
              <a:solidFill>
                <a:schemeClr val="lt1"/>
              </a:solidFill>
              <a:latin typeface="Bookman Old Style"/>
              <a:ea typeface="Bookman Old Style"/>
              <a:cs typeface="Bookman Old Style"/>
              <a:sym typeface="Bookman Old Style"/>
            </a:endParaRPr>
          </a:p>
        </p:txBody>
      </p:sp>
      <p:sp>
        <p:nvSpPr>
          <p:cNvPr id="232" name="Shape 232"/>
          <p:cNvSpPr txBox="1">
            <a:spLocks noGrp="1"/>
          </p:cNvSpPr>
          <p:nvPr>
            <p:ph type="body" idx="1"/>
          </p:nvPr>
        </p:nvSpPr>
        <p:spPr>
          <a:xfrm>
            <a:off x="913794" y="2604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ct val="98666"/>
              <a:buFont typeface="Arial"/>
              <a:buChar char="•"/>
            </a:pPr>
            <a:r>
              <a:rPr lang="es-MX" sz="2960" b="0" i="0" u="none" strike="noStrike" cap="none">
                <a:solidFill>
                  <a:schemeClr val="lt1"/>
                </a:solidFill>
                <a:latin typeface="Rockwell"/>
                <a:ea typeface="Rockwell"/>
                <a:cs typeface="Rockwell"/>
                <a:sym typeface="Rockwell"/>
              </a:rPr>
              <a:t>Tener siempre presente que los objetos en Java tienen un tipo de tratamiento y los tipos primitivos, otro. Que en un momento dado contengan la misma información no significa en ningún caso que sea lo mismo. Iremos viendo las diferencias entre ambos poco a poco. De momento, recuerda que el tipo primitivo es algo elemental y el objeto algo complejo. </a:t>
            </a:r>
          </a:p>
          <a:p>
            <a:pPr marL="228600" marR="0" lvl="0" indent="-228600" algn="l" rtl="0">
              <a:lnSpc>
                <a:spcPct val="110000"/>
              </a:lnSpc>
              <a:spcBef>
                <a:spcPts val="1000"/>
              </a:spcBef>
              <a:buClr>
                <a:schemeClr val="lt1"/>
              </a:buClr>
              <a:buSzPct val="97368"/>
              <a:buFont typeface="Arial"/>
              <a:buNone/>
            </a:pPr>
            <a:endParaRPr sz="1850" b="0" i="0" u="none" strike="noStrike" cap="none">
              <a:solidFill>
                <a:schemeClr val="lt1"/>
              </a:solidFill>
              <a:latin typeface="Rockwell"/>
              <a:ea typeface="Rockwell"/>
              <a:cs typeface="Rockwell"/>
              <a:sym typeface="Rockwe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060" b="1" i="0" u="none" strike="noStrike" cap="none">
                <a:solidFill>
                  <a:schemeClr val="lt1"/>
                </a:solidFill>
                <a:latin typeface="Bookman Old Style"/>
                <a:ea typeface="Bookman Old Style"/>
                <a:cs typeface="Bookman Old Style"/>
                <a:sym typeface="Bookman Old Style"/>
              </a:rPr>
              <a:t>UNA CADENA DE CARACTERES ES UN OBJETO</a:t>
            </a:r>
            <a:br>
              <a:rPr lang="es-MX" sz="3060" b="1" i="0" u="none" strike="noStrike" cap="none">
                <a:solidFill>
                  <a:schemeClr val="lt1"/>
                </a:solidFill>
                <a:latin typeface="Bookman Old Style"/>
                <a:ea typeface="Bookman Old Style"/>
                <a:cs typeface="Bookman Old Style"/>
                <a:sym typeface="Bookman Old Style"/>
              </a:rPr>
            </a:br>
            <a:endParaRPr lang="es-MX" sz="3060" b="1" i="0" u="none" strike="noStrike" cap="none">
              <a:solidFill>
                <a:schemeClr val="lt1"/>
              </a:solidFill>
              <a:latin typeface="Bookman Old Style"/>
              <a:ea typeface="Bookman Old Style"/>
              <a:cs typeface="Bookman Old Style"/>
              <a:sym typeface="Bookman Old Style"/>
            </a:endParaRPr>
          </a:p>
        </p:txBody>
      </p:sp>
      <p:sp>
        <p:nvSpPr>
          <p:cNvPr id="238" name="Shape 238"/>
          <p:cNvSpPr txBox="1">
            <a:spLocks noGrp="1"/>
          </p:cNvSpPr>
          <p:nvPr>
            <p:ph type="body" idx="1"/>
          </p:nvPr>
        </p:nvSpPr>
        <p:spPr>
          <a:xfrm>
            <a:off x="913795" y="1574800"/>
            <a:ext cx="10353762" cy="4216400"/>
          </a:xfrm>
          <a:prstGeom prst="rect">
            <a:avLst/>
          </a:prstGeom>
          <a:noFill/>
          <a:ln>
            <a:noFill/>
          </a:ln>
        </p:spPr>
        <p:txBody>
          <a:bodyPr wrap="square" lIns="91425" tIns="45700" rIns="91425" bIns="45700" anchor="t" anchorCtr="0">
            <a:noAutofit/>
          </a:bodyPr>
          <a:lstStyle/>
          <a:p>
            <a:pPr marL="228600" marR="0" lvl="0" indent="-228600" algn="just" rtl="0">
              <a:lnSpc>
                <a:spcPct val="110000"/>
              </a:lnSpc>
              <a:spcBef>
                <a:spcPts val="0"/>
              </a:spcBef>
              <a:spcAft>
                <a:spcPts val="0"/>
              </a:spcAft>
              <a:buClr>
                <a:schemeClr val="lt1"/>
              </a:buClr>
              <a:buSzPct val="100000"/>
              <a:buFont typeface="Arial"/>
              <a:buChar char="•"/>
            </a:pPr>
            <a:r>
              <a:rPr lang="es-MX" sz="3500" b="0" i="0" u="none" strike="noStrike" cap="none">
                <a:solidFill>
                  <a:schemeClr val="lt1"/>
                </a:solidFill>
                <a:latin typeface="Rockwell"/>
                <a:ea typeface="Rockwell"/>
                <a:cs typeface="Rockwell"/>
                <a:sym typeface="Rockwell"/>
              </a:rPr>
              <a:t>El tipo String en Java nos permite crear objetos que contienen texto (palabras, frases, etc.). El texto debe ir siempre entre comillas. Muchas veces se cree erróneamente que el tipo String es un tipo primitivo por analogía con otros lenguajes donde String funciona como una variable elemental. En Java no es así.</a:t>
            </a:r>
          </a:p>
          <a:p>
            <a:pPr marL="228600" marR="0" lvl="0" indent="-228600" algn="l" rtl="0">
              <a:lnSpc>
                <a:spcPct val="11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060" b="1" i="0" u="none" strike="noStrike" cap="none">
                <a:solidFill>
                  <a:schemeClr val="lt1"/>
                </a:solidFill>
                <a:latin typeface="Bookman Old Style"/>
                <a:ea typeface="Bookman Old Style"/>
                <a:cs typeface="Bookman Old Style"/>
                <a:sym typeface="Bookman Old Style"/>
              </a:rPr>
              <a:t>HAY DISTINTOS TIPOS PRIMITIVOS ENTEROS</a:t>
            </a:r>
            <a:br>
              <a:rPr lang="es-MX" sz="3060" b="1" i="0" u="none" strike="noStrike" cap="none">
                <a:solidFill>
                  <a:schemeClr val="lt1"/>
                </a:solidFill>
                <a:latin typeface="Bookman Old Style"/>
                <a:ea typeface="Bookman Old Style"/>
                <a:cs typeface="Bookman Old Style"/>
                <a:sym typeface="Bookman Old Style"/>
              </a:rPr>
            </a:br>
            <a:endParaRPr lang="es-MX" sz="3060" b="1" i="0" u="none" strike="noStrike" cap="none">
              <a:solidFill>
                <a:schemeClr val="lt1"/>
              </a:solidFill>
              <a:latin typeface="Bookman Old Style"/>
              <a:ea typeface="Bookman Old Style"/>
              <a:cs typeface="Bookman Old Style"/>
              <a:sym typeface="Bookman Old Style"/>
            </a:endParaRPr>
          </a:p>
        </p:txBody>
      </p:sp>
      <p:sp>
        <p:nvSpPr>
          <p:cNvPr id="244" name="Shape 244"/>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ct val="100000"/>
              <a:buFont typeface="Arial"/>
              <a:buChar char="•"/>
            </a:pPr>
            <a:r>
              <a:rPr lang="es-MX" sz="3600" b="0" i="0" u="none" strike="noStrike" cap="none">
                <a:solidFill>
                  <a:schemeClr val="lt1"/>
                </a:solidFill>
                <a:latin typeface="Rockwell"/>
                <a:ea typeface="Rockwell"/>
                <a:cs typeface="Rockwell"/>
                <a:sym typeface="Rockwell"/>
              </a:rPr>
              <a:t>Por norma general usaremos el tipo int. Para casos en los que el entero pueda ser muy grande usaremos el tipo long. Los tipos byte y short los usaremos cuando tengamos un mayor dominio del lenguaje.</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QUE ES POO</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250" name="Shape 250"/>
          <p:cNvSpPr txBox="1">
            <a:spLocks noGrp="1"/>
          </p:cNvSpPr>
          <p:nvPr>
            <p:ph type="body" idx="1"/>
          </p:nvPr>
        </p:nvSpPr>
        <p:spPr>
          <a:xfrm>
            <a:off x="913795" y="1477108"/>
            <a:ext cx="10353762" cy="4314092"/>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ct val="98666"/>
              <a:buFont typeface="Arial"/>
              <a:buChar char="•"/>
            </a:pPr>
            <a:r>
              <a:rPr lang="es-MX" sz="2960" b="0" i="0" u="none" strike="noStrike" cap="none">
                <a:solidFill>
                  <a:schemeClr val="lt1"/>
                </a:solidFill>
                <a:latin typeface="Rockwell"/>
                <a:ea typeface="Rockwell"/>
                <a:cs typeface="Rockwell"/>
                <a:sym typeface="Rockwell"/>
              </a:rPr>
              <a:t>POO es un conjunto de técnicas que pueden utilizarse para desarrollar programas eficientemente.</a:t>
            </a:r>
          </a:p>
          <a:p>
            <a:pPr marL="228600" marR="0" lvl="0" indent="-228600" algn="l" rtl="0">
              <a:lnSpc>
                <a:spcPct val="120000"/>
              </a:lnSpc>
              <a:spcBef>
                <a:spcPts val="1000"/>
              </a:spcBef>
              <a:spcAft>
                <a:spcPts val="0"/>
              </a:spcAft>
              <a:buClr>
                <a:schemeClr val="lt1"/>
              </a:buClr>
              <a:buSzPct val="98666"/>
              <a:buFont typeface="Arial"/>
              <a:buChar char="•"/>
            </a:pPr>
            <a:r>
              <a:rPr lang="es-MX" sz="2960" b="0" i="0" u="none" strike="noStrike" cap="none">
                <a:solidFill>
                  <a:schemeClr val="lt1"/>
                </a:solidFill>
                <a:latin typeface="Rockwell"/>
                <a:ea typeface="Rockwell"/>
                <a:cs typeface="Rockwell"/>
                <a:sym typeface="Rockwell"/>
              </a:rPr>
              <a:t>Los objetos son los elementos principales de construcción.</a:t>
            </a:r>
          </a:p>
          <a:p>
            <a:pPr marL="228600" marR="0" lvl="0" indent="-228600" algn="l" rtl="0">
              <a:lnSpc>
                <a:spcPct val="120000"/>
              </a:lnSpc>
              <a:spcBef>
                <a:spcPts val="1000"/>
              </a:spcBef>
              <a:spcAft>
                <a:spcPts val="0"/>
              </a:spcAft>
              <a:buClr>
                <a:schemeClr val="lt1"/>
              </a:buClr>
              <a:buSzPct val="98666"/>
              <a:buFont typeface="Arial"/>
              <a:buChar char="•"/>
            </a:pPr>
            <a:r>
              <a:rPr lang="es-MX" sz="2960" b="0" i="0" u="none" strike="noStrike" cap="none">
                <a:solidFill>
                  <a:schemeClr val="lt1"/>
                </a:solidFill>
                <a:latin typeface="Rockwell"/>
                <a:ea typeface="Rockwell"/>
                <a:cs typeface="Rockwell"/>
                <a:sym typeface="Rockwell"/>
              </a:rPr>
              <a:t>La Orientación a Objetos (OO) es el estilo dominante de programación, descripción y modelado de hoy en día.</a:t>
            </a:r>
          </a:p>
          <a:p>
            <a:pPr marL="228600" marR="0" lvl="0" indent="-228600" algn="l" rtl="0">
              <a:lnSpc>
                <a:spcPct val="120000"/>
              </a:lnSpc>
              <a:spcBef>
                <a:spcPts val="1000"/>
              </a:spcBef>
              <a:buClr>
                <a:schemeClr val="lt1"/>
              </a:buClr>
              <a:buSzPct val="97368"/>
              <a:buFont typeface="Arial"/>
              <a:buNone/>
            </a:pPr>
            <a:endParaRPr sz="1850" b="0" i="0" u="none" strike="noStrike" cap="none">
              <a:solidFill>
                <a:schemeClr val="lt1"/>
              </a:solidFill>
              <a:latin typeface="Rockwell"/>
              <a:ea typeface="Rockwell"/>
              <a:cs typeface="Rockwell"/>
              <a:sym typeface="Rockwe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913795" y="787791"/>
            <a:ext cx="10353762" cy="5275384"/>
          </a:xfrm>
          <a:prstGeom prst="rect">
            <a:avLst/>
          </a:prstGeom>
          <a:noFill/>
          <a:ln>
            <a:noFill/>
          </a:ln>
        </p:spPr>
        <p:txBody>
          <a:bodyPr wrap="square" lIns="91425" tIns="45700" rIns="91425" bIns="45700" anchor="t" anchorCtr="0">
            <a:noAutofit/>
          </a:bodyPr>
          <a:lstStyle/>
          <a:p>
            <a:pPr marL="228600" marR="0" lvl="0" indent="-228600" algn="just" rtl="0">
              <a:lnSpc>
                <a:spcPct val="100000"/>
              </a:lnSpc>
              <a:spcBef>
                <a:spcPts val="0"/>
              </a:spcBef>
              <a:spcAft>
                <a:spcPts val="0"/>
              </a:spcAft>
              <a:buClr>
                <a:schemeClr val="lt1"/>
              </a:buClr>
              <a:buSzPct val="99268"/>
              <a:buFont typeface="Arial"/>
              <a:buChar char="•"/>
            </a:pPr>
            <a:r>
              <a:rPr lang="es-MX" sz="4070" b="0" i="0" u="none" strike="noStrike" cap="none">
                <a:solidFill>
                  <a:schemeClr val="lt1"/>
                </a:solidFill>
                <a:latin typeface="Rockwell"/>
                <a:ea typeface="Rockwell"/>
                <a:cs typeface="Rockwell"/>
                <a:sym typeface="Rockwell"/>
              </a:rPr>
              <a:t>“Un método de implementación en el que los programas se organizan como colecciones cooperativas de objetos, cada uno de los cuales representa una instancia de alguna clase y cuyas clases son todas miembros de una jerarquía de clases unidas mediante relaciones de herencia” Grady Booch</a:t>
            </a:r>
          </a:p>
          <a:p>
            <a:pPr marL="228600" marR="0" lvl="0" indent="-228600" algn="l" rtl="0">
              <a:lnSpc>
                <a:spcPct val="100000"/>
              </a:lnSpc>
              <a:spcBef>
                <a:spcPts val="1000"/>
              </a:spcBef>
              <a:buClr>
                <a:schemeClr val="lt1"/>
              </a:buClr>
              <a:buSzPct val="97368"/>
              <a:buFont typeface="Arial"/>
              <a:buNone/>
            </a:pPr>
            <a:endParaRPr sz="1850" b="0" i="0" u="none" strike="noStrike" cap="none">
              <a:solidFill>
                <a:schemeClr val="lt1"/>
              </a:solidFill>
              <a:latin typeface="Rockwell"/>
              <a:ea typeface="Rockwell"/>
              <a:cs typeface="Rockwell"/>
              <a:sym typeface="Rockwe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060" b="1" i="0" u="none" strike="noStrike" cap="none">
                <a:solidFill>
                  <a:schemeClr val="lt1"/>
                </a:solidFill>
                <a:latin typeface="Bookman Old Style"/>
                <a:ea typeface="Bookman Old Style"/>
                <a:cs typeface="Bookman Old Style"/>
                <a:sym typeface="Bookman Old Style"/>
              </a:rPr>
              <a:t>TODOS LOS OBJETOS TIENEN ESTADO, COMPORTAMIENTO E IDENTIDAD</a:t>
            </a:r>
            <a:br>
              <a:rPr lang="es-MX" sz="3060" b="1" i="0" u="none" strike="noStrike" cap="none">
                <a:solidFill>
                  <a:schemeClr val="lt1"/>
                </a:solidFill>
                <a:latin typeface="Bookman Old Style"/>
                <a:ea typeface="Bookman Old Style"/>
                <a:cs typeface="Bookman Old Style"/>
                <a:sym typeface="Bookman Old Style"/>
              </a:rPr>
            </a:br>
            <a:endParaRPr lang="es-MX" sz="3060" b="1" i="0" u="none" strike="noStrike" cap="none">
              <a:solidFill>
                <a:schemeClr val="lt1"/>
              </a:solidFill>
              <a:latin typeface="Bookman Old Style"/>
              <a:ea typeface="Bookman Old Style"/>
              <a:cs typeface="Bookman Old Style"/>
              <a:sym typeface="Bookman Old Style"/>
            </a:endParaRPr>
          </a:p>
        </p:txBody>
      </p:sp>
      <p:pic>
        <p:nvPicPr>
          <p:cNvPr id="261" name="Shape 261"/>
          <p:cNvPicPr preferRelativeResize="0"/>
          <p:nvPr/>
        </p:nvPicPr>
        <p:blipFill rotWithShape="1">
          <a:blip r:embed="rId3">
            <a:alphaModFix/>
          </a:blip>
          <a:srcRect/>
          <a:stretch/>
        </p:blipFill>
        <p:spPr>
          <a:xfrm>
            <a:off x="2299318" y="1582993"/>
            <a:ext cx="7579680" cy="490619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CONCEPTOS DE POO</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267" name="Shape 267"/>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ct val="100000"/>
              <a:buFont typeface="Arial"/>
              <a:buChar char="•"/>
            </a:pPr>
            <a:r>
              <a:rPr lang="es-MX" sz="3200" b="1" i="0" u="none" strike="noStrike" cap="none">
                <a:solidFill>
                  <a:schemeClr val="lt1"/>
                </a:solidFill>
                <a:latin typeface="Rockwell"/>
                <a:ea typeface="Rockwell"/>
                <a:cs typeface="Rockwell"/>
                <a:sym typeface="Rockwell"/>
              </a:rPr>
              <a:t>Propiedades y Métodos</a:t>
            </a:r>
          </a:p>
          <a:p>
            <a:pPr marL="228600" marR="0" lvl="0" indent="-228600" algn="l" rtl="0">
              <a:lnSpc>
                <a:spcPct val="12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Las “características” son PROPIEDADES o datos.</a:t>
            </a:r>
          </a:p>
          <a:p>
            <a:pPr marL="228600" marR="0" lvl="0" indent="-228600" algn="l" rtl="0">
              <a:lnSpc>
                <a:spcPct val="12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Las “acciones” son METODOS u operaciones.</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ABSTRACCIÓN</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273" name="Shape 273"/>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ct val="101156"/>
              <a:buFont typeface="Arial"/>
              <a:buChar char="•"/>
            </a:pPr>
            <a:r>
              <a:rPr lang="es-MX" sz="3237" b="0" i="0" u="none" strike="noStrike" cap="none">
                <a:solidFill>
                  <a:schemeClr val="lt1"/>
                </a:solidFill>
                <a:latin typeface="Rockwell"/>
                <a:ea typeface="Rockwell"/>
                <a:cs typeface="Rockwell"/>
                <a:sym typeface="Rockwell"/>
              </a:rPr>
              <a:t>Se refiere a “quitar” propiedades y métodos de un objeto y quedarse solo con aquellos que sean necesarios (relevantes para el problema a solucionar).</a:t>
            </a:r>
          </a:p>
          <a:p>
            <a:pPr marL="228600" marR="0" lvl="0" indent="-228600" algn="l" rtl="0">
              <a:lnSpc>
                <a:spcPct val="100000"/>
              </a:lnSpc>
              <a:spcBef>
                <a:spcPts val="1000"/>
              </a:spcBef>
              <a:spcAft>
                <a:spcPts val="0"/>
              </a:spcAft>
              <a:buClr>
                <a:schemeClr val="lt1"/>
              </a:buClr>
              <a:buSzPct val="101156"/>
              <a:buFont typeface="Arial"/>
              <a:buChar char="•"/>
            </a:pPr>
            <a:r>
              <a:rPr lang="es-MX" sz="3237" b="0" i="0" u="none" strike="noStrike" cap="none">
                <a:solidFill>
                  <a:schemeClr val="lt1"/>
                </a:solidFill>
                <a:latin typeface="Rockwell"/>
                <a:ea typeface="Rockwell"/>
                <a:cs typeface="Rockwell"/>
                <a:sym typeface="Rockwell"/>
              </a:rPr>
              <a:t>La abstracción se centra en las características esenciales de algún objeto, en relación a la perspectiva del observador.</a:t>
            </a:r>
          </a:p>
          <a:p>
            <a:pPr marL="228600" marR="0" lvl="0" indent="-228600" algn="l" rtl="0">
              <a:lnSpc>
                <a:spcPct val="100000"/>
              </a:lnSpc>
              <a:spcBef>
                <a:spcPts val="1000"/>
              </a:spcBef>
              <a:buClr>
                <a:schemeClr val="lt1"/>
              </a:buClr>
              <a:buSzPct val="97368"/>
              <a:buFont typeface="Arial"/>
              <a:buNone/>
            </a:pPr>
            <a:endParaRPr sz="1850" b="0" i="0" u="none" strike="noStrike" cap="none">
              <a:solidFill>
                <a:schemeClr val="lt1"/>
              </a:solidFill>
              <a:latin typeface="Rockwell"/>
              <a:ea typeface="Rockwell"/>
              <a:cs typeface="Rockwell"/>
              <a:sym typeface="Rockwe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92172" y="2983021"/>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6000" b="1" i="0" u="none" strike="noStrike" cap="none">
                <a:solidFill>
                  <a:schemeClr val="lt1"/>
                </a:solidFill>
                <a:latin typeface="Bookman Old Style"/>
                <a:ea typeface="Bookman Old Style"/>
                <a:cs typeface="Bookman Old Style"/>
                <a:sym typeface="Bookman Old Style"/>
              </a:rPr>
              <a:t>CLASES Y OBJETOS</a:t>
            </a:r>
            <a:br>
              <a:rPr lang="es-MX" sz="6000" b="1" i="0" u="none" strike="noStrike" cap="none">
                <a:solidFill>
                  <a:schemeClr val="lt1"/>
                </a:solidFill>
                <a:latin typeface="Bookman Old Style"/>
                <a:ea typeface="Bookman Old Style"/>
                <a:cs typeface="Bookman Old Style"/>
                <a:sym typeface="Bookman Old Style"/>
              </a:rPr>
            </a:br>
            <a:endParaRPr lang="es-MX" sz="6000" b="1" i="0" u="none" strike="noStrike" cap="none">
              <a:solidFill>
                <a:schemeClr val="lt1"/>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1516" y="567009"/>
            <a:ext cx="6646391" cy="2341443"/>
          </a:xfrm>
        </p:spPr>
        <p:txBody>
          <a:bodyPr/>
          <a:lstStyle/>
          <a:p>
            <a:r>
              <a:rPr lang="es-MX" dirty="0" smtClean="0"/>
              <a:t>Regla #2 Este curso es para ustedes, aprovéchenlo</a:t>
            </a:r>
            <a:endParaRPr lang="es-MX" dirty="0"/>
          </a:p>
        </p:txBody>
      </p:sp>
      <p:pic>
        <p:nvPicPr>
          <p:cNvPr id="2050" name="Picture 2" descr="Resultado de imagen para aprovechar curs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486" y="2741950"/>
            <a:ext cx="6221670" cy="3494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315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CLASE</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284" name="Shape 284"/>
          <p:cNvSpPr txBox="1">
            <a:spLocks noGrp="1"/>
          </p:cNvSpPr>
          <p:nvPr>
            <p:ph type="body" idx="1"/>
          </p:nvPr>
        </p:nvSpPr>
        <p:spPr>
          <a:xfrm>
            <a:off x="913795" y="1342097"/>
            <a:ext cx="10353762" cy="5181600"/>
          </a:xfrm>
          <a:prstGeom prst="rect">
            <a:avLst/>
          </a:prstGeom>
          <a:noFill/>
          <a:ln>
            <a:noFill/>
          </a:ln>
        </p:spPr>
        <p:txBody>
          <a:bodyPr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ct val="99655"/>
              <a:buFont typeface="Arial"/>
              <a:buChar char="•"/>
            </a:pPr>
            <a:r>
              <a:rPr lang="es-MX" sz="2890" b="0" i="0" u="none" strike="noStrike" cap="none">
                <a:solidFill>
                  <a:schemeClr val="lt1"/>
                </a:solidFill>
                <a:latin typeface="Rockwell"/>
                <a:ea typeface="Rockwell"/>
                <a:cs typeface="Rockwell"/>
                <a:sym typeface="Rockwell"/>
              </a:rPr>
              <a:t>Es una descripción de las características y acciones para un tipo de objetos. Una clase NO es un objeto. Es solo una plantilla, plano o definición para crear objetos.</a:t>
            </a:r>
          </a:p>
          <a:p>
            <a:pPr marL="228600" marR="0" lvl="0" indent="-228600" algn="l" rtl="0">
              <a:lnSpc>
                <a:spcPct val="110000"/>
              </a:lnSpc>
              <a:spcBef>
                <a:spcPts val="1000"/>
              </a:spcBef>
              <a:spcAft>
                <a:spcPts val="0"/>
              </a:spcAft>
              <a:buClr>
                <a:schemeClr val="lt1"/>
              </a:buClr>
              <a:buSzPct val="99655"/>
              <a:buFont typeface="Arial"/>
              <a:buChar char="•"/>
            </a:pPr>
            <a:r>
              <a:rPr lang="es-MX" sz="2890" b="0" i="0" u="none" strike="noStrike" cap="none">
                <a:solidFill>
                  <a:schemeClr val="lt1"/>
                </a:solidFill>
                <a:latin typeface="Rockwell"/>
                <a:ea typeface="Rockwell"/>
                <a:cs typeface="Rockwell"/>
                <a:sym typeface="Rockwell"/>
              </a:rPr>
              <a:t>Contiene todas las características comunes de ese conjunto de objeto</a:t>
            </a:r>
          </a:p>
          <a:p>
            <a:pPr marL="228600" marR="0" lvl="0" indent="-228600" algn="l" rtl="0">
              <a:lnSpc>
                <a:spcPct val="110000"/>
              </a:lnSpc>
              <a:spcBef>
                <a:spcPts val="1000"/>
              </a:spcBef>
              <a:spcAft>
                <a:spcPts val="0"/>
              </a:spcAft>
              <a:buClr>
                <a:schemeClr val="lt1"/>
              </a:buClr>
              <a:buSzPct val="99655"/>
              <a:buFont typeface="Arial"/>
              <a:buChar char="•"/>
            </a:pPr>
            <a:r>
              <a:rPr lang="es-MX" sz="2890" b="0" i="0" u="none" strike="noStrike" cap="none">
                <a:solidFill>
                  <a:schemeClr val="lt1"/>
                </a:solidFill>
                <a:latin typeface="Rockwell"/>
                <a:ea typeface="Rockwell"/>
                <a:cs typeface="Rockwell"/>
                <a:sym typeface="Rockwell"/>
              </a:rPr>
              <a:t> Clase = Modelo = Plantilla = Esquema = </a:t>
            </a:r>
          </a:p>
          <a:p>
            <a:pPr marL="228600" marR="0" lvl="0" indent="-228600" algn="l" rtl="0">
              <a:lnSpc>
                <a:spcPct val="110000"/>
              </a:lnSpc>
              <a:spcBef>
                <a:spcPts val="1000"/>
              </a:spcBef>
              <a:spcAft>
                <a:spcPts val="0"/>
              </a:spcAft>
              <a:buClr>
                <a:schemeClr val="lt1"/>
              </a:buClr>
              <a:buSzPct val="99655"/>
              <a:buFont typeface="Arial"/>
              <a:buChar char="•"/>
            </a:pPr>
            <a:r>
              <a:rPr lang="es-MX" sz="2890" b="0" i="0" u="none" strike="noStrike" cap="none">
                <a:solidFill>
                  <a:schemeClr val="lt1"/>
                </a:solidFill>
                <a:latin typeface="Rockwell"/>
                <a:ea typeface="Rockwell"/>
                <a:cs typeface="Rockwell"/>
                <a:sym typeface="Rockwell"/>
              </a:rPr>
              <a:t>Descripción de la anatomía de los objetos</a:t>
            </a:r>
          </a:p>
          <a:p>
            <a:pPr marL="228600" marR="0" lvl="0" indent="-228600" algn="l" rtl="0">
              <a:lnSpc>
                <a:spcPct val="110000"/>
              </a:lnSpc>
              <a:spcBef>
                <a:spcPts val="1000"/>
              </a:spcBef>
              <a:spcAft>
                <a:spcPts val="0"/>
              </a:spcAft>
              <a:buClr>
                <a:schemeClr val="lt1"/>
              </a:buClr>
              <a:buSzPct val="99655"/>
              <a:buFont typeface="Arial"/>
              <a:buChar char="•"/>
            </a:pPr>
            <a:r>
              <a:rPr lang="es-MX" sz="2890" b="0" i="0" u="none" strike="noStrike" cap="none">
                <a:solidFill>
                  <a:schemeClr val="lt1"/>
                </a:solidFill>
                <a:latin typeface="Rockwell"/>
                <a:ea typeface="Rockwell"/>
                <a:cs typeface="Rockwell"/>
                <a:sym typeface="Rockwell"/>
              </a:rPr>
              <a:t> A partir de una clase se pueden crear muchos objetos independientes con las mismas características.</a:t>
            </a:r>
          </a:p>
          <a:p>
            <a:pPr marL="228600" marR="0" lvl="0" indent="-228600" algn="l" rtl="0">
              <a:lnSpc>
                <a:spcPct val="110000"/>
              </a:lnSpc>
              <a:spcBef>
                <a:spcPts val="1000"/>
              </a:spcBef>
              <a:buClr>
                <a:schemeClr val="lt1"/>
              </a:buClr>
              <a:buSzPct val="100000"/>
              <a:buFont typeface="Arial"/>
              <a:buNone/>
            </a:pPr>
            <a:endParaRPr sz="17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OBJETO</a:t>
            </a:r>
            <a:r>
              <a:rPr lang="es-MX" sz="4000" b="1" i="0" u="none" strike="noStrike" cap="none">
                <a:solidFill>
                  <a:schemeClr val="lt1"/>
                </a:solidFill>
                <a:latin typeface="Bookman Old Style"/>
                <a:ea typeface="Bookman Old Style"/>
                <a:cs typeface="Bookman Old Style"/>
                <a:sym typeface="Bookman Old Style"/>
              </a:rPr>
              <a:t/>
            </a:r>
            <a:br>
              <a:rPr lang="es-MX" sz="4000" b="1" i="0" u="none" strike="noStrike" cap="none">
                <a:solidFill>
                  <a:schemeClr val="lt1"/>
                </a:solidFill>
                <a:latin typeface="Bookman Old Style"/>
                <a:ea typeface="Bookman Old Style"/>
                <a:cs typeface="Bookman Old Style"/>
                <a:sym typeface="Bookman Old Style"/>
              </a:rPr>
            </a:br>
            <a:endParaRPr lang="es-MX" sz="4000" b="1" i="0" u="none" strike="noStrike" cap="none">
              <a:solidFill>
                <a:schemeClr val="lt1"/>
              </a:solidFill>
              <a:latin typeface="Bookman Old Style"/>
              <a:ea typeface="Bookman Old Style"/>
              <a:cs typeface="Bookman Old Style"/>
              <a:sym typeface="Bookman Old Style"/>
            </a:endParaRPr>
          </a:p>
        </p:txBody>
      </p:sp>
      <p:sp>
        <p:nvSpPr>
          <p:cNvPr id="290" name="Shape 290"/>
          <p:cNvSpPr txBox="1">
            <a:spLocks noGrp="1"/>
          </p:cNvSpPr>
          <p:nvPr>
            <p:ph type="body" idx="1"/>
          </p:nvPr>
        </p:nvSpPr>
        <p:spPr>
          <a:xfrm>
            <a:off x="913795" y="1295400"/>
            <a:ext cx="10353762" cy="5359400"/>
          </a:xfrm>
          <a:prstGeom prst="rect">
            <a:avLst/>
          </a:prstGeom>
          <a:noFill/>
          <a:ln>
            <a:noFill/>
          </a:ln>
        </p:spPr>
        <p:txBody>
          <a:bodyPr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ct val="100000"/>
              <a:buFont typeface="Arial"/>
              <a:buChar char="•"/>
            </a:pPr>
            <a:r>
              <a:rPr lang="es-MX" sz="2600" b="0" i="0" u="none" strike="noStrike" cap="none">
                <a:solidFill>
                  <a:schemeClr val="lt1"/>
                </a:solidFill>
                <a:latin typeface="Rockwell"/>
                <a:ea typeface="Rockwell"/>
                <a:cs typeface="Rockwell"/>
                <a:sym typeface="Rockwell"/>
              </a:rPr>
              <a:t>Unidad que combina datos y funciones. </a:t>
            </a:r>
          </a:p>
          <a:p>
            <a:pPr marL="685800" marR="0" lvl="1" indent="-228600" algn="l" rtl="0">
              <a:lnSpc>
                <a:spcPct val="110000"/>
              </a:lnSpc>
              <a:spcBef>
                <a:spcPts val="500"/>
              </a:spcBef>
              <a:spcAft>
                <a:spcPts val="0"/>
              </a:spcAft>
              <a:buClr>
                <a:schemeClr val="lt1"/>
              </a:buClr>
              <a:buSzPct val="100000"/>
              <a:buFont typeface="Arial"/>
              <a:buChar char="•"/>
            </a:pPr>
            <a:r>
              <a:rPr lang="es-MX" sz="2200" b="0" i="0" u="none" strike="noStrike" cap="none">
                <a:solidFill>
                  <a:schemeClr val="lt1"/>
                </a:solidFill>
                <a:latin typeface="Rockwell"/>
                <a:ea typeface="Rockwell"/>
                <a:cs typeface="Rockwell"/>
                <a:sym typeface="Rockwell"/>
              </a:rPr>
              <a:t> Datos = Propiedades = Atributos = Características</a:t>
            </a:r>
          </a:p>
          <a:p>
            <a:pPr marL="685800" marR="0" lvl="1" indent="-228600" algn="l" rtl="0">
              <a:lnSpc>
                <a:spcPct val="110000"/>
              </a:lnSpc>
              <a:spcBef>
                <a:spcPts val="500"/>
              </a:spcBef>
              <a:spcAft>
                <a:spcPts val="0"/>
              </a:spcAft>
              <a:buClr>
                <a:schemeClr val="lt1"/>
              </a:buClr>
              <a:buSzPct val="100000"/>
              <a:buFont typeface="Arial"/>
              <a:buChar char="•"/>
            </a:pPr>
            <a:r>
              <a:rPr lang="es-MX" sz="2200" b="0" i="0" u="none" strike="noStrike" cap="none">
                <a:solidFill>
                  <a:schemeClr val="lt1"/>
                </a:solidFill>
                <a:latin typeface="Rockwell"/>
                <a:ea typeface="Rockwell"/>
                <a:cs typeface="Rockwell"/>
                <a:sym typeface="Rockwell"/>
              </a:rPr>
              <a:t>Funciones = Métodos = Procedimientos =Acciones</a:t>
            </a:r>
          </a:p>
          <a:p>
            <a:pPr marL="228600" marR="0" lvl="0" indent="-228600" algn="l" rtl="0">
              <a:lnSpc>
                <a:spcPct val="110000"/>
              </a:lnSpc>
              <a:spcBef>
                <a:spcPts val="1000"/>
              </a:spcBef>
              <a:spcAft>
                <a:spcPts val="0"/>
              </a:spcAft>
              <a:buClr>
                <a:schemeClr val="lt1"/>
              </a:buClr>
              <a:buSzPct val="100000"/>
              <a:buFont typeface="Arial"/>
              <a:buChar char="•"/>
            </a:pPr>
            <a:r>
              <a:rPr lang="es-MX" sz="2600" b="0" i="0" u="none" strike="noStrike" cap="none">
                <a:solidFill>
                  <a:schemeClr val="lt1"/>
                </a:solidFill>
                <a:latin typeface="Rockwell"/>
                <a:ea typeface="Rockwell"/>
                <a:cs typeface="Rockwell"/>
                <a:sym typeface="Rockwell"/>
              </a:rPr>
              <a:t> Un objeto es creado a partir de una clase. </a:t>
            </a:r>
          </a:p>
          <a:p>
            <a:pPr marL="228600" marR="0" lvl="0" indent="-228600" algn="l" rtl="0">
              <a:lnSpc>
                <a:spcPct val="110000"/>
              </a:lnSpc>
              <a:spcBef>
                <a:spcPts val="1000"/>
              </a:spcBef>
              <a:spcAft>
                <a:spcPts val="0"/>
              </a:spcAft>
              <a:buClr>
                <a:schemeClr val="lt1"/>
              </a:buClr>
              <a:buSzPct val="100000"/>
              <a:buFont typeface="Arial"/>
              <a:buChar char="•"/>
            </a:pPr>
            <a:r>
              <a:rPr lang="es-MX" sz="2600" b="0" i="0" u="none" strike="noStrike" cap="none">
                <a:solidFill>
                  <a:schemeClr val="lt1"/>
                </a:solidFill>
                <a:latin typeface="Rockwell"/>
                <a:ea typeface="Rockwell"/>
                <a:cs typeface="Rockwell"/>
                <a:sym typeface="Rockwell"/>
              </a:rPr>
              <a:t> Los datos y funciones están Encapsulados. </a:t>
            </a:r>
          </a:p>
          <a:p>
            <a:pPr marL="228600" marR="0" lvl="0" indent="-228600" algn="l" rtl="0">
              <a:lnSpc>
                <a:spcPct val="110000"/>
              </a:lnSpc>
              <a:spcBef>
                <a:spcPts val="1000"/>
              </a:spcBef>
              <a:spcAft>
                <a:spcPts val="0"/>
              </a:spcAft>
              <a:buClr>
                <a:schemeClr val="lt1"/>
              </a:buClr>
              <a:buSzPct val="100000"/>
              <a:buFont typeface="Arial"/>
              <a:buChar char="•"/>
            </a:pPr>
            <a:r>
              <a:rPr lang="es-MX" sz="2600" b="0" i="0" u="none" strike="noStrike" cap="none">
                <a:solidFill>
                  <a:schemeClr val="lt1"/>
                </a:solidFill>
                <a:latin typeface="Rockwell"/>
                <a:ea typeface="Rockwell"/>
                <a:cs typeface="Rockwell"/>
                <a:sym typeface="Rockwell"/>
              </a:rPr>
              <a:t> Posee un nombre único (identificador). </a:t>
            </a:r>
          </a:p>
          <a:p>
            <a:pPr marL="228600" marR="0" lvl="0" indent="-228600" algn="l" rtl="0">
              <a:lnSpc>
                <a:spcPct val="110000"/>
              </a:lnSpc>
              <a:spcBef>
                <a:spcPts val="1000"/>
              </a:spcBef>
              <a:spcAft>
                <a:spcPts val="0"/>
              </a:spcAft>
              <a:buClr>
                <a:schemeClr val="lt1"/>
              </a:buClr>
              <a:buSzPct val="100000"/>
              <a:buFont typeface="Arial"/>
              <a:buChar char="•"/>
            </a:pPr>
            <a:r>
              <a:rPr lang="es-MX" sz="2600" b="0" i="0" u="none" strike="noStrike" cap="none">
                <a:solidFill>
                  <a:schemeClr val="lt1"/>
                </a:solidFill>
                <a:latin typeface="Rockwell"/>
                <a:ea typeface="Rockwell"/>
                <a:cs typeface="Rockwell"/>
                <a:sym typeface="Rockwell"/>
              </a:rPr>
              <a:t> Un objeto es del tipo de una clase</a:t>
            </a:r>
          </a:p>
          <a:p>
            <a:pPr marL="228600" marR="0" lvl="0" indent="-228600" algn="l" rtl="0">
              <a:lnSpc>
                <a:spcPct val="110000"/>
              </a:lnSpc>
              <a:spcBef>
                <a:spcPts val="1000"/>
              </a:spcBef>
              <a:spcAft>
                <a:spcPts val="0"/>
              </a:spcAft>
              <a:buClr>
                <a:schemeClr val="lt1"/>
              </a:buClr>
              <a:buSzPct val="100000"/>
              <a:buFont typeface="Arial"/>
              <a:buChar char="•"/>
            </a:pPr>
            <a:r>
              <a:rPr lang="es-MX" sz="2600" b="0" i="0" u="none" strike="noStrike" cap="none">
                <a:solidFill>
                  <a:schemeClr val="lt1"/>
                </a:solidFill>
                <a:latin typeface="Rockwell"/>
                <a:ea typeface="Rockwell"/>
                <a:cs typeface="Rockwell"/>
                <a:sym typeface="Rockwell"/>
              </a:rPr>
              <a:t> “Un objeto es la instancia de una clase” </a:t>
            </a:r>
          </a:p>
          <a:p>
            <a:pPr marL="228600" marR="0" lvl="0" indent="-228600" algn="l" rtl="0">
              <a:lnSpc>
                <a:spcPct val="110000"/>
              </a:lnSpc>
              <a:spcBef>
                <a:spcPts val="1000"/>
              </a:spcBef>
              <a:spcAft>
                <a:spcPts val="0"/>
              </a:spcAft>
              <a:buClr>
                <a:schemeClr val="lt1"/>
              </a:buClr>
              <a:buSzPct val="100000"/>
              <a:buFont typeface="Arial"/>
              <a:buChar char="•"/>
            </a:pPr>
            <a:r>
              <a:rPr lang="es-MX" sz="2600" b="0" i="0" u="none" strike="noStrike" cap="none">
                <a:solidFill>
                  <a:schemeClr val="lt1"/>
                </a:solidFill>
                <a:latin typeface="Rockwell"/>
                <a:ea typeface="Rockwell"/>
                <a:cs typeface="Rockwell"/>
                <a:sym typeface="Rockwell"/>
              </a:rPr>
              <a:t> Un objeto es un ejemplar específico creado con la estructura de una clase.</a:t>
            </a:r>
          </a:p>
          <a:p>
            <a:pPr marL="228600" marR="0" lvl="0" indent="-228600" algn="l" rtl="0">
              <a:lnSpc>
                <a:spcPct val="11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1083633" y="5799350"/>
            <a:ext cx="9248100" cy="698400"/>
          </a:xfrm>
          <a:prstGeom prst="rect">
            <a:avLst/>
          </a:prstGeom>
        </p:spPr>
        <p:txBody>
          <a:bodyPr wrap="square" lIns="121900" tIns="121900" rIns="121900" bIns="121900" anchor="ctr" anchorCtr="0">
            <a:noAutofit/>
          </a:bodyPr>
          <a:lstStyle/>
          <a:p>
            <a:pPr lvl="0" algn="ctr" rtl="0">
              <a:spcBef>
                <a:spcPts val="0"/>
              </a:spcBef>
              <a:buNone/>
            </a:pPr>
            <a:r>
              <a:rPr lang="es-MX" i="1"/>
              <a:t>Clase = Definición de un objeto				Instancia = Un objeto concreto</a:t>
            </a:r>
          </a:p>
        </p:txBody>
      </p:sp>
      <p:pic>
        <p:nvPicPr>
          <p:cNvPr id="296" name="Shape 296"/>
          <p:cNvPicPr preferRelativeResize="0"/>
          <p:nvPr/>
        </p:nvPicPr>
        <p:blipFill>
          <a:blip r:embed="rId3">
            <a:alphaModFix/>
          </a:blip>
          <a:stretch>
            <a:fillRect/>
          </a:stretch>
        </p:blipFill>
        <p:spPr>
          <a:xfrm>
            <a:off x="1560175" y="181825"/>
            <a:ext cx="8295000" cy="5367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CLASE ABSTRACTA.</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302" name="Shape 302"/>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just" rtl="0">
              <a:lnSpc>
                <a:spcPct val="120000"/>
              </a:lnSpc>
              <a:spcBef>
                <a:spcPts val="0"/>
              </a:spcBef>
              <a:spcAft>
                <a:spcPts val="0"/>
              </a:spcAft>
              <a:buClr>
                <a:schemeClr val="lt1"/>
              </a:buClr>
              <a:buSzPct val="100000"/>
              <a:buFont typeface="Arial"/>
              <a:buChar char="•"/>
            </a:pPr>
            <a:r>
              <a:rPr lang="es-MX" sz="3600" b="0" i="0" u="none" strike="noStrike" cap="none">
                <a:solidFill>
                  <a:schemeClr val="lt1"/>
                </a:solidFill>
                <a:latin typeface="Rockwell"/>
                <a:ea typeface="Rockwell"/>
                <a:cs typeface="Rockwell"/>
                <a:sym typeface="Rockwell"/>
              </a:rPr>
              <a:t>Es una clase que sirve como clase base común, pero NO puede tener instancias. Una clase abstracta solo puede servir como clase base (solo se puede heredar de ella).</a:t>
            </a:r>
          </a:p>
          <a:p>
            <a:pPr marL="228600" marR="0" lvl="0" indent="-228600" algn="just" rtl="0">
              <a:lnSpc>
                <a:spcPct val="120000"/>
              </a:lnSpc>
              <a:spcBef>
                <a:spcPts val="1000"/>
              </a:spcBef>
              <a:spcAft>
                <a:spcPts val="0"/>
              </a:spcAft>
              <a:buClr>
                <a:schemeClr val="lt1"/>
              </a:buClr>
              <a:buSzPct val="100000"/>
              <a:buFont typeface="Arial"/>
              <a:buChar char="•"/>
            </a:pPr>
            <a:r>
              <a:rPr lang="es-MX" sz="3600" b="0" i="0" u="none" strike="noStrike" cap="none">
                <a:solidFill>
                  <a:schemeClr val="lt1"/>
                </a:solidFill>
                <a:latin typeface="Rockwell"/>
                <a:ea typeface="Rockwell"/>
                <a:cs typeface="Rockwell"/>
                <a:sym typeface="Rockwell"/>
              </a:rPr>
              <a:t>Sus clases “hijas” SI pueden tener instancias.</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ENCAPSULAMIENTO</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308" name="Shape 308"/>
          <p:cNvSpPr txBox="1">
            <a:spLocks noGrp="1"/>
          </p:cNvSpPr>
          <p:nvPr>
            <p:ph type="body" idx="1"/>
          </p:nvPr>
        </p:nvSpPr>
        <p:spPr>
          <a:xfrm>
            <a:off x="913795" y="1282700"/>
            <a:ext cx="10353762" cy="5080000"/>
          </a:xfrm>
          <a:prstGeom prst="rect">
            <a:avLst/>
          </a:prstGeom>
          <a:noFill/>
          <a:ln>
            <a:noFill/>
          </a:ln>
        </p:spPr>
        <p:txBody>
          <a:bodyPr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El encapsulamiento oculta detalles de la implementación de un objeto.</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Permite incluir en una sola entidad información y operaciones que operan sobre esa información.</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Permite:</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Componentes públicos [Accesibles, Visibles].</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Componentes privados [No accesibles, Ocultos].</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Restricción de accesos indebidos.</a:t>
            </a:r>
          </a:p>
          <a:p>
            <a:pPr marL="228600" marR="0" lvl="0" indent="-228600" algn="l" rtl="0">
              <a:lnSpc>
                <a:spcPct val="11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CONSTRUCTORES  Y DESTRUCTORES</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314" name="Shape 314"/>
          <p:cNvSpPr txBox="1">
            <a:spLocks noGrp="1"/>
          </p:cNvSpPr>
          <p:nvPr>
            <p:ph type="body" idx="1"/>
          </p:nvPr>
        </p:nvSpPr>
        <p:spPr>
          <a:xfrm>
            <a:off x="913795" y="1473200"/>
            <a:ext cx="10353762" cy="4914900"/>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ct val="100000"/>
              <a:buFont typeface="Arial"/>
              <a:buChar char="•"/>
            </a:pPr>
            <a:r>
              <a:rPr lang="es-MX" sz="3000" b="0" i="0" u="none" strike="noStrike" cap="none">
                <a:solidFill>
                  <a:schemeClr val="lt1"/>
                </a:solidFill>
                <a:latin typeface="Rockwell"/>
                <a:ea typeface="Rockwell"/>
                <a:cs typeface="Rockwell"/>
                <a:sym typeface="Rockwell"/>
              </a:rPr>
              <a:t>Los objetos ocupan espacio en memoria; existen en el tiempo y deben crearse [instanciarse] y destruirse:</a:t>
            </a:r>
          </a:p>
          <a:p>
            <a:pPr marL="228600" marR="0" lvl="0" indent="-228600" algn="l" rtl="0">
              <a:lnSpc>
                <a:spcPct val="120000"/>
              </a:lnSpc>
              <a:spcBef>
                <a:spcPts val="1000"/>
              </a:spcBef>
              <a:spcAft>
                <a:spcPts val="0"/>
              </a:spcAft>
              <a:buClr>
                <a:schemeClr val="lt1"/>
              </a:buClr>
              <a:buSzPct val="100000"/>
              <a:buFont typeface="Arial"/>
              <a:buChar char="•"/>
            </a:pPr>
            <a:r>
              <a:rPr lang="es-MX" sz="3000" b="0" i="0" u="none" strike="noStrike" cap="none">
                <a:solidFill>
                  <a:schemeClr val="lt1"/>
                </a:solidFill>
                <a:latin typeface="Rockwell"/>
                <a:ea typeface="Rockwell"/>
                <a:cs typeface="Rockwell"/>
                <a:sym typeface="Rockwell"/>
              </a:rPr>
              <a:t>Constructor.- Operación que crea un objeto y/o inicializa su estado. </a:t>
            </a:r>
          </a:p>
          <a:p>
            <a:pPr marL="228600" marR="0" lvl="0" indent="-228600" algn="l" rtl="0">
              <a:lnSpc>
                <a:spcPct val="120000"/>
              </a:lnSpc>
              <a:spcBef>
                <a:spcPts val="1000"/>
              </a:spcBef>
              <a:spcAft>
                <a:spcPts val="0"/>
              </a:spcAft>
              <a:buClr>
                <a:schemeClr val="lt1"/>
              </a:buClr>
              <a:buSzPct val="100000"/>
              <a:buFont typeface="Arial"/>
              <a:buChar char="•"/>
            </a:pPr>
            <a:r>
              <a:rPr lang="es-MX" sz="3000" b="0" i="0" u="none" strike="noStrike" cap="none">
                <a:solidFill>
                  <a:schemeClr val="lt1"/>
                </a:solidFill>
                <a:latin typeface="Rockwell"/>
                <a:ea typeface="Rockwell"/>
                <a:cs typeface="Rockwell"/>
                <a:sym typeface="Rockwell"/>
              </a:rPr>
              <a:t>Destructor.- Operación que libera el estado de un objeto y/o destruye el propio objeto. (En java no tenemos que preocuparnos por esto lo hacen por nosotros agradezcan a el Garbage Collector)</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913795" y="314178"/>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HERENCIA</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320" name="Shape 320"/>
          <p:cNvSpPr txBox="1">
            <a:spLocks noGrp="1"/>
          </p:cNvSpPr>
          <p:nvPr>
            <p:ph type="body" idx="1"/>
          </p:nvPr>
        </p:nvSpPr>
        <p:spPr>
          <a:xfrm>
            <a:off x="182880" y="858129"/>
            <a:ext cx="11493305" cy="5529971"/>
          </a:xfrm>
          <a:prstGeom prst="rect">
            <a:avLst/>
          </a:prstGeom>
          <a:noFill/>
          <a:ln>
            <a:noFill/>
          </a:ln>
        </p:spPr>
        <p:txBody>
          <a:bodyPr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ct val="99107"/>
              <a:buFont typeface="Arial"/>
              <a:buChar char="•"/>
            </a:pPr>
            <a:r>
              <a:rPr lang="es-MX" sz="2775" b="0" i="0" u="none" strike="noStrike" cap="none">
                <a:solidFill>
                  <a:schemeClr val="lt1"/>
                </a:solidFill>
                <a:latin typeface="Rockwell"/>
                <a:ea typeface="Rockwell"/>
                <a:cs typeface="Rockwell"/>
                <a:sym typeface="Rockwell"/>
              </a:rPr>
              <a:t>Capacidad para utilizar características previstas en antepasados o ascendientes.</a:t>
            </a:r>
          </a:p>
          <a:p>
            <a:pPr marL="228600" marR="0" lvl="0" indent="-228600" algn="l" rtl="0">
              <a:lnSpc>
                <a:spcPct val="110000"/>
              </a:lnSpc>
              <a:spcBef>
                <a:spcPts val="1000"/>
              </a:spcBef>
              <a:spcAft>
                <a:spcPts val="0"/>
              </a:spcAft>
              <a:buClr>
                <a:schemeClr val="lt1"/>
              </a:buClr>
              <a:buSzPct val="99107"/>
              <a:buFont typeface="Arial"/>
              <a:buChar char="•"/>
            </a:pPr>
            <a:r>
              <a:rPr lang="es-MX" sz="2775" b="0" i="0" u="none" strike="noStrike" cap="none">
                <a:solidFill>
                  <a:schemeClr val="lt1"/>
                </a:solidFill>
                <a:latin typeface="Rockwell"/>
                <a:ea typeface="Rockwell"/>
                <a:cs typeface="Rockwell"/>
                <a:sym typeface="Rockwell"/>
              </a:rPr>
              <a:t>Permite construir nuevas clases a partir de otras ya existentes, permitiendo que éstas les “transmitan” sus propiedades.</a:t>
            </a:r>
          </a:p>
          <a:p>
            <a:pPr marL="228600" marR="0" lvl="0" indent="-228600" algn="l" rtl="0">
              <a:lnSpc>
                <a:spcPct val="110000"/>
              </a:lnSpc>
              <a:spcBef>
                <a:spcPts val="1000"/>
              </a:spcBef>
              <a:spcAft>
                <a:spcPts val="0"/>
              </a:spcAft>
              <a:buClr>
                <a:schemeClr val="lt1"/>
              </a:buClr>
              <a:buSzPct val="99107"/>
              <a:buFont typeface="Arial"/>
              <a:buChar char="•"/>
            </a:pPr>
            <a:r>
              <a:rPr lang="es-MX" sz="2775" b="0" i="0" u="none" strike="noStrike" cap="none">
                <a:solidFill>
                  <a:schemeClr val="lt1"/>
                </a:solidFill>
                <a:latin typeface="Rockwell"/>
                <a:ea typeface="Rockwell"/>
                <a:cs typeface="Rockwell"/>
                <a:sym typeface="Rockwell"/>
              </a:rPr>
              <a:t>Objetivo: Reutilización de código.</a:t>
            </a:r>
          </a:p>
          <a:p>
            <a:pPr marL="228600" marR="0" lvl="0" indent="-228600" algn="l" rtl="0">
              <a:lnSpc>
                <a:spcPct val="110000"/>
              </a:lnSpc>
              <a:spcBef>
                <a:spcPts val="1000"/>
              </a:spcBef>
              <a:spcAft>
                <a:spcPts val="0"/>
              </a:spcAft>
              <a:buClr>
                <a:schemeClr val="lt1"/>
              </a:buClr>
              <a:buSzPct val="99107"/>
              <a:buFont typeface="Arial"/>
              <a:buChar char="•"/>
            </a:pPr>
            <a:r>
              <a:rPr lang="es-MX" sz="2775" b="0" i="0" u="none" strike="noStrike" cap="none">
                <a:solidFill>
                  <a:schemeClr val="lt1"/>
                </a:solidFill>
                <a:latin typeface="Rockwell"/>
                <a:ea typeface="Rockwell"/>
                <a:cs typeface="Rockwell"/>
                <a:sym typeface="Rockwell"/>
              </a:rPr>
              <a:t>En java solo se puede heredar una clase a la vez.</a:t>
            </a:r>
          </a:p>
          <a:p>
            <a:pPr marL="228600" marR="0" lvl="0" indent="-228600" algn="l" rtl="0">
              <a:lnSpc>
                <a:spcPct val="110000"/>
              </a:lnSpc>
              <a:spcBef>
                <a:spcPts val="1000"/>
              </a:spcBef>
              <a:spcAft>
                <a:spcPts val="0"/>
              </a:spcAft>
              <a:buClr>
                <a:schemeClr val="lt1"/>
              </a:buClr>
              <a:buSzPct val="99107"/>
              <a:buFont typeface="Arial"/>
              <a:buChar char="•"/>
            </a:pPr>
            <a:r>
              <a:rPr lang="es-MX" sz="2775" b="0" i="0" u="none" strike="noStrike" cap="none">
                <a:solidFill>
                  <a:schemeClr val="lt1"/>
                </a:solidFill>
                <a:latin typeface="Rockwell"/>
                <a:ea typeface="Rockwell"/>
                <a:cs typeface="Rockwell"/>
                <a:sym typeface="Rockwell"/>
              </a:rPr>
              <a:t>Herencia Simple.- Una clase puede tener sólo un ascendiente. [Una subclase puede heredar de una única clase].</a:t>
            </a:r>
          </a:p>
          <a:p>
            <a:pPr marL="228600" marR="0" lvl="0" indent="-228600" algn="l" rtl="0">
              <a:lnSpc>
                <a:spcPct val="110000"/>
              </a:lnSpc>
              <a:spcBef>
                <a:spcPts val="1000"/>
              </a:spcBef>
              <a:spcAft>
                <a:spcPts val="0"/>
              </a:spcAft>
              <a:buClr>
                <a:schemeClr val="lt1"/>
              </a:buClr>
              <a:buSzPct val="99107"/>
              <a:buFont typeface="Arial"/>
              <a:buChar char="•"/>
            </a:pPr>
            <a:r>
              <a:rPr lang="es-MX" sz="2775" b="0" i="0" u="none" strike="noStrike" cap="none">
                <a:solidFill>
                  <a:schemeClr val="lt1"/>
                </a:solidFill>
                <a:latin typeface="Rockwell"/>
                <a:ea typeface="Rockwell"/>
                <a:cs typeface="Rockwell"/>
                <a:sym typeface="Rockwell"/>
              </a:rPr>
              <a:t>Una subclase hereda el comportamiento y la estructura de su Super Clase</a:t>
            </a:r>
          </a:p>
          <a:p>
            <a:pPr marL="228600" marR="0" lvl="0" indent="-228600" algn="l" rtl="0">
              <a:lnSpc>
                <a:spcPct val="110000"/>
              </a:lnSpc>
              <a:spcBef>
                <a:spcPts val="1000"/>
              </a:spcBef>
              <a:buClr>
                <a:schemeClr val="lt1"/>
              </a:buClr>
              <a:buSzPct val="97368"/>
              <a:buFont typeface="Arial"/>
              <a:buNone/>
            </a:pPr>
            <a:endParaRPr sz="1850" b="0" i="0" u="none" strike="noStrike" cap="none">
              <a:solidFill>
                <a:schemeClr val="lt1"/>
              </a:solidFill>
              <a:latin typeface="Rockwell"/>
              <a:ea typeface="Rockwell"/>
              <a:cs typeface="Rockwell"/>
              <a:sym typeface="Rockwe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1083633" y="5740500"/>
            <a:ext cx="9248100" cy="698400"/>
          </a:xfrm>
          <a:prstGeom prst="rect">
            <a:avLst/>
          </a:prstGeom>
        </p:spPr>
        <p:txBody>
          <a:bodyPr wrap="square" lIns="121900" tIns="121900" rIns="121900" bIns="121900" anchor="ctr" anchorCtr="0">
            <a:noAutofit/>
          </a:bodyPr>
          <a:lstStyle/>
          <a:p>
            <a:pPr lvl="0" algn="ctr" rtl="0">
              <a:spcBef>
                <a:spcPts val="0"/>
              </a:spcBef>
              <a:buNone/>
            </a:pPr>
            <a:r>
              <a:rPr lang="es-MX" i="1"/>
              <a:t>Ejemplo de herencia</a:t>
            </a:r>
          </a:p>
        </p:txBody>
      </p:sp>
      <p:pic>
        <p:nvPicPr>
          <p:cNvPr id="326" name="Shape 326"/>
          <p:cNvPicPr preferRelativeResize="0"/>
          <p:nvPr/>
        </p:nvPicPr>
        <p:blipFill>
          <a:blip r:embed="rId3">
            <a:alphaModFix/>
          </a:blip>
          <a:stretch>
            <a:fillRect/>
          </a:stretch>
        </p:blipFill>
        <p:spPr>
          <a:xfrm>
            <a:off x="2083875" y="181850"/>
            <a:ext cx="7247601" cy="5435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SOBRE ESCRITURA</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332" name="Shape 332"/>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00000"/>
              </a:lnSpc>
              <a:spcBef>
                <a:spcPts val="0"/>
              </a:spcBef>
              <a:spcAft>
                <a:spcPts val="0"/>
              </a:spcAft>
              <a:buClr>
                <a:schemeClr val="lt1"/>
              </a:buClr>
              <a:buSzPct val="98666"/>
              <a:buFont typeface="Arial"/>
              <a:buChar char="•"/>
            </a:pPr>
            <a:r>
              <a:rPr lang="es-MX" sz="2960" b="0" i="0" u="none" strike="noStrike" cap="none">
                <a:solidFill>
                  <a:schemeClr val="lt1"/>
                </a:solidFill>
                <a:latin typeface="Rockwell"/>
                <a:ea typeface="Rockwell"/>
                <a:cs typeface="Rockwell"/>
                <a:sym typeface="Rockwell"/>
              </a:rPr>
              <a:t>Sucede cuando una clase “B” hereda características de una clase “A”, pero la clase “B” re-define las características heredadas de “A”.</a:t>
            </a:r>
          </a:p>
          <a:p>
            <a:pPr marL="228600" marR="0" lvl="0" indent="-228600" algn="l" rtl="0">
              <a:lnSpc>
                <a:spcPct val="100000"/>
              </a:lnSpc>
              <a:spcBef>
                <a:spcPts val="1000"/>
              </a:spcBef>
              <a:spcAft>
                <a:spcPts val="0"/>
              </a:spcAft>
              <a:buClr>
                <a:schemeClr val="lt1"/>
              </a:buClr>
              <a:buSzPct val="98666"/>
              <a:buFont typeface="Arial"/>
              <a:buChar char="•"/>
            </a:pPr>
            <a:r>
              <a:rPr lang="es-MX" sz="2960" b="0" i="0" u="none" strike="noStrike" cap="none">
                <a:solidFill>
                  <a:schemeClr val="lt1"/>
                </a:solidFill>
                <a:latin typeface="Rockwell"/>
                <a:ea typeface="Rockwell"/>
                <a:cs typeface="Rockwell"/>
                <a:sym typeface="Rockwell"/>
              </a:rPr>
              <a:t>Propiedades y métodos pueden heredarse de una superclase. Si estas propiedades y métodos son re-definidos en la clase derivada, se dice que han sido “Sobreescritos”.</a:t>
            </a:r>
          </a:p>
          <a:p>
            <a:pPr marL="228600" marR="0" lvl="0" indent="-228600" algn="l" rtl="0">
              <a:lnSpc>
                <a:spcPct val="100000"/>
              </a:lnSpc>
              <a:spcBef>
                <a:spcPts val="1000"/>
              </a:spcBef>
              <a:buClr>
                <a:schemeClr val="lt1"/>
              </a:buClr>
              <a:buSzPct val="97368"/>
              <a:buFont typeface="Arial"/>
              <a:buNone/>
            </a:pPr>
            <a:endParaRPr sz="1850" b="0" i="0" u="none" strike="noStrike" cap="none">
              <a:solidFill>
                <a:schemeClr val="lt1"/>
              </a:solidFill>
              <a:latin typeface="Rockwell"/>
              <a:ea typeface="Rockwell"/>
              <a:cs typeface="Rockwell"/>
              <a:sym typeface="Rockwe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SOBRECARGA</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338" name="Shape 338"/>
          <p:cNvSpPr txBox="1">
            <a:spLocks noGrp="1"/>
          </p:cNvSpPr>
          <p:nvPr>
            <p:ph type="body" idx="1"/>
          </p:nvPr>
        </p:nvSpPr>
        <p:spPr>
          <a:xfrm>
            <a:off x="913795" y="1587500"/>
            <a:ext cx="10353762" cy="4203700"/>
          </a:xfrm>
          <a:prstGeom prst="rect">
            <a:avLst/>
          </a:prstGeom>
          <a:noFill/>
          <a:ln>
            <a:noFill/>
          </a:ln>
        </p:spPr>
        <p:txBody>
          <a:bodyPr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La sobrecarga representa diferentes maneras de realizar una misma acción.</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En los programas se usa el mismo nombre en diferentes métodos con  diferentes firmas [número, orden y tipo de los parámetros].</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El código de programación asociado a cada sobrecarga puede variar.</a:t>
            </a:r>
          </a:p>
          <a:p>
            <a:pPr marL="228600" marR="0" lvl="0" indent="-228600" algn="l" rtl="0">
              <a:lnSpc>
                <a:spcPct val="11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383" y="3166991"/>
            <a:ext cx="6116100" cy="1531500"/>
          </a:xfrm>
        </p:spPr>
        <p:txBody>
          <a:bodyPr/>
          <a:lstStyle/>
          <a:p>
            <a:r>
              <a:rPr lang="es-MX" dirty="0" smtClean="0"/>
              <a:t>Regla #3 Cuestionarse Siempre (Ser curioso)</a:t>
            </a:r>
            <a:endParaRPr lang="es-MX" dirty="0"/>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1281" y="1182348"/>
            <a:ext cx="3171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1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EJEMPLOS:</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344" name="Shape 344"/>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ct val="100000"/>
              <a:buFont typeface="Arial"/>
              <a:buChar char="•"/>
            </a:pPr>
            <a:r>
              <a:rPr lang="es-MX" sz="3600" b="0" i="0" u="none" strike="noStrike" cap="none">
                <a:solidFill>
                  <a:schemeClr val="lt1"/>
                </a:solidFill>
                <a:latin typeface="Rockwell"/>
                <a:ea typeface="Rockwell"/>
                <a:cs typeface="Rockwell"/>
                <a:sym typeface="Rockwell"/>
              </a:rPr>
              <a:t>miEmpleado.contratar(“Juan”, “Ventas”, 2500)</a:t>
            </a:r>
          </a:p>
          <a:p>
            <a:pPr marL="228600" marR="0" lvl="0" indent="-228600" algn="l" rtl="0">
              <a:lnSpc>
                <a:spcPct val="120000"/>
              </a:lnSpc>
              <a:spcBef>
                <a:spcPts val="1000"/>
              </a:spcBef>
              <a:spcAft>
                <a:spcPts val="0"/>
              </a:spcAft>
              <a:buClr>
                <a:schemeClr val="lt1"/>
              </a:buClr>
              <a:buSzPct val="100000"/>
              <a:buFont typeface="Arial"/>
              <a:buChar char="•"/>
            </a:pPr>
            <a:r>
              <a:rPr lang="es-MX" sz="3600" b="0" i="0" u="none" strike="noStrike" cap="none">
                <a:solidFill>
                  <a:schemeClr val="lt1"/>
                </a:solidFill>
                <a:latin typeface="Rockwell"/>
                <a:ea typeface="Rockwell"/>
                <a:cs typeface="Rockwell"/>
                <a:sym typeface="Rockwell"/>
              </a:rPr>
              <a:t>miEmpleado.contratar(“Juan”)</a:t>
            </a:r>
          </a:p>
          <a:p>
            <a:pPr marL="228600" marR="0" lvl="0" indent="-228600" algn="l" rtl="0">
              <a:lnSpc>
                <a:spcPct val="120000"/>
              </a:lnSpc>
              <a:spcBef>
                <a:spcPts val="1000"/>
              </a:spcBef>
              <a:spcAft>
                <a:spcPts val="0"/>
              </a:spcAft>
              <a:buClr>
                <a:schemeClr val="lt1"/>
              </a:buClr>
              <a:buSzPct val="100000"/>
              <a:buFont typeface="Arial"/>
              <a:buChar char="•"/>
            </a:pPr>
            <a:r>
              <a:rPr lang="es-MX" sz="3600" b="0" i="0" u="none" strike="noStrike" cap="none">
                <a:solidFill>
                  <a:schemeClr val="lt1"/>
                </a:solidFill>
                <a:latin typeface="Rockwell"/>
                <a:ea typeface="Rockwell"/>
                <a:cs typeface="Rockwell"/>
                <a:sym typeface="Rockwell"/>
              </a:rPr>
              <a:t>miEmpleado.contratar(“Juan”, 2500)</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POLIMORFISMO</a:t>
            </a:r>
            <a:br>
              <a:rPr lang="es-MX" sz="3400" b="1" i="0" u="none" strike="noStrike" cap="none">
                <a:solidFill>
                  <a:schemeClr val="lt1"/>
                </a:solidFill>
                <a:latin typeface="Bookman Old Style"/>
                <a:ea typeface="Bookman Old Style"/>
                <a:cs typeface="Bookman Old Style"/>
                <a:sym typeface="Bookman Old Style"/>
              </a:rPr>
            </a:br>
            <a:endParaRPr lang="es-MX" sz="3400" b="1" i="0" u="none" strike="noStrike" cap="none">
              <a:solidFill>
                <a:schemeClr val="lt1"/>
              </a:solidFill>
              <a:latin typeface="Bookman Old Style"/>
              <a:ea typeface="Bookman Old Style"/>
              <a:cs typeface="Bookman Old Style"/>
              <a:sym typeface="Bookman Old Style"/>
            </a:endParaRPr>
          </a:p>
        </p:txBody>
      </p:sp>
      <p:sp>
        <p:nvSpPr>
          <p:cNvPr id="350" name="Shape 350"/>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POLI = Múltiples, MORFISMO = Formas</a:t>
            </a:r>
          </a:p>
          <a:p>
            <a:pPr marL="228600" marR="0" lvl="0" indent="-228600" algn="l" rtl="0">
              <a:lnSpc>
                <a:spcPct val="12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Es el uso de un mismo nombre para representar o significar más de una acción.</a:t>
            </a:r>
          </a:p>
          <a:p>
            <a:pPr marL="228600" marR="0" lvl="0" indent="-228600" algn="l" rtl="0">
              <a:lnSpc>
                <a:spcPct val="12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La sobrecarga es un tipo de Polimorfismo.</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913795" y="970671"/>
            <a:ext cx="10353762" cy="5328529"/>
          </a:xfrm>
          <a:prstGeom prst="rect">
            <a:avLst/>
          </a:prstGeom>
          <a:noFill/>
          <a:ln>
            <a:noFill/>
          </a:ln>
        </p:spPr>
        <p:txBody>
          <a:bodyPr wrap="square" lIns="91425" tIns="45700" rIns="91425" bIns="45700" anchor="t" anchorCtr="0">
            <a:noAutofit/>
          </a:bodyPr>
          <a:lstStyle/>
          <a:p>
            <a:pPr marL="228600" marR="0" lvl="0" indent="-228600" algn="l" rtl="0">
              <a:lnSpc>
                <a:spcPct val="110000"/>
              </a:lnSpc>
              <a:spcBef>
                <a:spcPts val="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Que un mismo mensaje pueda producir acciones totalmente diferentes cuando se recibe por objetos diferentes del mismo tipo.</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Un usuario puede enviar un mensaje genérico y dejar los detalles de la implementación exacta para el objeto que recibe el mensaje en tiempo de ejecución.</a:t>
            </a:r>
          </a:p>
          <a:p>
            <a:pPr marL="228600" marR="0" lvl="0" indent="-228600" algn="l" rtl="0">
              <a:lnSpc>
                <a:spcPct val="11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Para este caso, se utiliza herencia y sobreescritura (Override).</a:t>
            </a:r>
          </a:p>
          <a:p>
            <a:pPr marL="228600" marR="0" lvl="0" indent="-228600" algn="l" rtl="0">
              <a:lnSpc>
                <a:spcPct val="11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1083633" y="5740500"/>
            <a:ext cx="9248100" cy="698400"/>
          </a:xfrm>
          <a:prstGeom prst="rect">
            <a:avLst/>
          </a:prstGeom>
        </p:spPr>
        <p:txBody>
          <a:bodyPr wrap="square" lIns="121900" tIns="121900" rIns="121900" bIns="121900" anchor="ctr" anchorCtr="0">
            <a:noAutofit/>
          </a:bodyPr>
          <a:lstStyle/>
          <a:p>
            <a:pPr lvl="0" algn="ctr" rtl="0">
              <a:spcBef>
                <a:spcPts val="0"/>
              </a:spcBef>
              <a:buNone/>
            </a:pPr>
            <a:r>
              <a:rPr lang="es-MX" i="1"/>
              <a:t>Polimorfismo: Todos son animales; presentar la misma interfaz para diferentes formas.</a:t>
            </a:r>
          </a:p>
        </p:txBody>
      </p:sp>
      <p:pic>
        <p:nvPicPr>
          <p:cNvPr id="361" name="Shape 361"/>
          <p:cNvPicPr preferRelativeResize="0"/>
          <p:nvPr/>
        </p:nvPicPr>
        <p:blipFill>
          <a:blip r:embed="rId3">
            <a:alphaModFix/>
          </a:blip>
          <a:stretch>
            <a:fillRect/>
          </a:stretch>
        </p:blipFill>
        <p:spPr>
          <a:xfrm>
            <a:off x="1083625" y="888275"/>
            <a:ext cx="3715100" cy="3727925"/>
          </a:xfrm>
          <a:prstGeom prst="rect">
            <a:avLst/>
          </a:prstGeom>
          <a:noFill/>
          <a:ln>
            <a:noFill/>
          </a:ln>
        </p:spPr>
      </p:pic>
      <p:sp>
        <p:nvSpPr>
          <p:cNvPr id="362" name="Shape 362"/>
          <p:cNvSpPr txBox="1"/>
          <p:nvPr/>
        </p:nvSpPr>
        <p:spPr>
          <a:xfrm>
            <a:off x="6122150" y="642650"/>
            <a:ext cx="4797600" cy="3855900"/>
          </a:xfrm>
          <a:prstGeom prst="rect">
            <a:avLst/>
          </a:prstGeom>
          <a:noFill/>
          <a:ln>
            <a:noFill/>
          </a:ln>
        </p:spPr>
        <p:txBody>
          <a:bodyPr wrap="square" lIns="91425" tIns="91425" rIns="91425" bIns="91425" anchor="t" anchorCtr="0">
            <a:noAutofit/>
          </a:bodyPr>
          <a:lstStyle/>
          <a:p>
            <a:pPr lvl="0" rtl="0">
              <a:spcBef>
                <a:spcPts val="0"/>
              </a:spcBef>
              <a:buNone/>
            </a:pPr>
            <a:r>
              <a:rPr lang="es-MX">
                <a:solidFill>
                  <a:srgbClr val="FFFFFF"/>
                </a:solidFill>
              </a:rPr>
              <a:t>perro.habla();	</a:t>
            </a:r>
            <a:r>
              <a:rPr lang="es-MX" i="1">
                <a:solidFill>
                  <a:srgbClr val="FFFFFF"/>
                </a:solidFill>
              </a:rPr>
              <a:t>// Woof</a:t>
            </a:r>
          </a:p>
          <a:p>
            <a:pPr lvl="0" rtl="0">
              <a:spcBef>
                <a:spcPts val="0"/>
              </a:spcBef>
              <a:buNone/>
            </a:pPr>
            <a:endParaRPr>
              <a:solidFill>
                <a:srgbClr val="FFFFFF"/>
              </a:solidFill>
            </a:endParaRPr>
          </a:p>
          <a:p>
            <a:pPr lvl="0" rtl="0">
              <a:spcBef>
                <a:spcPts val="0"/>
              </a:spcBef>
              <a:buNone/>
            </a:pPr>
            <a:r>
              <a:rPr lang="es-MX">
                <a:solidFill>
                  <a:srgbClr val="FFFFFF"/>
                </a:solidFill>
              </a:rPr>
              <a:t>gato.habla();	</a:t>
            </a:r>
            <a:r>
              <a:rPr lang="es-MX" i="1">
                <a:solidFill>
                  <a:srgbClr val="FFFFFF"/>
                </a:solidFill>
              </a:rPr>
              <a:t>// Meow</a:t>
            </a:r>
          </a:p>
          <a:p>
            <a:pPr lvl="0" rtl="0">
              <a:spcBef>
                <a:spcPts val="0"/>
              </a:spcBef>
              <a:buNone/>
            </a:pPr>
            <a:endParaRPr>
              <a:solidFill>
                <a:srgbClr val="FFFFFF"/>
              </a:solidFill>
            </a:endParaRPr>
          </a:p>
          <a:p>
            <a:pPr lvl="0" rtl="0">
              <a:spcBef>
                <a:spcPts val="0"/>
              </a:spcBef>
              <a:buNone/>
            </a:pPr>
            <a:r>
              <a:rPr lang="es-MX">
                <a:solidFill>
                  <a:srgbClr val="FFFFFF"/>
                </a:solidFill>
              </a:rPr>
              <a:t>ganso.habla();	</a:t>
            </a:r>
            <a:r>
              <a:rPr lang="es-MX" i="1">
                <a:solidFill>
                  <a:srgbClr val="FFFFFF"/>
                </a:solidFill>
              </a:rPr>
              <a:t>// Quack</a:t>
            </a:r>
          </a:p>
          <a:p>
            <a:pPr lvl="0" rtl="0">
              <a:spcBef>
                <a:spcPts val="0"/>
              </a:spcBef>
              <a:buNone/>
            </a:pPr>
            <a:endParaRPr i="1">
              <a:solidFill>
                <a:srgbClr val="FFFFFF"/>
              </a:solidFill>
            </a:endParaRPr>
          </a:p>
          <a:p>
            <a:pPr lvl="0" rtl="0">
              <a:spcBef>
                <a:spcPts val="0"/>
              </a:spcBef>
              <a:buNone/>
            </a:pPr>
            <a:endParaRPr i="1">
              <a:solidFill>
                <a:srgbClr val="FFFFFF"/>
              </a:solidFill>
            </a:endParaRPr>
          </a:p>
          <a:p>
            <a:pPr lvl="0" rtl="0">
              <a:spcBef>
                <a:spcPts val="0"/>
              </a:spcBef>
              <a:buNone/>
            </a:pPr>
            <a:endParaRPr i="1">
              <a:solidFill>
                <a:srgbClr val="FFFFFF"/>
              </a:solidFill>
            </a:endParaRPr>
          </a:p>
          <a:p>
            <a:pPr lvl="0" rtl="0">
              <a:spcBef>
                <a:spcPts val="0"/>
              </a:spcBef>
              <a:buNone/>
            </a:pPr>
            <a:r>
              <a:rPr lang="es-MX" i="1">
                <a:solidFill>
                  <a:srgbClr val="FFFFFF"/>
                </a:solidFill>
              </a:rPr>
              <a:t>sacarAPasear(Animal animal) {</a:t>
            </a:r>
          </a:p>
          <a:p>
            <a:pPr lvl="0" rtl="0">
              <a:spcBef>
                <a:spcPts val="0"/>
              </a:spcBef>
              <a:buNone/>
            </a:pPr>
            <a:endParaRPr i="1">
              <a:solidFill>
                <a:srgbClr val="FFFFFF"/>
              </a:solidFill>
            </a:endParaRPr>
          </a:p>
          <a:p>
            <a:pPr lvl="0" rtl="0">
              <a:spcBef>
                <a:spcPts val="0"/>
              </a:spcBef>
              <a:buNone/>
            </a:pPr>
            <a:r>
              <a:rPr lang="es-MX" i="1">
                <a:solidFill>
                  <a:srgbClr val="FFFFFF"/>
                </a:solidFill>
              </a:rPr>
              <a:t>	// Caminando</a:t>
            </a:r>
          </a:p>
          <a:p>
            <a:pPr lvl="0" rtl="0">
              <a:spcBef>
                <a:spcPts val="0"/>
              </a:spcBef>
              <a:buNone/>
            </a:pPr>
            <a:endParaRPr i="1">
              <a:solidFill>
                <a:srgbClr val="FFFFFF"/>
              </a:solidFill>
            </a:endParaRPr>
          </a:p>
          <a:p>
            <a:pPr lvl="0" rtl="0">
              <a:spcBef>
                <a:spcPts val="0"/>
              </a:spcBef>
              <a:buNone/>
            </a:pPr>
            <a:r>
              <a:rPr lang="es-MX" i="1">
                <a:solidFill>
                  <a:srgbClr val="FFFFFF"/>
                </a:solidFill>
              </a:rPr>
              <a:t>}</a:t>
            </a:r>
          </a:p>
          <a:p>
            <a:pPr lvl="0" rtl="0">
              <a:spcBef>
                <a:spcPts val="0"/>
              </a:spcBef>
              <a:buNone/>
            </a:pPr>
            <a:endParaRPr i="1">
              <a:solidFill>
                <a:srgbClr val="FFFFFF"/>
              </a:solidFill>
            </a:endParaRPr>
          </a:p>
          <a:p>
            <a:pPr lvl="0" rtl="0">
              <a:spcBef>
                <a:spcPts val="0"/>
              </a:spcBef>
              <a:buNone/>
            </a:pPr>
            <a:r>
              <a:rPr lang="es-MX" i="1">
                <a:solidFill>
                  <a:srgbClr val="FFFFFF"/>
                </a:solidFill>
              </a:rPr>
              <a:t>sacarAPasear(perro);</a:t>
            </a:r>
          </a:p>
          <a:p>
            <a:pPr lvl="0" rtl="0">
              <a:spcBef>
                <a:spcPts val="0"/>
              </a:spcBef>
              <a:buNone/>
            </a:pPr>
            <a:r>
              <a:rPr lang="es-MX" i="1">
                <a:solidFill>
                  <a:srgbClr val="FFFFFF"/>
                </a:solidFill>
              </a:rPr>
              <a:t>sacarAPasear(gato);</a:t>
            </a:r>
          </a:p>
          <a:p>
            <a:pPr lvl="0" rtl="0">
              <a:spcBef>
                <a:spcPts val="0"/>
              </a:spcBef>
              <a:buNone/>
            </a:pPr>
            <a:r>
              <a:rPr lang="es-MX" i="1">
                <a:solidFill>
                  <a:srgbClr val="FFFFFF"/>
                </a:solidFill>
              </a:rPr>
              <a:t>sacarAPasear(ganso);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200" b="1" i="0" u="none" strike="noStrike" cap="none">
                <a:solidFill>
                  <a:schemeClr val="lt1"/>
                </a:solidFill>
                <a:latin typeface="Bookman Old Style"/>
                <a:ea typeface="Bookman Old Style"/>
                <a:cs typeface="Bookman Old Style"/>
                <a:sym typeface="Bookman Old Style"/>
              </a:rPr>
              <a:t>NOTA:</a:t>
            </a:r>
          </a:p>
        </p:txBody>
      </p:sp>
      <p:sp>
        <p:nvSpPr>
          <p:cNvPr id="368" name="Shape 368"/>
          <p:cNvSpPr txBox="1">
            <a:spLocks noGrp="1"/>
          </p:cNvSpPr>
          <p:nvPr>
            <p:ph type="body" idx="1"/>
          </p:nvPr>
        </p:nvSpPr>
        <p:spPr>
          <a:xfrm>
            <a:off x="913795" y="2096064"/>
            <a:ext cx="10353762" cy="3695136"/>
          </a:xfrm>
          <a:prstGeom prst="rect">
            <a:avLst/>
          </a:prstGeom>
          <a:noFill/>
          <a:ln w="76200" cap="flat" cmpd="sng">
            <a:solidFill>
              <a:srgbClr val="7030A0"/>
            </a:solidFill>
            <a:prstDash val="solid"/>
            <a:round/>
            <a:headEnd type="none" w="med" len="med"/>
            <a:tailEnd type="none" w="med" len="med"/>
          </a:ln>
        </p:spPr>
        <p:txBody>
          <a:bodyPr wrap="square" lIns="91425" tIns="45700" rIns="91425" bIns="45700" anchor="t" anchorCtr="0">
            <a:noAutofit/>
          </a:bodyPr>
          <a:lstStyle/>
          <a:p>
            <a:pPr marL="228600" marR="0" lvl="0" indent="-228600" algn="just" rtl="0">
              <a:lnSpc>
                <a:spcPct val="120000"/>
              </a:lnSpc>
              <a:spcBef>
                <a:spcPts val="0"/>
              </a:spcBef>
              <a:buClr>
                <a:schemeClr val="lt1"/>
              </a:buClr>
              <a:buSzPct val="100000"/>
              <a:buFont typeface="Arial"/>
              <a:buChar char="•"/>
            </a:pPr>
            <a:r>
              <a:rPr lang="es-MX" sz="4800" b="0" i="0" u="none" strike="noStrike" cap="none">
                <a:solidFill>
                  <a:schemeClr val="lt1"/>
                </a:solidFill>
                <a:latin typeface="Rockwell"/>
                <a:ea typeface="Rockwell"/>
                <a:cs typeface="Rockwell"/>
                <a:sym typeface="Rockwell"/>
              </a:rPr>
              <a:t>Es importante repasar estos conceptos para tener idea de lo que realizaremos en ANDROID STUDIO.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TAREA</a:t>
            </a:r>
          </a:p>
        </p:txBody>
      </p:sp>
      <p:sp>
        <p:nvSpPr>
          <p:cNvPr id="374" name="Shape 374"/>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AGRADECIMIENTO.</a:t>
            </a:r>
          </a:p>
        </p:txBody>
      </p:sp>
      <p:sp>
        <p:nvSpPr>
          <p:cNvPr id="380" name="Shape 380"/>
          <p:cNvSpPr txBox="1">
            <a:spLocks noGrp="1"/>
          </p:cNvSpPr>
          <p:nvPr>
            <p:ph type="body" idx="1"/>
          </p:nvPr>
        </p:nvSpPr>
        <p:spPr>
          <a:xfrm>
            <a:off x="913795" y="2184135"/>
            <a:ext cx="10353762" cy="3695136"/>
          </a:xfrm>
          <a:prstGeom prst="rect">
            <a:avLst/>
          </a:prstGeom>
          <a:noFill/>
          <a:ln>
            <a:noFill/>
          </a:ln>
        </p:spPr>
        <p:txBody>
          <a:bodyPr wrap="square" lIns="91425" tIns="45700" rIns="91425" bIns="45700" anchor="t" anchorCtr="0">
            <a:noAutofit/>
          </a:bodyPr>
          <a:lstStyle/>
          <a:p>
            <a:pPr marL="228600" marR="0" lvl="0" indent="-228600" algn="ctr" rtl="0">
              <a:lnSpc>
                <a:spcPct val="120000"/>
              </a:lnSpc>
              <a:spcBef>
                <a:spcPts val="0"/>
              </a:spcBef>
              <a:buClr>
                <a:schemeClr val="lt1"/>
              </a:buClr>
              <a:buSzPct val="100000"/>
              <a:buFont typeface="Arial"/>
              <a:buChar char="•"/>
            </a:pPr>
            <a:r>
              <a:rPr lang="es-MX" sz="2800" b="1" i="0" u="none" strike="noStrike" cap="none">
                <a:solidFill>
                  <a:schemeClr val="lt1"/>
                </a:solidFill>
                <a:latin typeface="Rockwell"/>
                <a:ea typeface="Rockwell"/>
                <a:cs typeface="Rockwell"/>
                <a:sym typeface="Rockwell"/>
              </a:rPr>
              <a:t>Gracias por ver toda esta presentación.</a:t>
            </a:r>
          </a:p>
        </p:txBody>
      </p:sp>
      <p:pic>
        <p:nvPicPr>
          <p:cNvPr id="381" name="Shape 381" descr="Resultado de imagen para agradecimiento png"/>
          <p:cNvPicPr preferRelativeResize="0"/>
          <p:nvPr/>
        </p:nvPicPr>
        <p:blipFill rotWithShape="1">
          <a:blip r:embed="rId3">
            <a:alphaModFix/>
          </a:blip>
          <a:srcRect/>
          <a:stretch/>
        </p:blipFill>
        <p:spPr>
          <a:xfrm>
            <a:off x="0" y="2827606"/>
            <a:ext cx="12192000" cy="34573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6606" y="1778865"/>
            <a:ext cx="6116100" cy="2363477"/>
          </a:xfrm>
        </p:spPr>
        <p:txBody>
          <a:bodyPr/>
          <a:lstStyle/>
          <a:p>
            <a:r>
              <a:rPr lang="es-MX" dirty="0" smtClean="0"/>
              <a:t>Regla #4.</a:t>
            </a:r>
            <a:br>
              <a:rPr lang="es-MX" dirty="0" smtClean="0"/>
            </a:br>
            <a:r>
              <a:rPr lang="es-MX" dirty="0" smtClean="0"/>
              <a:t>Ser puntal y mínimo 2 faltas.</a:t>
            </a:r>
            <a:br>
              <a:rPr lang="es-MX" dirty="0" smtClean="0"/>
            </a:br>
            <a:r>
              <a:rPr lang="es-MX" dirty="0" smtClean="0"/>
              <a:t> Entregar tareas</a:t>
            </a:r>
            <a:endParaRPr lang="es-MX" dirty="0"/>
          </a:p>
        </p:txBody>
      </p:sp>
      <p:pic>
        <p:nvPicPr>
          <p:cNvPr id="4098" name="Picture 2" descr="Resultado de imagen para momos puntu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599" y="1074144"/>
            <a:ext cx="57816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913795" y="609600"/>
            <a:ext cx="10744805"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TEMARIO PARA CURSO DE ANDROID BÁSICO</a:t>
            </a:r>
          </a:p>
        </p:txBody>
      </p:sp>
      <p:sp>
        <p:nvSpPr>
          <p:cNvPr id="147" name="Shape 147"/>
          <p:cNvSpPr txBox="1">
            <a:spLocks noGrp="1"/>
          </p:cNvSpPr>
          <p:nvPr>
            <p:ph type="body" idx="1"/>
          </p:nvPr>
        </p:nvSpPr>
        <p:spPr>
          <a:xfrm>
            <a:off x="913794" y="2096064"/>
            <a:ext cx="10744805" cy="3695136"/>
          </a:xfrm>
          <a:prstGeom prst="rect">
            <a:avLst/>
          </a:prstGeom>
          <a:noFill/>
          <a:ln>
            <a:noFill/>
          </a:ln>
        </p:spPr>
        <p:txBody>
          <a:bodyPr wrap="square" lIns="91425" tIns="45700" rIns="91425" bIns="45700" anchor="t" anchorCtr="0">
            <a:noAutofit/>
          </a:bodyPr>
          <a:lstStyle/>
          <a:p>
            <a:pPr marL="457200" marR="0" lvl="0" indent="-457200" algn="just" rtl="0">
              <a:lnSpc>
                <a:spcPct val="120000"/>
              </a:lnSpc>
              <a:spcBef>
                <a:spcPts val="0"/>
              </a:spcBef>
              <a:spcAft>
                <a:spcPts val="0"/>
              </a:spcAft>
              <a:buClr>
                <a:schemeClr val="lt1"/>
              </a:buClr>
              <a:buSzPct val="100000"/>
              <a:buFont typeface="Bookman Old Style"/>
              <a:buAutoNum type="arabicPeriod"/>
            </a:pPr>
            <a:r>
              <a:rPr lang="es-MX" sz="2800" b="0" i="0" u="none" strike="noStrike" cap="none">
                <a:solidFill>
                  <a:schemeClr val="lt1"/>
                </a:solidFill>
                <a:latin typeface="Rockwell"/>
                <a:ea typeface="Rockwell"/>
                <a:cs typeface="Rockwell"/>
                <a:sym typeface="Rockwell"/>
              </a:rPr>
              <a:t>Introducción a Java (2 sesiones)</a:t>
            </a:r>
          </a:p>
          <a:p>
            <a:pPr marL="457200" marR="0" lvl="0" indent="-457200" algn="just" rtl="0">
              <a:lnSpc>
                <a:spcPct val="120000"/>
              </a:lnSpc>
              <a:spcBef>
                <a:spcPts val="1000"/>
              </a:spcBef>
              <a:spcAft>
                <a:spcPts val="0"/>
              </a:spcAft>
              <a:buClr>
                <a:schemeClr val="lt1"/>
              </a:buClr>
              <a:buSzPct val="100000"/>
              <a:buFont typeface="Bookman Old Style"/>
              <a:buAutoNum type="arabicPeriod"/>
            </a:pPr>
            <a:r>
              <a:rPr lang="es-MX" sz="2800" b="0" i="0" u="none" strike="noStrike" cap="none">
                <a:solidFill>
                  <a:schemeClr val="lt1"/>
                </a:solidFill>
                <a:latin typeface="Rockwell"/>
                <a:ea typeface="Rockwell"/>
                <a:cs typeface="Rockwell"/>
                <a:sym typeface="Rockwell"/>
              </a:rPr>
              <a:t>Introducción a Android (5 sesiones)</a:t>
            </a:r>
          </a:p>
          <a:p>
            <a:pPr marL="457200" marR="0" lvl="0" indent="-457200" algn="just" rtl="0">
              <a:lnSpc>
                <a:spcPct val="120000"/>
              </a:lnSpc>
              <a:spcBef>
                <a:spcPts val="1000"/>
              </a:spcBef>
              <a:spcAft>
                <a:spcPts val="0"/>
              </a:spcAft>
              <a:buClr>
                <a:schemeClr val="lt1"/>
              </a:buClr>
              <a:buSzPct val="100000"/>
              <a:buFont typeface="Bookman Old Style"/>
              <a:buAutoNum type="arabicPeriod"/>
            </a:pPr>
            <a:r>
              <a:rPr lang="es-MX" sz="2800" b="0" i="0" u="none" strike="noStrike" cap="none">
                <a:solidFill>
                  <a:schemeClr val="lt1"/>
                </a:solidFill>
                <a:latin typeface="Rockwell"/>
                <a:ea typeface="Rockwell"/>
                <a:cs typeface="Rockwell"/>
                <a:sym typeface="Rockwell"/>
              </a:rPr>
              <a:t>Introducción de GIT (1 sesión)</a:t>
            </a:r>
          </a:p>
          <a:p>
            <a:pPr marL="457200" marR="0" lvl="0" indent="-457200" algn="just" rtl="0">
              <a:lnSpc>
                <a:spcPct val="120000"/>
              </a:lnSpc>
              <a:spcBef>
                <a:spcPts val="1000"/>
              </a:spcBef>
              <a:spcAft>
                <a:spcPts val="0"/>
              </a:spcAft>
              <a:buClr>
                <a:schemeClr val="lt1"/>
              </a:buClr>
              <a:buSzPct val="100000"/>
              <a:buFont typeface="Bookman Old Style"/>
              <a:buAutoNum type="arabicPeriod"/>
            </a:pPr>
            <a:r>
              <a:rPr lang="es-MX" sz="2800" b="1" i="0" u="none" strike="noStrike" cap="none">
                <a:solidFill>
                  <a:schemeClr val="lt1"/>
                </a:solidFill>
                <a:latin typeface="Rockwell"/>
                <a:ea typeface="Rockwell"/>
                <a:cs typeface="Rockwell"/>
                <a:sym typeface="Rockwell"/>
              </a:rPr>
              <a:t>Aplicación de conocimientos adquiridos (Proyecto). (Ultima semana)</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1.- INTRODUCCIÓN A JAVA</a:t>
            </a:r>
            <a:r>
              <a:rPr lang="es-MX" sz="3200" b="1" i="0" u="none" strike="noStrike" cap="none">
                <a:solidFill>
                  <a:schemeClr val="lt1"/>
                </a:solidFill>
                <a:latin typeface="Bookman Old Style"/>
                <a:ea typeface="Bookman Old Style"/>
                <a:cs typeface="Bookman Old Style"/>
                <a:sym typeface="Bookman Old Style"/>
              </a:rPr>
              <a:t/>
            </a:r>
            <a:br>
              <a:rPr lang="es-MX" sz="3200" b="1" i="0" u="none" strike="noStrike" cap="none">
                <a:solidFill>
                  <a:schemeClr val="lt1"/>
                </a:solidFill>
                <a:latin typeface="Bookman Old Style"/>
                <a:ea typeface="Bookman Old Style"/>
                <a:cs typeface="Bookman Old Style"/>
                <a:sym typeface="Bookman Old Style"/>
              </a:rPr>
            </a:br>
            <a:endParaRPr lang="es-MX" sz="3200" b="1" i="0" u="none" strike="noStrike" cap="none">
              <a:solidFill>
                <a:schemeClr val="lt1"/>
              </a:solidFill>
              <a:latin typeface="Bookman Old Style"/>
              <a:ea typeface="Bookman Old Style"/>
              <a:cs typeface="Bookman Old Style"/>
              <a:sym typeface="Bookman Old Style"/>
            </a:endParaRPr>
          </a:p>
        </p:txBody>
      </p:sp>
      <p:sp>
        <p:nvSpPr>
          <p:cNvPr id="153" name="Shape 153"/>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685800" marR="0" lvl="1" indent="-228600" algn="l" rtl="0">
              <a:lnSpc>
                <a:spcPct val="120000"/>
              </a:lnSpc>
              <a:spcBef>
                <a:spcPts val="0"/>
              </a:spcBef>
              <a:spcAft>
                <a:spcPts val="0"/>
              </a:spcAft>
              <a:buClr>
                <a:schemeClr val="lt1"/>
              </a:buClr>
              <a:buSzPct val="100000"/>
              <a:buFont typeface="Noto Sans Symbols"/>
              <a:buChar char="➢"/>
            </a:pPr>
            <a:r>
              <a:rPr lang="es-MX" sz="2800" b="0" i="0" u="none" strike="noStrike" cap="none">
                <a:solidFill>
                  <a:schemeClr val="lt1"/>
                </a:solidFill>
                <a:latin typeface="Rockwell"/>
                <a:ea typeface="Rockwell"/>
                <a:cs typeface="Rockwell"/>
                <a:sym typeface="Rockwell"/>
              </a:rPr>
              <a:t>Tipos de datos.</a:t>
            </a:r>
          </a:p>
          <a:p>
            <a:pPr marL="685800" marR="0" lvl="1" indent="-228600" algn="l" rtl="0">
              <a:lnSpc>
                <a:spcPct val="120000"/>
              </a:lnSpc>
              <a:spcBef>
                <a:spcPts val="500"/>
              </a:spcBef>
              <a:spcAft>
                <a:spcPts val="0"/>
              </a:spcAft>
              <a:buClr>
                <a:schemeClr val="lt1"/>
              </a:buClr>
              <a:buSzPct val="100000"/>
              <a:buFont typeface="Noto Sans Symbols"/>
              <a:buChar char="➢"/>
            </a:pPr>
            <a:r>
              <a:rPr lang="es-MX" sz="2800" b="0" i="0" u="none" strike="noStrike" cap="none">
                <a:solidFill>
                  <a:schemeClr val="lt1"/>
                </a:solidFill>
                <a:latin typeface="Rockwell"/>
                <a:ea typeface="Rockwell"/>
                <a:cs typeface="Rockwell"/>
                <a:sym typeface="Rockwell"/>
              </a:rPr>
              <a:t>¿Qué es programación orientado a objetos?</a:t>
            </a:r>
          </a:p>
          <a:p>
            <a:pPr marL="685800" marR="0" lvl="1" indent="-228600" algn="l" rtl="0">
              <a:lnSpc>
                <a:spcPct val="120000"/>
              </a:lnSpc>
              <a:spcBef>
                <a:spcPts val="500"/>
              </a:spcBef>
              <a:spcAft>
                <a:spcPts val="0"/>
              </a:spcAft>
              <a:buClr>
                <a:schemeClr val="lt1"/>
              </a:buClr>
              <a:buSzPct val="100000"/>
              <a:buFont typeface="Noto Sans Symbols"/>
              <a:buChar char="➢"/>
            </a:pPr>
            <a:r>
              <a:rPr lang="es-MX" sz="2800" b="0" i="0" u="none" strike="noStrike" cap="none">
                <a:solidFill>
                  <a:schemeClr val="lt1"/>
                </a:solidFill>
                <a:latin typeface="Rockwell"/>
                <a:ea typeface="Rockwell"/>
                <a:cs typeface="Rockwell"/>
                <a:sym typeface="Rockwell"/>
              </a:rPr>
              <a:t>Herencia.</a:t>
            </a:r>
          </a:p>
          <a:p>
            <a:pPr marL="685800" marR="0" lvl="1" indent="-228600" algn="l" rtl="0">
              <a:lnSpc>
                <a:spcPct val="120000"/>
              </a:lnSpc>
              <a:spcBef>
                <a:spcPts val="500"/>
              </a:spcBef>
              <a:spcAft>
                <a:spcPts val="0"/>
              </a:spcAft>
              <a:buClr>
                <a:schemeClr val="lt1"/>
              </a:buClr>
              <a:buSzPct val="100000"/>
              <a:buFont typeface="Noto Sans Symbols"/>
              <a:buChar char="➢"/>
            </a:pPr>
            <a:r>
              <a:rPr lang="es-MX" sz="2800" b="0" i="0" u="none" strike="noStrike" cap="none">
                <a:solidFill>
                  <a:schemeClr val="lt1"/>
                </a:solidFill>
                <a:latin typeface="Rockwell"/>
                <a:ea typeface="Rockwell"/>
                <a:cs typeface="Rockwell"/>
                <a:sym typeface="Rockwell"/>
              </a:rPr>
              <a:t>Polimorfismo.</a:t>
            </a:r>
          </a:p>
          <a:p>
            <a:pPr marL="685800" marR="0" lvl="1" indent="-228600" algn="l" rtl="0">
              <a:lnSpc>
                <a:spcPct val="120000"/>
              </a:lnSpc>
              <a:spcBef>
                <a:spcPts val="500"/>
              </a:spcBef>
              <a:spcAft>
                <a:spcPts val="0"/>
              </a:spcAft>
              <a:buClr>
                <a:schemeClr val="lt1"/>
              </a:buClr>
              <a:buSzPct val="100000"/>
              <a:buFont typeface="Noto Sans Symbols"/>
              <a:buChar char="➢"/>
            </a:pPr>
            <a:r>
              <a:rPr lang="es-MX" sz="2800" b="0" i="0" u="none" strike="noStrike" cap="none">
                <a:solidFill>
                  <a:schemeClr val="lt1"/>
                </a:solidFill>
                <a:latin typeface="Rockwell"/>
                <a:ea typeface="Rockwell"/>
                <a:cs typeface="Rockwell"/>
                <a:sym typeface="Rockwell"/>
              </a:rPr>
              <a:t>Interfaces.</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2.- INTRODUCCIÓN A ANDROID</a:t>
            </a:r>
            <a:r>
              <a:rPr lang="es-MX" sz="3200" b="1" i="0" u="none" strike="noStrike" cap="none">
                <a:solidFill>
                  <a:schemeClr val="lt1"/>
                </a:solidFill>
                <a:latin typeface="Bookman Old Style"/>
                <a:ea typeface="Bookman Old Style"/>
                <a:cs typeface="Bookman Old Style"/>
                <a:sym typeface="Bookman Old Style"/>
              </a:rPr>
              <a:t/>
            </a:r>
            <a:br>
              <a:rPr lang="es-MX" sz="3200" b="1" i="0" u="none" strike="noStrike" cap="none">
                <a:solidFill>
                  <a:schemeClr val="lt1"/>
                </a:solidFill>
                <a:latin typeface="Bookman Old Style"/>
                <a:ea typeface="Bookman Old Style"/>
                <a:cs typeface="Bookman Old Style"/>
                <a:sym typeface="Bookman Old Style"/>
              </a:rPr>
            </a:br>
            <a:endParaRPr lang="es-MX" sz="3200" b="1" i="0" u="none" strike="noStrike" cap="none">
              <a:solidFill>
                <a:schemeClr val="lt1"/>
              </a:solidFill>
              <a:latin typeface="Bookman Old Style"/>
              <a:ea typeface="Bookman Old Style"/>
              <a:cs typeface="Bookman Old Style"/>
              <a:sym typeface="Bookman Old Style"/>
            </a:endParaRPr>
          </a:p>
        </p:txBody>
      </p:sp>
      <p:sp>
        <p:nvSpPr>
          <p:cNvPr id="159" name="Shape 159"/>
          <p:cNvSpPr txBox="1">
            <a:spLocks noGrp="1"/>
          </p:cNvSpPr>
          <p:nvPr>
            <p:ph type="body" idx="1"/>
          </p:nvPr>
        </p:nvSpPr>
        <p:spPr>
          <a:xfrm>
            <a:off x="913794" y="1826098"/>
            <a:ext cx="10353762" cy="4487616"/>
          </a:xfrm>
          <a:prstGeom prst="rect">
            <a:avLst/>
          </a:prstGeom>
          <a:noFill/>
          <a:ln>
            <a:noFill/>
          </a:ln>
        </p:spPr>
        <p:txBody>
          <a:bodyPr wrap="square" lIns="91425" tIns="45700" rIns="91425" bIns="45700" anchor="t" anchorCtr="0">
            <a:noAutofit/>
          </a:bodyPr>
          <a:lstStyle/>
          <a:p>
            <a:pPr marL="685800" marR="0" lvl="1" indent="-228600" algn="l" rtl="0">
              <a:lnSpc>
                <a:spcPct val="120000"/>
              </a:lnSpc>
              <a:spcBef>
                <a:spcPts val="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Instalación de las Herramientas.</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Ciclo de vida de una aplicación</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Permisos de la aplicación.</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AppManifest.</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XML y Views.</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Activity y Fragments.</a:t>
            </a:r>
          </a:p>
          <a:p>
            <a:pPr marL="685800" marR="0" lvl="1" indent="-228600" algn="l" rtl="0">
              <a:lnSpc>
                <a:spcPct val="120000"/>
              </a:lnSpc>
              <a:spcBef>
                <a:spcPts val="500"/>
              </a:spcBef>
              <a:spcAft>
                <a:spcPts val="0"/>
              </a:spcAft>
              <a:buClr>
                <a:schemeClr val="lt1"/>
              </a:buClr>
              <a:buSzPct val="100000"/>
              <a:buFont typeface="Arial"/>
              <a:buChar char="•"/>
            </a:pPr>
            <a:r>
              <a:rPr lang="es-MX" sz="2800" b="0" i="0" u="none" strike="noStrike" cap="none">
                <a:solidFill>
                  <a:schemeClr val="lt1"/>
                </a:solidFill>
                <a:latin typeface="Rockwell"/>
                <a:ea typeface="Rockwell"/>
                <a:cs typeface="Rockwell"/>
                <a:sym typeface="Rockwell"/>
              </a:rPr>
              <a:t>Procesos e Hilos. </a:t>
            </a:r>
          </a:p>
          <a:p>
            <a:pPr marL="228600" marR="0" lvl="0" indent="-228600" algn="l" rtl="0">
              <a:lnSpc>
                <a:spcPct val="120000"/>
              </a:lnSpc>
              <a:spcBef>
                <a:spcPts val="1000"/>
              </a:spcBef>
              <a:buClr>
                <a:schemeClr val="lt1"/>
              </a:buClr>
              <a:buSzPct val="100000"/>
              <a:buFont typeface="Arial"/>
              <a:buNone/>
            </a:pPr>
            <a:endParaRPr sz="2000" b="0" i="0" u="none" strike="noStrike" cap="none">
              <a:solidFill>
                <a:schemeClr val="lt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913795" y="609600"/>
            <a:ext cx="10353761" cy="1326321"/>
          </a:xfrm>
          <a:prstGeom prst="rect">
            <a:avLst/>
          </a:prstGeom>
          <a:noFill/>
          <a:ln>
            <a:noFill/>
          </a:ln>
        </p:spPr>
        <p:txBody>
          <a:bodyPr wrap="square" lIns="91425" tIns="45700" rIns="91425" bIns="45700" anchor="ctr" anchorCtr="0">
            <a:noAutofit/>
          </a:bodyPr>
          <a:lstStyle/>
          <a:p>
            <a:pPr marL="0" marR="0" lvl="0" indent="0" algn="ctr" rtl="0">
              <a:lnSpc>
                <a:spcPct val="90000"/>
              </a:lnSpc>
              <a:spcBef>
                <a:spcPts val="0"/>
              </a:spcBef>
              <a:buClr>
                <a:schemeClr val="lt1"/>
              </a:buClr>
              <a:buSzPct val="25000"/>
              <a:buFont typeface="Bookman Old Style"/>
              <a:buNone/>
            </a:pPr>
            <a:r>
              <a:rPr lang="es-MX" sz="3400" b="1" i="0" u="none" strike="noStrike" cap="none">
                <a:solidFill>
                  <a:schemeClr val="lt1"/>
                </a:solidFill>
                <a:latin typeface="Bookman Old Style"/>
                <a:ea typeface="Bookman Old Style"/>
                <a:cs typeface="Bookman Old Style"/>
                <a:sym typeface="Bookman Old Style"/>
              </a:rPr>
              <a:t>3.- INTRODUCCION A GIT</a:t>
            </a:r>
          </a:p>
        </p:txBody>
      </p:sp>
      <p:sp>
        <p:nvSpPr>
          <p:cNvPr id="165" name="Shape 165"/>
          <p:cNvSpPr txBox="1">
            <a:spLocks noGrp="1"/>
          </p:cNvSpPr>
          <p:nvPr>
            <p:ph type="body" idx="1"/>
          </p:nvPr>
        </p:nvSpPr>
        <p:spPr>
          <a:xfrm>
            <a:off x="913795" y="2096064"/>
            <a:ext cx="10353762" cy="3695136"/>
          </a:xfrm>
          <a:prstGeom prst="rect">
            <a:avLst/>
          </a:prstGeom>
          <a:noFill/>
          <a:ln>
            <a:noFill/>
          </a:ln>
        </p:spPr>
        <p:txBody>
          <a:bodyPr wrap="square" lIns="91425" tIns="45700" rIns="91425" bIns="45700" anchor="t" anchorCtr="0">
            <a:noAutofit/>
          </a:bodyPr>
          <a:lstStyle/>
          <a:p>
            <a:pPr marL="228600" marR="0" lvl="0" indent="-228600" algn="l" rtl="0">
              <a:lnSpc>
                <a:spcPct val="120000"/>
              </a:lnSpc>
              <a:spcBef>
                <a:spcPts val="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¿Que es el versiona miento ?</a:t>
            </a:r>
          </a:p>
          <a:p>
            <a:pPr marL="228600" marR="0" lvl="0" indent="-228600" algn="l" rtl="0">
              <a:lnSpc>
                <a:spcPct val="12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Crear Repositorios</a:t>
            </a:r>
          </a:p>
          <a:p>
            <a:pPr marL="228600" marR="0" lvl="0" indent="-228600" algn="l" rtl="0">
              <a:lnSpc>
                <a:spcPct val="12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Basic Snapshotting</a:t>
            </a:r>
          </a:p>
          <a:p>
            <a:pPr marL="228600" marR="0" lvl="0" indent="-228600" algn="l" rtl="0">
              <a:lnSpc>
                <a:spcPct val="120000"/>
              </a:lnSpc>
              <a:spcBef>
                <a:spcPts val="1000"/>
              </a:spcBef>
              <a:spcAft>
                <a:spcPts val="0"/>
              </a:spcAft>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Branching and Merging </a:t>
            </a:r>
          </a:p>
          <a:p>
            <a:pPr marL="228600" marR="0" lvl="0" indent="-228600" algn="l" rtl="0">
              <a:lnSpc>
                <a:spcPct val="120000"/>
              </a:lnSpc>
              <a:spcBef>
                <a:spcPts val="1000"/>
              </a:spcBef>
              <a:buClr>
                <a:schemeClr val="lt1"/>
              </a:buClr>
              <a:buSzPct val="100000"/>
              <a:buFont typeface="Arial"/>
              <a:buChar char="•"/>
            </a:pPr>
            <a:r>
              <a:rPr lang="es-MX" sz="3200" b="0" i="0" u="none" strike="noStrike" cap="none">
                <a:solidFill>
                  <a:schemeClr val="lt1"/>
                </a:solidFill>
                <a:latin typeface="Rockwell"/>
                <a:ea typeface="Rockwell"/>
                <a:cs typeface="Rockwell"/>
                <a:sym typeface="Rockwell"/>
              </a:rPr>
              <a:t>Sharing and Updating Proyects </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1532</Words>
  <Application>Microsoft Office PowerPoint</Application>
  <PresentationFormat>Panorámica</PresentationFormat>
  <Paragraphs>217</Paragraphs>
  <Slides>46</Slides>
  <Notes>42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46</vt:i4>
      </vt:variant>
    </vt:vector>
  </HeadingPairs>
  <TitlesOfParts>
    <vt:vector size="54" baseType="lpstr">
      <vt:lpstr>Arial</vt:lpstr>
      <vt:lpstr>Tahoma</vt:lpstr>
      <vt:lpstr>Lato</vt:lpstr>
      <vt:lpstr>Montserrat</vt:lpstr>
      <vt:lpstr>Noto Sans Symbols</vt:lpstr>
      <vt:lpstr>Bookman Old Style</vt:lpstr>
      <vt:lpstr>Rockwell</vt:lpstr>
      <vt:lpstr>Focus</vt:lpstr>
      <vt:lpstr> CLASE DE ANDROID CONCEPTOS BÁSICOS </vt:lpstr>
      <vt:lpstr>Regla #1 Todo se encuentra en google</vt:lpstr>
      <vt:lpstr>Regla #2 Este curso es para ustedes, aprovéchenlo</vt:lpstr>
      <vt:lpstr>Regla #3 Cuestionarse Siempre (Ser curioso)</vt:lpstr>
      <vt:lpstr>Regla #4. Ser puntal y mínimo 2 faltas.  Entregar tareas</vt:lpstr>
      <vt:lpstr>TEMARIO PARA CURSO DE ANDROID BÁSICO</vt:lpstr>
      <vt:lpstr>1.- INTRODUCCIÓN A JAVA </vt:lpstr>
      <vt:lpstr>2.- INTRODUCCIÓN A ANDROID </vt:lpstr>
      <vt:lpstr>3.- INTRODUCCION A GIT</vt:lpstr>
      <vt:lpstr>4.-  HTTP REQUEST EN ANDROID</vt:lpstr>
      <vt:lpstr>5.- APLICACIÓN DE CONOCIMIENTOS ADQUIRIDOS. </vt:lpstr>
      <vt:lpstr>EXAMEN DE CONOCIMIENTOS PREVIOS </vt:lpstr>
      <vt:lpstr>Presentación de PowerPoint</vt:lpstr>
      <vt:lpstr>Presentación de PowerPoint</vt:lpstr>
      <vt:lpstr>INTRODUCCIÓN A JAVA. </vt:lpstr>
      <vt:lpstr>TIPOS DE DATOS EN JAVA</vt:lpstr>
      <vt:lpstr>TIPOS PRIMITIVOS</vt:lpstr>
      <vt:lpstr>Presentación de PowerPoint</vt:lpstr>
      <vt:lpstr>TIPOS OBJETO</vt:lpstr>
      <vt:lpstr>Presentación de PowerPoint</vt:lpstr>
      <vt:lpstr>UN OBJETO ES UNA COSA DISTINTA A UN TIPO PRIMITIVO, AUNQUE “PORTEN” LA MISMA INFORMACIÓN.   </vt:lpstr>
      <vt:lpstr>UNA CADENA DE CARACTERES ES UN OBJETO </vt:lpstr>
      <vt:lpstr>HAY DISTINTOS TIPOS PRIMITIVOS ENTEROS </vt:lpstr>
      <vt:lpstr>QUE ES POO </vt:lpstr>
      <vt:lpstr>Presentación de PowerPoint</vt:lpstr>
      <vt:lpstr>TODOS LOS OBJETOS TIENEN ESTADO, COMPORTAMIENTO E IDENTIDAD </vt:lpstr>
      <vt:lpstr>CONCEPTOS DE POO </vt:lpstr>
      <vt:lpstr>ABSTRACCIÓN </vt:lpstr>
      <vt:lpstr>CLASES Y OBJETOS </vt:lpstr>
      <vt:lpstr>CLASE </vt:lpstr>
      <vt:lpstr>OBJETO </vt:lpstr>
      <vt:lpstr>Presentación de PowerPoint</vt:lpstr>
      <vt:lpstr>CLASE ABSTRACTA. </vt:lpstr>
      <vt:lpstr>ENCAPSULAMIENTO </vt:lpstr>
      <vt:lpstr>CONSTRUCTORES  Y DESTRUCTORES </vt:lpstr>
      <vt:lpstr>HERENCIA </vt:lpstr>
      <vt:lpstr>Presentación de PowerPoint</vt:lpstr>
      <vt:lpstr>SOBRE ESCRITURA </vt:lpstr>
      <vt:lpstr>SOBRECARGA </vt:lpstr>
      <vt:lpstr>EJEMPLOS: </vt:lpstr>
      <vt:lpstr>POLIMORFISMO </vt:lpstr>
      <vt:lpstr>Presentación de PowerPoint</vt:lpstr>
      <vt:lpstr>Presentación de PowerPoint</vt:lpstr>
      <vt:lpstr>NOTA:</vt:lpstr>
      <vt:lpstr>TAREA</vt:lpstr>
      <vt:lpstr>AGRADECIMIENTO.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CLASE DE ANDROID CONCEPTOS BÁSICOS </dc:title>
  <cp:lastModifiedBy>Sistemas</cp:lastModifiedBy>
  <cp:revision>2</cp:revision>
  <dcterms:modified xsi:type="dcterms:W3CDTF">2017-10-07T16:42:09Z</dcterms:modified>
</cp:coreProperties>
</file>