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Shape 31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 rot="5400000">
            <a:off x="10089390" y="1792223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 rot="5400000">
            <a:off x="8959591" y="3226820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351007" y="292608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Shape 126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" name="Shape 13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1154955" y="4966673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154954" y="685800"/>
            <a:ext cx="8825657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54955" y="5536664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" name="Shape 15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154954" y="1063416"/>
            <a:ext cx="8825659" cy="1379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0" name="Shape 17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1" name="Shape 171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MX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MX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1581878" y="980516"/>
            <a:ext cx="8453905" cy="269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945944" y="3678766"/>
            <a:ext cx="7725771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Shape 17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Shape 181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0" name="Shape 19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1" name="Shape 191"/>
          <p:cNvSpPr txBox="1"/>
          <p:nvPr>
            <p:ph type="title"/>
          </p:nvPr>
        </p:nvSpPr>
        <p:spPr>
          <a:xfrm>
            <a:off x="1154954" y="2370666"/>
            <a:ext cx="8825659" cy="1822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54954" y="5033067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1154954" y="3193560"/>
            <a:ext cx="3129168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4512721" y="2603501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4" type="body"/>
          </p:nvPr>
        </p:nvSpPr>
        <p:spPr>
          <a:xfrm>
            <a:off x="4512721" y="3193560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5" type="body"/>
          </p:nvPr>
        </p:nvSpPr>
        <p:spPr>
          <a:xfrm>
            <a:off x="7886700" y="2617299"/>
            <a:ext cx="3161029" cy="5762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6" type="body"/>
          </p:nvPr>
        </p:nvSpPr>
        <p:spPr>
          <a:xfrm>
            <a:off x="7886700" y="3193560"/>
            <a:ext cx="3164719" cy="2833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5" name="Shape 205"/>
          <p:cNvCxnSpPr/>
          <p:nvPr/>
        </p:nvCxnSpPr>
        <p:spPr>
          <a:xfrm>
            <a:off x="4403971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>
            <a:off x="7772400" y="2569633"/>
            <a:ext cx="0" cy="349249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154951" y="4532844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/>
          <p:nvPr>
            <p:ph idx="2" type="pic"/>
          </p:nvPr>
        </p:nvSpPr>
        <p:spPr>
          <a:xfrm>
            <a:off x="133455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1154953" y="5109107"/>
            <a:ext cx="3050436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4" type="body"/>
          </p:nvPr>
        </p:nvSpPr>
        <p:spPr>
          <a:xfrm>
            <a:off x="4572537" y="4532846"/>
            <a:ext cx="3046765" cy="6511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Shape 216"/>
          <p:cNvSpPr/>
          <p:nvPr>
            <p:ph idx="5" type="pic"/>
          </p:nvPr>
        </p:nvSpPr>
        <p:spPr>
          <a:xfrm>
            <a:off x="4748462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6" type="body"/>
          </p:nvPr>
        </p:nvSpPr>
        <p:spPr>
          <a:xfrm>
            <a:off x="4568864" y="5184001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7" type="body"/>
          </p:nvPr>
        </p:nvSpPr>
        <p:spPr>
          <a:xfrm>
            <a:off x="7983434" y="4532846"/>
            <a:ext cx="3050438" cy="6511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/>
          <p:nvPr>
            <p:ph idx="8" type="pic"/>
          </p:nvPr>
        </p:nvSpPr>
        <p:spPr>
          <a:xfrm>
            <a:off x="8163031" y="2603500"/>
            <a:ext cx="2691241" cy="1591509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9" type="body"/>
          </p:nvPr>
        </p:nvSpPr>
        <p:spPr>
          <a:xfrm>
            <a:off x="7983434" y="5184001"/>
            <a:ext cx="3050436" cy="843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21" name="Shape 221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>
            <a:off x="7801904" y="2603500"/>
            <a:ext cx="0" cy="34925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154953" y="973667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 rot="5400000">
            <a:off x="3827511" y="-69056"/>
            <a:ext cx="3416299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Shape 233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3" name="Shape 24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4" name="Shape 244"/>
          <p:cNvSpPr txBox="1"/>
          <p:nvPr>
            <p:ph type="title"/>
          </p:nvPr>
        </p:nvSpPr>
        <p:spPr>
          <a:xfrm rot="5400000">
            <a:off x="6909428" y="2945795"/>
            <a:ext cx="4748588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 rot="5400000">
            <a:off x="1904432" y="528990"/>
            <a:ext cx="4748589" cy="6247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hape 44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1154955" y="2677644"/>
            <a:ext cx="4351022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95557" y="2677643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6208712" y="2603500"/>
            <a:ext cx="4825158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154954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6208712" y="2603500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6208710" y="3179761"/>
            <a:ext cx="4825158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8" name="Shape 9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1154954" y="1295400"/>
            <a:ext cx="279315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154954" y="2895600"/>
            <a:ext cx="2793158" cy="3129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108" name="Shape 10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Shape 116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8" name="Shape 118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Shape 119"/>
          <p:cNvSpPr/>
          <p:nvPr>
            <p:ph idx="2" type="pic"/>
          </p:nvPr>
        </p:nvSpPr>
        <p:spPr>
          <a:xfrm>
            <a:off x="6547869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54954" y="3657600"/>
            <a:ext cx="385921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2372"/>
            <a:ext cx="12192000" cy="6867026"/>
            <a:chOff x="0" y="-2372"/>
            <a:chExt cx="12192000" cy="6867026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3" y="973667"/>
            <a:ext cx="87614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2" cy="341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0938" y="639406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28358" y="6391837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MX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Historias de usuario, proyecto huella FIME.</a:t>
            </a: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S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 capaz de tomar una huella digital y guardarla en memoria para futuras validaciones.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muestre el usuario actual</a:t>
            </a:r>
            <a:r>
              <a:rPr lang="es-MX"/>
              <a:t> y 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maestro actual.</a:t>
            </a:r>
          </a:p>
        </p:txBody>
      </p:sp>
      <p:sp>
        <p:nvSpPr>
          <p:cNvPr id="313" name="Shape 313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Es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capaz de guardar los datos cuando no hay red(osea  local) y subirlos cuando sea posible.</a:t>
            </a:r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Es capaz de revisar las respuestas ya realizadas</a:t>
            </a:r>
          </a:p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Android </a:t>
            </a:r>
            <a:r>
              <a:rPr lang="es-MX"/>
              <a:t>validará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huellas de los maestros </a:t>
            </a:r>
          </a:p>
        </p:txBody>
      </p:sp>
      <p:sp>
        <p:nvSpPr>
          <p:cNvPr id="331" name="Shape 331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al maestro de añadir huella</a:t>
            </a:r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x="1097291" y="3607257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Validar 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el prefecto </a:t>
            </a:r>
            <a:r>
              <a:rPr lang="es-MX"/>
              <a:t>utilice la herramienta 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asegurar el funcionamiento </a:t>
            </a:r>
            <a:r>
              <a:rPr lang="es-MX"/>
              <a:t>correcto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1154954" y="2099733"/>
            <a:ext cx="8825700" cy="26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Que registre la ubicacion de donde se realizaron las evaluaciones y/o actividades.</a:t>
            </a:r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1154954" y="2099733"/>
            <a:ext cx="8825700" cy="26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Una opcion para que el prefecto reporte fallas en la aplicacion</a:t>
            </a:r>
          </a:p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ctrTitle"/>
          </p:nvPr>
        </p:nvSpPr>
        <p:spPr>
          <a:xfrm>
            <a:off x="1154954" y="2099733"/>
            <a:ext cx="8825700" cy="26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MX"/>
              <a:t>Una opcion de auto ayuda para el uso de la herramienta.</a:t>
            </a:r>
          </a:p>
        </p:txBody>
      </p:sp>
      <p:sp>
        <p:nvSpPr>
          <p:cNvPr id="360" name="Shape 360"/>
          <p:cNvSpPr txBox="1"/>
          <p:nvPr>
            <p:ph idx="1" type="subTitle"/>
          </p:nvPr>
        </p:nvSpPr>
        <p:spPr>
          <a:xfrm>
            <a:off x="1154954" y="4777380"/>
            <a:ext cx="8825700" cy="86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Tener una aplicación que permita registrar maestro y eventos.</a:t>
            </a:r>
          </a:p>
        </p:txBody>
      </p:sp>
      <p:sp>
        <p:nvSpPr>
          <p:cNvPr id="261" name="Shape 261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la aplicación de información a la ruta que debo recorrer actualmente.</a:t>
            </a:r>
          </a:p>
        </p:txBody>
      </p:sp>
      <p:sp>
        <p:nvSpPr>
          <p:cNvPr id="267" name="Shape 267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1171429" y="3121225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M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permit</a:t>
            </a:r>
            <a:r>
              <a:rPr lang="es-MX"/>
              <a:t>e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notificar un evento a diferentes departamentos como mantenimiento, limpieza, seguridad,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M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permit</a:t>
            </a:r>
            <a:r>
              <a:rPr lang="es-MX"/>
              <a:t>e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agregar las huellas de l</a:t>
            </a:r>
            <a:r>
              <a:rPr lang="es-MX"/>
              <a:t>os 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maestros.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Que t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ome fotografía al maestro.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Es 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capaz de leer un código de barras para determinar el salón o área en la que me encuentro 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MX"/>
              <a:t>Es </a:t>
            </a: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capaz de leer un código de QR para determinar el salón o área en la que me encuentro 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1154954" y="2099733"/>
            <a:ext cx="8825657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MX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 la aplicación identifica mis datos con la pantalla de login</a:t>
            </a:r>
          </a:p>
        </p:txBody>
      </p:sp>
      <p:sp>
        <p:nvSpPr>
          <p:cNvPr id="302" name="Shape 302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a de reuniones Ion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