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9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Que la app sea capaz de tomar una huella digital y guardarla en memoria para futuras validaciones.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50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Que muestre el usuario actual. Que muestre el maestro actual.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6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app sea capaz de guardar los datos cuando no hay red(</a:t>
            </a:r>
            <a:r>
              <a:rPr lang="es-MX" dirty="0" err="1" smtClean="0"/>
              <a:t>osea</a:t>
            </a:r>
            <a:r>
              <a:rPr lang="es-MX" dirty="0" smtClean="0"/>
              <a:t>  local) y subirlos cuando sea posible.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7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8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Android validara las huellas de los maestros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Registrar al maestro de añadir huella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91" y="3607257"/>
            <a:ext cx="8825658" cy="2677648"/>
          </a:xfrm>
        </p:spPr>
        <p:txBody>
          <a:bodyPr/>
          <a:lstStyle/>
          <a:p>
            <a:r>
              <a:rPr lang="es-MX" dirty="0" smtClean="0"/>
              <a:t>Checar que el prefecto no sea haga chanchulla ir un verificador de TI para solucionar y asegurar el funcionamiento de la herramienta.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41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Tener una aplicación que permita registrar maestro y eventos.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0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Que la aplicación de información a la ruta que debo recorrer actualmente.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8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430" y="3121225"/>
            <a:ext cx="8825658" cy="2677648"/>
          </a:xfrm>
        </p:spPr>
        <p:txBody>
          <a:bodyPr/>
          <a:lstStyle/>
          <a:p>
            <a:r>
              <a:rPr lang="es-MX" dirty="0" smtClean="0"/>
              <a:t>La app me permita notificar un evento a diferentes departamentos como mantenimiento, limpieza, seguridad, etc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07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herramienta me permita agregar las huellas de un maestro.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4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aplicación tome fotografía al maestro.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Que la aplicación sea capaz de leer un código de barras para determinar el salón o área en la que me encuentro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9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Que la aplicación sea capaz de leer un código de QR para determinar el salón o área en la que me encuentro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Que la aplicación identifica mis datos con la pantalla de </a:t>
            </a:r>
            <a:r>
              <a:rPr lang="es-MX" dirty="0" err="1" smtClean="0"/>
              <a:t>login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4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201</Words>
  <Application>Microsoft Office PowerPoint</Application>
  <PresentationFormat>Panorámica</PresentationFormat>
  <Paragraphs>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Sala de reuniones Ion</vt:lpstr>
      <vt:lpstr>Presentación de PowerPoint</vt:lpstr>
      <vt:lpstr>Tener una aplicación que permita registrar maestro y eventos.</vt:lpstr>
      <vt:lpstr>Que la aplicación de información a la ruta que debo recorrer actualmente.</vt:lpstr>
      <vt:lpstr>La app me permita notificar un evento a diferentes departamentos como mantenimiento, limpieza, seguridad, etc.</vt:lpstr>
      <vt:lpstr>La herramienta me permita agregar las huellas de un maestro.</vt:lpstr>
      <vt:lpstr>La aplicación tome fotografía al maestro.</vt:lpstr>
      <vt:lpstr>Que la aplicación sea capaz de leer un código de barras para determinar el salón o área en la que me encuentro </vt:lpstr>
      <vt:lpstr>Que la aplicación sea capaz de leer un código de QR para determinar el salón o área en la que me encuentro </vt:lpstr>
      <vt:lpstr>Que la aplicación identifica mis datos con la pantalla de login</vt:lpstr>
      <vt:lpstr>Que la app sea capaz de tomar una huella digital y guardarla en memoria para futuras validaciones.</vt:lpstr>
      <vt:lpstr>Que muestre el usuario actual. Que muestre el maestro actual.</vt:lpstr>
      <vt:lpstr>La app sea capaz de guardar los datos cuando no hay red(osea  local) y subirlos cuando sea posible.</vt:lpstr>
      <vt:lpstr>Presentación de PowerPoint</vt:lpstr>
      <vt:lpstr>Android validara las huellas de los maestros </vt:lpstr>
      <vt:lpstr>Registrar al maestro de añadir huella</vt:lpstr>
      <vt:lpstr>Checar que el prefecto no sea haga chanchulla ir un verificador de TI para solucionar y asegurar el funcionamiento de la herramienta.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Padilla</dc:creator>
  <cp:lastModifiedBy>Daniel Padilla</cp:lastModifiedBy>
  <cp:revision>4</cp:revision>
  <dcterms:created xsi:type="dcterms:W3CDTF">2017-03-18T00:39:11Z</dcterms:created>
  <dcterms:modified xsi:type="dcterms:W3CDTF">2017-03-18T02:31:22Z</dcterms:modified>
</cp:coreProperties>
</file>