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570C991-0AAC-4C73-A948-41E1FB17B976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D120607-248B-499A-A798-EDF8AFD74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122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C991-0AAC-4C73-A948-41E1FB17B976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629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C991-0AAC-4C73-A948-41E1FB17B976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574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C991-0AAC-4C73-A948-41E1FB17B976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9259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C991-0AAC-4C73-A948-41E1FB17B976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6706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C991-0AAC-4C73-A948-41E1FB17B976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5288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C991-0AAC-4C73-A948-41E1FB17B976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1335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570C991-0AAC-4C73-A948-41E1FB17B976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6712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570C991-0AAC-4C73-A948-41E1FB17B976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81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C991-0AAC-4C73-A948-41E1FB17B976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756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C991-0AAC-4C73-A948-41E1FB17B976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323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C991-0AAC-4C73-A948-41E1FB17B976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405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C991-0AAC-4C73-A948-41E1FB17B976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3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C991-0AAC-4C73-A948-41E1FB17B976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53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C991-0AAC-4C73-A948-41E1FB17B976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868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C991-0AAC-4C73-A948-41E1FB17B976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295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C991-0AAC-4C73-A948-41E1FB17B976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380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570C991-0AAC-4C73-A948-41E1FB17B976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D120607-248B-499A-A798-EDF8AFD74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42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Junta 8 / febrero / 2017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Características del proyecto Control de asistencia de personal docente.</a:t>
            </a:r>
          </a:p>
        </p:txBody>
      </p:sp>
    </p:spTree>
    <p:extLst>
      <p:ext uri="{BB962C8B-B14F-4D97-AF65-F5344CB8AC3E}">
        <p14:creationId xmlns:p14="http://schemas.microsoft.com/office/powerpoint/2010/main" val="110974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Aplicación a resultado próximo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el alcance total, pensar lo mínimo indispensable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(Después de hacer)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Hacer el avance (prototipo con su explicación)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Luego exponer, presentar al director o al subdirector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276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Planeación de actividades.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Determinar fases y tiempos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Hacer piloto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el último mes de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Mayo 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Después de semana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santa (venir en semana santa)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Tomar un área y hacer pruebas a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tiempo (Ejemplo edificio tres).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754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Usar </a:t>
            </a:r>
            <a:r>
              <a:rPr lang="es-MX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boostrap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verlo desde celular o computadora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este se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ajuste en la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pantalla.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Generar App de la página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para cada dispositivo.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Establecer la nomenclatura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salones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Checar capacidad del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grupo para no sobrepasar la cantidad que puede albergar cada salón.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6392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Cosas a mencionar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Hacer cambio de salones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cuestiones de fuerza mayor.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Dividir grupos en dos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salones en caso que sea un salón muy grande.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Comodidad entre alumnos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donde tengan un espacio suficiente para trabajar.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Inventario de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salones ocupados y desocupados del área.  Es importante porque de los 5500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grupos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asignados, son alrededor de 450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salones virtuales en esos grupos de los cuales solamente están 250 salones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reales. Es por eso que el prefecto esta batallando a la hora de encontrar el salón. 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6218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Actividades a realizar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Hacer mapas de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salones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Hacer diagramas de procesos con pantalla para presentar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director.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Mandar presentaciones de proyecto al correo del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Ing. navarro.uanl.mx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 establecer el diagrama de actores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Hacer tutorial de </a:t>
            </a:r>
            <a:r>
              <a:rPr lang="es-MX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(Leonardo P.)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10790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Dudas importantes a destacar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Raúl especificara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tablas tiene java que Android ocupara y checar el JSON que va ocupar  y que está bien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se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descompone algún dispositivo, y ya pueda reconocer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huella, entonces compartir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información entre dispositivos para que no se pierda la información 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317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4800" b="1" dirty="0" smtClean="0"/>
              <a:t>Android</a:t>
            </a:r>
            <a:endParaRPr lang="es-MX" sz="48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53604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Especificación si la aplicación será local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transferirá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algún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punto hábil de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WI-FI los datos de asistencia.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Especificar si se Descargara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ruta, turno o día la transmisión de datos.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 banderas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la base de datos cuando esta se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descargue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cuando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no, pues  será una especie de alertas 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Especificar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huellas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tomaran en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dispositivo.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paquete de imágenes será de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500 Mb como máximo en la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iniciar la aplicación se descargaran los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datos pesados solo al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principio y se quedan por siempre a menos que haya una actualización, después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subir información será mucho más ligero pero más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difícil de implementar este paso.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921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203269"/>
            <a:ext cx="8825659" cy="381653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 de tareas o reportes y checar que alguien ya haya realizado el reporte.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Evento Baños: Checar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marca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mayor facilidad: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Checando lo que hay (jabón, papel, </a:t>
            </a:r>
            <a:r>
              <a:rPr lang="es-MX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en el evento del sanitario.</a:t>
            </a:r>
            <a:b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Checando lo que falta solamente en el evento del sanitario.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Especificación de los departamentos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Mantenimiento </a:t>
            </a:r>
            <a:b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Limpieza</a:t>
            </a:r>
            <a:b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Seguridad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789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 </a:t>
            </a:r>
            <a:b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Especificar los roles, Departamentos (Categorías), Tipos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usuario (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Permisos)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Directores o Administradores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Coordinadores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Prefecto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Maestro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794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7459" y="1310552"/>
            <a:ext cx="8761413" cy="706964"/>
          </a:xfrm>
        </p:spPr>
        <p:txBody>
          <a:bodyPr/>
          <a:lstStyle/>
          <a:p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Aplicación web (Java)</a:t>
            </a:r>
            <a:b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Mostrar departamentos que se manejaran en el sistema.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Programar rutas solo 1 vez por semestre o podemos hacer cambios </a:t>
            </a:r>
            <a:r>
              <a:rPr lang="es-MX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caso de fuerza mayor.</a:t>
            </a:r>
            <a:endParaRPr lang="es-MX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Usar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banderas en la base de datos.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Mostrar </a:t>
            </a:r>
            <a:r>
              <a:rPr lang="es-MX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(monitoreo de los prefectos y de los maestros). Solo director.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Mostrar la ruta desde donde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empieza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hasta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donde termina el prefecto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su recorrido asignado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911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2830" y="1680632"/>
            <a:ext cx="8825659" cy="489685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s-MX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prefecto podrá crear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reporte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sea necesario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reporte nuevo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que lo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atiendan los encargados del departamento respecto al tipo de reporte. 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Sera visible para el Subdirector Administrativo: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Vera las Faltas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Podrá hacer la Asignación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rutas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Prefecto dar de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alta: Área, Edificios, Niveles, Salón 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2462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Datos del prefecto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prefecto empieza 15 minutos después de que comenzó la hora en su primer salón o evento sanitario.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Colocar el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código de barras o QR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la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políticas de la universidad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cada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salón.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Checar su propia asistencia con sus reportes.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Equipo o sistema que si firme y corrobora la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identidad del maestro.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Cumplimiento del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 de sus eventos.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319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Aplicación a futuro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Elaborar reportes semanales para darle nivel coordinación, subdirección y dirección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Herramientas donde se dé la voz a los alumnos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Registrar fotografía con GPS (investigar)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dispositivo Llegara al final del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 de febrero.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Alta de huella en los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equipos investigar(SDK)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Cuantos dedos se deberán almacenar para cada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maestro.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340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95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(Estamos haciendo </a:t>
            </a:r>
            <a:r>
              <a:rPr lang="es-MX" sz="95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historia en FIME :D)</a:t>
            </a:r>
            <a:endParaRPr lang="es-MX" sz="95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6285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548</TotalTime>
  <Words>762</Words>
  <Application>Microsoft Office PowerPoint</Application>
  <PresentationFormat>Panorámica</PresentationFormat>
  <Paragraphs>77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</vt:lpstr>
      <vt:lpstr>Wingdings 3</vt:lpstr>
      <vt:lpstr>Sala de reuniones Ion</vt:lpstr>
      <vt:lpstr>Junta 8 / febrero / 2017</vt:lpstr>
      <vt:lpstr>Android</vt:lpstr>
      <vt:lpstr>Presentación de PowerPoint</vt:lpstr>
      <vt:lpstr>Java  </vt:lpstr>
      <vt:lpstr>Aplicación web (Java) </vt:lpstr>
      <vt:lpstr>Presentación de PowerPoint</vt:lpstr>
      <vt:lpstr>Datos del prefecto</vt:lpstr>
      <vt:lpstr>Aplicación a futuro</vt:lpstr>
      <vt:lpstr>Presentación de PowerPoint</vt:lpstr>
      <vt:lpstr>Aplicación a resultado próximo</vt:lpstr>
      <vt:lpstr>Planeación de actividades.</vt:lpstr>
      <vt:lpstr>Presentación de PowerPoint</vt:lpstr>
      <vt:lpstr>Cosas a mencionar</vt:lpstr>
      <vt:lpstr>Actividades a realizar</vt:lpstr>
      <vt:lpstr>Dudas importantes a destacar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Prototipo</dc:title>
  <dc:creator>EQ12</dc:creator>
  <cp:lastModifiedBy>Daniel Padilla</cp:lastModifiedBy>
  <cp:revision>38</cp:revision>
  <dcterms:created xsi:type="dcterms:W3CDTF">2017-02-02T00:26:01Z</dcterms:created>
  <dcterms:modified xsi:type="dcterms:W3CDTF">2017-02-15T01:45:58Z</dcterms:modified>
</cp:coreProperties>
</file>