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4" r:id="rId3"/>
    <p:sldId id="258" r:id="rId4"/>
    <p:sldId id="259" r:id="rId5"/>
    <p:sldId id="261" r:id="rId6"/>
    <p:sldId id="262" r:id="rId7"/>
    <p:sldId id="265" r:id="rId8"/>
    <p:sldId id="266" r:id="rId9"/>
    <p:sldId id="268" r:id="rId10"/>
    <p:sldId id="25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22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29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74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5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70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288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33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71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5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2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05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3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6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95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8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70C991-0AAC-4C73-A948-41E1FB17B976}" type="datetimeFigureOut">
              <a:rPr lang="es-MX" smtClean="0"/>
              <a:t>01/02/2017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120607-248B-499A-A798-EDF8AFD74C1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2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Prototipo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Características del proyecto Control de asistencia de personal docente.</a:t>
            </a:r>
          </a:p>
        </p:txBody>
      </p:sp>
    </p:spTree>
    <p:extLst>
      <p:ext uri="{BB962C8B-B14F-4D97-AF65-F5344CB8AC3E}">
        <p14:creationId xmlns:p14="http://schemas.microsoft.com/office/powerpoint/2010/main" val="110974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Cosas de Android 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es “Control de asistencia de personal docente”. </a:t>
            </a:r>
          </a:p>
          <a:p>
            <a:r>
              <a:rPr lang="es-MX" dirty="0"/>
              <a:t>Elaborar siglas o un nombre referente al proyecto.</a:t>
            </a:r>
          </a:p>
          <a:p>
            <a:r>
              <a:rPr lang="es-MX" dirty="0"/>
              <a:t>Elaborar un logo en base al nombre  o constitución del proyecto.</a:t>
            </a:r>
          </a:p>
          <a:p>
            <a:r>
              <a:rPr lang="es-MX" dirty="0"/>
              <a:t>Hacer Notificaciones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98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Cosas de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Elaborar un Final </a:t>
            </a:r>
            <a:r>
              <a:rPr lang="es-MX" dirty="0" err="1"/>
              <a:t>Check</a:t>
            </a:r>
            <a:endParaRPr lang="es-MX" dirty="0"/>
          </a:p>
          <a:p>
            <a:r>
              <a:rPr lang="es-MX" dirty="0"/>
              <a:t>Hacer una junta con los usuarios. (Prefectos, maestros o encargos de departamento.)</a:t>
            </a:r>
          </a:p>
          <a:p>
            <a:r>
              <a:rPr lang="es-MX" dirty="0" err="1"/>
              <a:t>Documentacion</a:t>
            </a:r>
            <a:r>
              <a:rPr lang="es-MX" dirty="0"/>
              <a:t>.</a:t>
            </a:r>
          </a:p>
          <a:p>
            <a:r>
              <a:rPr lang="es-MX" dirty="0"/>
              <a:t>Historias de usuario.</a:t>
            </a:r>
          </a:p>
          <a:p>
            <a:r>
              <a:rPr lang="es-MX" dirty="0"/>
              <a:t>Tipos de usuario para prefectos, maestros, rector, director para el browser.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810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maestro faltista reciba notificación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también me volvió a mencionar eso que te comentaba que a los maestros les llegue una notificación en dado caso que tengan falta, un ejemplo hubo junta de maestros el prefecto se entero pero aun así le marco falta al maestro y así este se pueda defender. También poner la opción en la aplicación para poder crear reportes y que estos se manden a cada encargado de su área, por ejemplo se mete un vago a la facultad  pues se le manda el reporte al guardia y este debe ir enseguida , resolver la situación  y el encargado del guardia marque si se resolvió o no la situación.  Ya </a:t>
            </a:r>
            <a:r>
              <a:rPr lang="es-MX" dirty="0" err="1"/>
              <a:t>despues</a:t>
            </a:r>
            <a:r>
              <a:rPr lang="es-MX" dirty="0"/>
              <a:t> mediante el browser el rector pueda ver de las áreas (limpieza, seguridad, prefectos, etc.) si van bien o no, por ejemplo limpieza resolvió 10 situaciones de 100, entonces ahí hay un problema y darle solución a saber que esta pasando.</a:t>
            </a:r>
          </a:p>
        </p:txBody>
      </p:sp>
    </p:spTree>
    <p:extLst>
      <p:ext uri="{BB962C8B-B14F-4D97-AF65-F5344CB8AC3E}">
        <p14:creationId xmlns:p14="http://schemas.microsoft.com/office/powerpoint/2010/main" val="203531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Primeras Fases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Entonces está lo de la asistencia de maestros                     </a:t>
            </a:r>
          </a:p>
          <a:p>
            <a:r>
              <a:rPr lang="es-MX" dirty="0"/>
              <a:t>El registro de eventos                        </a:t>
            </a:r>
          </a:p>
          <a:p>
            <a:r>
              <a:rPr lang="es-MX" dirty="0"/>
              <a:t> Y la parte de justificaciones y alertas para los maestros                        </a:t>
            </a:r>
          </a:p>
          <a:p>
            <a:r>
              <a:rPr lang="es-MX" dirty="0"/>
              <a:t> Para la primera entrega</a:t>
            </a:r>
          </a:p>
        </p:txBody>
      </p:sp>
    </p:spTree>
    <p:extLst>
      <p:ext uri="{BB962C8B-B14F-4D97-AF65-F5344CB8AC3E}">
        <p14:creationId xmlns:p14="http://schemas.microsoft.com/office/powerpoint/2010/main" val="38033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Problemáticas a resolver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Hacer que el prefecto cumpla con su trabajo,</a:t>
            </a:r>
          </a:p>
          <a:p>
            <a:r>
              <a:rPr lang="es-MX" dirty="0"/>
              <a:t>Hacer que el prefecto trabaje en modo y tiempo. (sin trampas).</a:t>
            </a:r>
          </a:p>
          <a:p>
            <a:r>
              <a:rPr lang="es-MX" dirty="0"/>
              <a:t>Resolver que pasa tarde.</a:t>
            </a:r>
          </a:p>
          <a:p>
            <a:r>
              <a:rPr lang="es-MX" dirty="0"/>
              <a:t>Monitorear cuando empieza y termina sus recorridos.</a:t>
            </a:r>
          </a:p>
        </p:txBody>
      </p:sp>
    </p:spTree>
    <p:extLst>
      <p:ext uri="{BB962C8B-B14F-4D97-AF65-F5344CB8AC3E}">
        <p14:creationId xmlns:p14="http://schemas.microsoft.com/office/powerpoint/2010/main" val="290833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reporte (fuera del recorrido)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agregara opciones para cuando el prefecto no encuentre al maestro por estar en junta o situaciones muy especiales. </a:t>
            </a:r>
          </a:p>
          <a:p>
            <a:r>
              <a:rPr lang="es-MX" dirty="0"/>
              <a:t>O anotar comentarios del sobre el maestro o el registro. </a:t>
            </a:r>
          </a:p>
          <a:p>
            <a:r>
              <a:rPr lang="es-MX" dirty="0"/>
              <a:t>Ejemplo el maestro anda enfermo o crudo.</a:t>
            </a:r>
          </a:p>
        </p:txBody>
      </p:sp>
    </p:spTree>
    <p:extLst>
      <p:ext uri="{BB962C8B-B14F-4D97-AF65-F5344CB8AC3E}">
        <p14:creationId xmlns:p14="http://schemas.microsoft.com/office/powerpoint/2010/main" val="354910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Recorrido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Habrá recorridos diferentes para cada prefecto y cada día su ruta será diferente en toda la semana (Rutas </a:t>
            </a:r>
            <a:r>
              <a:rPr lang="es-MX" dirty="0" err="1"/>
              <a:t>random</a:t>
            </a:r>
            <a:r>
              <a:rPr lang="es-MX" dirty="0"/>
              <a:t>).</a:t>
            </a:r>
          </a:p>
          <a:p>
            <a:r>
              <a:rPr lang="es-MX" dirty="0"/>
              <a:t>Validar que en la lista que se mostrara se cumpla como se va mostrando al prefecto. (Sin brincarse ninguna y luego regresar)</a:t>
            </a:r>
          </a:p>
          <a:p>
            <a:r>
              <a:rPr lang="es-MX" dirty="0"/>
              <a:t>Una vez que se le de la ruta solamente podrá avanzar al siguiente lugar hasta que haya marcado la huella de asistencia, fotografía de inasistencia o un comentario con foto en situaciones especiales de que sus huellas no funcionen por “X” motivos.</a:t>
            </a:r>
          </a:p>
        </p:txBody>
      </p:sp>
    </p:spTree>
    <p:extLst>
      <p:ext uri="{BB962C8B-B14F-4D97-AF65-F5344CB8AC3E}">
        <p14:creationId xmlns:p14="http://schemas.microsoft.com/office/powerpoint/2010/main" val="6474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a registrar en la asistencia.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guarde la asistencia los datos importantes son:</a:t>
            </a:r>
          </a:p>
          <a:p>
            <a:r>
              <a:rPr lang="es-MX" dirty="0"/>
              <a:t>Fecha.</a:t>
            </a:r>
          </a:p>
          <a:p>
            <a:r>
              <a:rPr lang="es-MX" dirty="0"/>
              <a:t>Hora.</a:t>
            </a:r>
          </a:p>
          <a:p>
            <a:r>
              <a:rPr lang="es-MX" dirty="0"/>
              <a:t>Fotografía (inasistencia).</a:t>
            </a:r>
          </a:p>
          <a:p>
            <a:r>
              <a:rPr lang="es-MX" dirty="0"/>
              <a:t>Fotografía de asistencia en dado caso que el maestro no le marquen las huellas el aparato.</a:t>
            </a:r>
          </a:p>
          <a:p>
            <a:r>
              <a:rPr lang="es-MX" dirty="0"/>
              <a:t>Ubicación (checar como se hace)</a:t>
            </a:r>
          </a:p>
          <a:p>
            <a:r>
              <a:rPr lang="es-MX" dirty="0"/>
              <a:t>Si asistió o no (huella)</a:t>
            </a:r>
          </a:p>
        </p:txBody>
      </p:sp>
    </p:spTree>
    <p:extLst>
      <p:ext uri="{BB962C8B-B14F-4D97-AF65-F5344CB8AC3E}">
        <p14:creationId xmlns:p14="http://schemas.microsoft.com/office/powerpoint/2010/main" val="21504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Cosas importantes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0708" y="2552700"/>
            <a:ext cx="8825659" cy="3416300"/>
          </a:xfrm>
        </p:spPr>
        <p:txBody>
          <a:bodyPr/>
          <a:lstStyle/>
          <a:p>
            <a:r>
              <a:rPr lang="es-MX" dirty="0"/>
              <a:t>Checar quien hará la ruta (java)</a:t>
            </a:r>
          </a:p>
          <a:p>
            <a:r>
              <a:rPr lang="es-MX" dirty="0"/>
              <a:t>Quien hará los cambios de la ruta. (java)</a:t>
            </a:r>
          </a:p>
          <a:p>
            <a:r>
              <a:rPr lang="es-MX" dirty="0"/>
              <a:t>Hacer  una lista de maestros.</a:t>
            </a:r>
          </a:p>
          <a:p>
            <a:r>
              <a:rPr lang="es-MX" dirty="0"/>
              <a:t>Hacer lista de salones.</a:t>
            </a:r>
          </a:p>
          <a:p>
            <a:r>
              <a:rPr lang="es-MX" dirty="0"/>
              <a:t>Hacer una lista de baños.</a:t>
            </a:r>
          </a:p>
          <a:p>
            <a:r>
              <a:rPr lang="es-MX" dirty="0"/>
              <a:t>Crear un catalogo de salones incluso con capacidad, con nomenclatura estándar (Salón , nivel y aula) Ejemplo: salón  4 2 0 1.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083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Saber el orden de rangos (Navarro)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Al momento de crear un reporte (fuera del salón) se le mandara notificaciones al encargado del departamento (ejemplos, limpieza, prefectura, maestros, seguridad, mantenimiento). Y ellos delegaran el encargo a quien se encuentre en turno. Después de haber realizado la notificación, el encargado deberá responder con un si o un no (si es que no la cumplió). Suponiendo que el encargado de limpieza cumplió con 10 de 50 notificaciones, pues algo anda mal con ese departamento. Estos datos los podrá ver el director y así ver de manera mas general como están los departamentos y resolver de manera pronta esas situaciones.</a:t>
            </a:r>
          </a:p>
          <a:p>
            <a:pPr algn="just"/>
            <a:r>
              <a:rPr lang="es-MX" dirty="0"/>
              <a:t>(Que valide la acción a tomar el prefecto o )</a:t>
            </a:r>
          </a:p>
        </p:txBody>
      </p:sp>
    </p:spTree>
    <p:extLst>
      <p:ext uri="{BB962C8B-B14F-4D97-AF65-F5344CB8AC3E}">
        <p14:creationId xmlns:p14="http://schemas.microsoft.com/office/powerpoint/2010/main" val="106369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Preguntar o establecer áreas. (Navarro)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áreas son un grupo de edificios por los cuales tendrá bajo su cargo el prefecto. </a:t>
            </a:r>
          </a:p>
          <a:p>
            <a:r>
              <a:rPr lang="es-MX" dirty="0"/>
              <a:t>Ejemplo:</a:t>
            </a:r>
          </a:p>
          <a:p>
            <a:r>
              <a:rPr lang="es-MX" dirty="0"/>
              <a:t>Área 1: Edificio 1 y Edificio 2</a:t>
            </a:r>
          </a:p>
          <a:p>
            <a:r>
              <a:rPr lang="es-MX" dirty="0"/>
              <a:t>Área 2: Edificio 3, Biblioteca (Dos salones) y el Edificio 3.</a:t>
            </a:r>
          </a:p>
        </p:txBody>
      </p:sp>
    </p:spTree>
    <p:extLst>
      <p:ext uri="{BB962C8B-B14F-4D97-AF65-F5344CB8AC3E}">
        <p14:creationId xmlns:p14="http://schemas.microsoft.com/office/powerpoint/2010/main" val="40777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Cosas de Android (para el lunes)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Entregar un prototipo funcionando de las pantallas básicas.</a:t>
            </a:r>
          </a:p>
          <a:p>
            <a:r>
              <a:rPr lang="es-MX" dirty="0"/>
              <a:t>Checar el tamaño de las fotos, firmas y otros datos, para todos los maestros y todos los salones que hay.</a:t>
            </a:r>
          </a:p>
          <a:p>
            <a:r>
              <a:rPr lang="es-MX" dirty="0"/>
              <a:t>Determinar los tamaños de las fases y alcances de este proyecto.</a:t>
            </a:r>
          </a:p>
          <a:p>
            <a:r>
              <a:rPr lang="es-MX" dirty="0"/>
              <a:t>Checar quien estar detrás del </a:t>
            </a:r>
            <a:r>
              <a:rPr lang="es-MX" dirty="0" err="1"/>
              <a:t>backoffice</a:t>
            </a:r>
            <a:r>
              <a:rPr lang="es-MX" dirty="0"/>
              <a:t>. </a:t>
            </a:r>
          </a:p>
          <a:p>
            <a:r>
              <a:rPr lang="es-MX" b="1" dirty="0"/>
              <a:t>Determinar como será el envió de los datos, si de manera local o en línea, mediante turnos (matutino, vespertino, nocturno), cuando se encuentre en un punto WI-FI, o por recorridos. </a:t>
            </a:r>
          </a:p>
        </p:txBody>
      </p:sp>
    </p:spTree>
    <p:extLst>
      <p:ext uri="{BB962C8B-B14F-4D97-AF65-F5344CB8AC3E}">
        <p14:creationId xmlns:p14="http://schemas.microsoft.com/office/powerpoint/2010/main" val="89235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</TotalTime>
  <Words>856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Sala de reuniones Ion</vt:lpstr>
      <vt:lpstr>Prototipo </vt:lpstr>
      <vt:lpstr>Problemáticas a resolver</vt:lpstr>
      <vt:lpstr>Agregar reporte (fuera del recorrido)</vt:lpstr>
      <vt:lpstr>Recorrido</vt:lpstr>
      <vt:lpstr>Datos a registrar en la asistencia. </vt:lpstr>
      <vt:lpstr>Cosas importantes</vt:lpstr>
      <vt:lpstr>Saber el orden de rangos (Navarro)</vt:lpstr>
      <vt:lpstr>Preguntar o establecer áreas. (Navarro)</vt:lpstr>
      <vt:lpstr>Cosas de Android (para el lunes)</vt:lpstr>
      <vt:lpstr>Cosas de Android .</vt:lpstr>
      <vt:lpstr>Cosas de Java</vt:lpstr>
      <vt:lpstr>El maestro faltista reciba notificación</vt:lpstr>
      <vt:lpstr>Primeras Fases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</dc:title>
  <dc:creator>EQ12</dc:creator>
  <cp:lastModifiedBy>Adrian Gutierrez</cp:lastModifiedBy>
  <cp:revision>9</cp:revision>
  <dcterms:created xsi:type="dcterms:W3CDTF">2017-02-02T00:26:01Z</dcterms:created>
  <dcterms:modified xsi:type="dcterms:W3CDTF">2017-02-02T02:50:52Z</dcterms:modified>
</cp:coreProperties>
</file>