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64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9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48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117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55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40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304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3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5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1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39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6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613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9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6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9FF3-29EA-4845-8C4E-31CCEC3449A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A7CB6D-53E2-4587-90C2-C49D1B440D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4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40575" y="881151"/>
            <a:ext cx="2192139" cy="96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Analízis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40575" y="2263834"/>
            <a:ext cx="2192139" cy="96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Tervezés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40575" y="3646517"/>
            <a:ext cx="2192139" cy="96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Kódolás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0575" y="5029200"/>
            <a:ext cx="2192139" cy="96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8" name="Lefelé nyíl 7"/>
          <p:cNvSpPr/>
          <p:nvPr/>
        </p:nvSpPr>
        <p:spPr>
          <a:xfrm>
            <a:off x="1271847" y="1862051"/>
            <a:ext cx="436682" cy="39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Lefelé nyíl 8"/>
          <p:cNvSpPr/>
          <p:nvPr/>
        </p:nvSpPr>
        <p:spPr>
          <a:xfrm>
            <a:off x="1271846" y="3244734"/>
            <a:ext cx="436682" cy="39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felé nyíl 9"/>
          <p:cNvSpPr/>
          <p:nvPr/>
        </p:nvSpPr>
        <p:spPr>
          <a:xfrm>
            <a:off x="1271845" y="4627417"/>
            <a:ext cx="436682" cy="393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5187142" y="831273"/>
            <a:ext cx="4829694" cy="105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Feladatspecifikáció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2527070" y="1137459"/>
            <a:ext cx="2864628" cy="455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5187142" y="2213954"/>
            <a:ext cx="4829694" cy="105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Programterv</a:t>
            </a:r>
            <a:endParaRPr lang="hu-HU" dirty="0"/>
          </a:p>
        </p:txBody>
      </p:sp>
      <p:sp>
        <p:nvSpPr>
          <p:cNvPr id="14" name="Jobbra nyíl 13"/>
          <p:cNvSpPr/>
          <p:nvPr/>
        </p:nvSpPr>
        <p:spPr>
          <a:xfrm>
            <a:off x="2527070" y="2529837"/>
            <a:ext cx="2864628" cy="455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5343872" y="3622959"/>
            <a:ext cx="4672963" cy="771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</a:t>
            </a:r>
            <a:endParaRPr lang="hu-HU" dirty="0"/>
          </a:p>
        </p:txBody>
      </p:sp>
      <p:sp>
        <p:nvSpPr>
          <p:cNvPr id="16" name="Jobbra nyíl 15"/>
          <p:cNvSpPr/>
          <p:nvPr/>
        </p:nvSpPr>
        <p:spPr>
          <a:xfrm>
            <a:off x="2527070" y="3938842"/>
            <a:ext cx="2864628" cy="455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3848793" y="4522199"/>
            <a:ext cx="2423422" cy="451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Felhasználói leírás</a:t>
            </a:r>
            <a:endParaRPr lang="hu-HU" dirty="0"/>
          </a:p>
        </p:txBody>
      </p:sp>
      <p:sp>
        <p:nvSpPr>
          <p:cNvPr id="19" name="Ellipszis 18"/>
          <p:cNvSpPr/>
          <p:nvPr/>
        </p:nvSpPr>
        <p:spPr>
          <a:xfrm>
            <a:off x="5558794" y="5421439"/>
            <a:ext cx="2496238" cy="568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Kész program</a:t>
            </a:r>
            <a:endParaRPr lang="hu-HU" dirty="0"/>
          </a:p>
        </p:txBody>
      </p:sp>
      <p:cxnSp>
        <p:nvCxnSpPr>
          <p:cNvPr id="21" name="Egyenes összekötő nyíllal 20"/>
          <p:cNvCxnSpPr>
            <a:stCxn id="7" idx="3"/>
            <a:endCxn id="17" idx="2"/>
          </p:cNvCxnSpPr>
          <p:nvPr/>
        </p:nvCxnSpPr>
        <p:spPr>
          <a:xfrm flipV="1">
            <a:off x="2632714" y="4747991"/>
            <a:ext cx="1216079" cy="76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7" idx="3"/>
            <a:endCxn id="19" idx="2"/>
          </p:cNvCxnSpPr>
          <p:nvPr/>
        </p:nvCxnSpPr>
        <p:spPr>
          <a:xfrm>
            <a:off x="2632714" y="5509595"/>
            <a:ext cx="2926080" cy="19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zis 23"/>
          <p:cNvSpPr/>
          <p:nvPr/>
        </p:nvSpPr>
        <p:spPr>
          <a:xfrm>
            <a:off x="3366655" y="5792228"/>
            <a:ext cx="1977218" cy="61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Tesztadatok</a:t>
            </a:r>
            <a:endParaRPr lang="hu-HU" dirty="0"/>
          </a:p>
        </p:txBody>
      </p:sp>
      <p:cxnSp>
        <p:nvCxnSpPr>
          <p:cNvPr id="26" name="Egyenes összekötő nyíllal 25"/>
          <p:cNvCxnSpPr>
            <a:stCxn id="7" idx="3"/>
            <a:endCxn id="24" idx="2"/>
          </p:cNvCxnSpPr>
          <p:nvPr/>
        </p:nvCxnSpPr>
        <p:spPr>
          <a:xfrm>
            <a:off x="2632714" y="5509595"/>
            <a:ext cx="733941" cy="5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4232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12</Words>
  <Application>Microsoft Office PowerPoint</Application>
  <PresentationFormat>Szélesvásznú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Fazetta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Kovács Zalán Tamás</dc:creator>
  <cp:lastModifiedBy>Galbács Bence</cp:lastModifiedBy>
  <cp:revision>2</cp:revision>
  <dcterms:created xsi:type="dcterms:W3CDTF">2022-02-07T12:05:00Z</dcterms:created>
  <dcterms:modified xsi:type="dcterms:W3CDTF">2022-02-07T12:13:10Z</dcterms:modified>
</cp:coreProperties>
</file>