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5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34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79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72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81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555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015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80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241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22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407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173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83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374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871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31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832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5EBE-E4AB-437C-B5D1-07E969BE3D69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D2AA-A872-4D2A-9A6C-0C8F998850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9480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C91A4EE-396C-45AC-9A71-BB2BB607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CI/CD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CFB53F52-A4F0-494F-8B57-F2A7E787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Version </a:t>
            </a:r>
            <a:r>
              <a:rPr lang="da-DK" dirty="0" err="1"/>
              <a:t>control</a:t>
            </a:r>
            <a:endParaRPr lang="da-DK" dirty="0"/>
          </a:p>
          <a:p>
            <a:pPr lvl="1"/>
            <a:r>
              <a:rPr lang="da-DK" dirty="0"/>
              <a:t>Git, </a:t>
            </a:r>
            <a:r>
              <a:rPr lang="da-DK" dirty="0" err="1"/>
              <a:t>svn</a:t>
            </a:r>
            <a:r>
              <a:rPr lang="da-DK" dirty="0"/>
              <a:t> </a:t>
            </a:r>
            <a:r>
              <a:rPr lang="da-DK" dirty="0" err="1"/>
              <a:t>ect</a:t>
            </a:r>
            <a:endParaRPr lang="da-DK" dirty="0"/>
          </a:p>
          <a:p>
            <a:pPr lvl="1"/>
            <a:r>
              <a:rPr lang="da-DK" dirty="0"/>
              <a:t>Branches</a:t>
            </a:r>
          </a:p>
          <a:p>
            <a:r>
              <a:rPr lang="da-DK" dirty="0"/>
              <a:t>Code Reviews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1028" name="Picture 4" descr="https://i.gyazo.com/fc6e76a0a0aac5a3dde885af3f640aff.png">
            <a:extLst>
              <a:ext uri="{FF2B5EF4-FFF2-40B4-BE49-F238E27FC236}">
                <a16:creationId xmlns:a16="http://schemas.microsoft.com/office/drawing/2014/main" id="{5DBCFBB9-F6C1-4C7C-A3CF-E995E98DE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38" y="2318657"/>
            <a:ext cx="4621278" cy="281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65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17328-ACD4-4DA6-ACD1-034D7621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CI/CD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FD9134-D61C-4AF8-BD28-0EB2B3DA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Test automation</a:t>
            </a:r>
          </a:p>
          <a:p>
            <a:r>
              <a:rPr lang="da-DK" dirty="0"/>
              <a:t>Environments</a:t>
            </a:r>
          </a:p>
          <a:p>
            <a:r>
              <a:rPr lang="da-DK" dirty="0" err="1"/>
              <a:t>Builds</a:t>
            </a:r>
            <a:endParaRPr lang="da-DK" dirty="0"/>
          </a:p>
          <a:p>
            <a:r>
              <a:rPr lang="da-DK" dirty="0"/>
              <a:t>Deployment</a:t>
            </a:r>
          </a:p>
        </p:txBody>
      </p:sp>
      <p:pic>
        <p:nvPicPr>
          <p:cNvPr id="2052" name="Picture 4" descr="https://i.gyazo.com/f0fccd32bd02e8c845164726827a30e4.png">
            <a:extLst>
              <a:ext uri="{FF2B5EF4-FFF2-40B4-BE49-F238E27FC236}">
                <a16:creationId xmlns:a16="http://schemas.microsoft.com/office/drawing/2014/main" id="{900FCD4B-EFDB-44E5-B746-91353A679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41" y="2194560"/>
            <a:ext cx="7485296" cy="198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189146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107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Tågespor</vt:lpstr>
      <vt:lpstr>CI/CD</vt:lpstr>
      <vt:lpstr>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leonhard</dc:creator>
  <cp:lastModifiedBy>Andreas leonhard</cp:lastModifiedBy>
  <cp:revision>7</cp:revision>
  <dcterms:created xsi:type="dcterms:W3CDTF">2019-06-16T18:14:27Z</dcterms:created>
  <dcterms:modified xsi:type="dcterms:W3CDTF">2019-06-17T10:09:58Z</dcterms:modified>
</cp:coreProperties>
</file>