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28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12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37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22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768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39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7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68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38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2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561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4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9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5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7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41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254E-D851-485E-A1D5-7A875CC2D955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63E9-2184-4751-BECE-814EA1177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94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406F42C-02DF-45F9-B87A-BC57FDE2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F901D35-EEFA-4611-95B3-E6A337C2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Unit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Integration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/>
              <a:t>Multiple parts of the system</a:t>
            </a:r>
          </a:p>
          <a:p>
            <a:pPr lvl="1"/>
            <a:r>
              <a:rPr lang="da-DK" dirty="0"/>
              <a:t>Multiple units</a:t>
            </a:r>
          </a:p>
          <a:p>
            <a:pPr lvl="1"/>
            <a:r>
              <a:rPr lang="da-DK" dirty="0"/>
              <a:t>Database</a:t>
            </a:r>
          </a:p>
          <a:p>
            <a:endParaRPr lang="da-DK" dirty="0"/>
          </a:p>
        </p:txBody>
      </p:sp>
      <p:pic>
        <p:nvPicPr>
          <p:cNvPr id="1026" name="Picture 2" descr="https://i.gyazo.com/641be0d2a7ac33b39cc034568bae7d13.png">
            <a:extLst>
              <a:ext uri="{FF2B5EF4-FFF2-40B4-BE49-F238E27FC236}">
                <a16:creationId xmlns:a16="http://schemas.microsoft.com/office/drawing/2014/main" id="{E071639A-7042-4293-99E3-C87B1A7C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74" y="3732245"/>
            <a:ext cx="5131966" cy="22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70093-5E94-4431-B4FC-5F7D643E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EBD3F-E7CA-48C2-AB28-6D5269F1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Interface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Regression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User </a:t>
            </a:r>
            <a:r>
              <a:rPr lang="da-DK" dirty="0" err="1"/>
              <a:t>Acceptance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6238769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41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Tågespor</vt:lpstr>
      <vt:lpstr>Functional Testing</vt:lpstr>
      <vt:lpstr>Functional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5</cp:revision>
  <dcterms:created xsi:type="dcterms:W3CDTF">2019-06-16T19:30:08Z</dcterms:created>
  <dcterms:modified xsi:type="dcterms:W3CDTF">2019-06-17T10:28:44Z</dcterms:modified>
</cp:coreProperties>
</file>