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92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988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3255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11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211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184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8977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155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76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840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04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92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876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791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74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096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58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AFEB-BBF0-4EA7-A6B1-A255895F814D}" type="datetimeFigureOut">
              <a:rPr lang="da-DK" smtClean="0"/>
              <a:t>17-06-2019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14BA-7835-4DC2-8203-1D02019F260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5753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C5A5E-9899-4FC4-B4D1-AC09D024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Non-</a:t>
            </a:r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C4E038B0-DF68-460F-B61B-289569FF5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Performance</a:t>
            </a:r>
          </a:p>
          <a:p>
            <a:r>
              <a:rPr lang="da-DK" dirty="0"/>
              <a:t>How, not </a:t>
            </a:r>
            <a:r>
              <a:rPr lang="da-DK" dirty="0" err="1"/>
              <a:t>what</a:t>
            </a:r>
            <a:endParaRPr lang="da-DK" dirty="0"/>
          </a:p>
          <a:p>
            <a:r>
              <a:rPr lang="da-DK" dirty="0"/>
              <a:t>Analytics / Performance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/>
              <a:t>Load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/>
              <a:t>Stress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Scalability</a:t>
            </a:r>
            <a:r>
              <a:rPr lang="da-DK" dirty="0"/>
              <a:t>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/>
              <a:t>Endurance </a:t>
            </a:r>
            <a:r>
              <a:rPr lang="da-DK" dirty="0" err="1"/>
              <a:t>testing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  <p:pic>
        <p:nvPicPr>
          <p:cNvPr id="1028" name="Picture 4" descr="https://i.gyazo.com/563007c13e75b2df6d46b5cfab675102.png">
            <a:extLst>
              <a:ext uri="{FF2B5EF4-FFF2-40B4-BE49-F238E27FC236}">
                <a16:creationId xmlns:a16="http://schemas.microsoft.com/office/drawing/2014/main" id="{C3CDFC41-388E-4FAB-BC25-425EBD85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206622"/>
            <a:ext cx="6229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2986"/>
      </p:ext>
    </p:extLst>
  </p:cSld>
  <p:clrMapOvr>
    <a:masterClrMapping/>
  </p:clrMapOvr>
</p:sld>
</file>

<file path=ppt/theme/theme1.xml><?xml version="1.0" encoding="utf-8"?>
<a:theme xmlns:a="http://schemas.openxmlformats.org/drawingml/2006/main" name="Tågespor">
  <a:themeElements>
    <a:clrScheme name="Tåges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Tåges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åges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Tågespor</Template>
  <TotalTime>22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Tågespor</vt:lpstr>
      <vt:lpstr>Non-functional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Andreas leonhard</dc:creator>
  <cp:lastModifiedBy>Andreas leonhard</cp:lastModifiedBy>
  <cp:revision>7</cp:revision>
  <dcterms:created xsi:type="dcterms:W3CDTF">2019-06-16T19:29:45Z</dcterms:created>
  <dcterms:modified xsi:type="dcterms:W3CDTF">2019-06-17T07:46:21Z</dcterms:modified>
</cp:coreProperties>
</file>