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07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88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253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82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29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0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809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639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558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13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02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8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46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56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486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679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786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21D7-7AF3-4906-AE11-932FAF3D3730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665A-6CE1-4F0B-9520-7D319FABC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0087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05679-9801-4633-8E04-81A372D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da-DK" dirty="0"/>
              <a:t>Test Case Design (1/4)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944B4B19-5B4D-46BC-8CFB-DA4F3F25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Test Scenario</a:t>
            </a:r>
          </a:p>
          <a:p>
            <a:r>
              <a:rPr lang="da-DK" dirty="0"/>
              <a:t>Test Case </a:t>
            </a:r>
          </a:p>
          <a:p>
            <a:r>
              <a:rPr lang="da-DK" dirty="0"/>
              <a:t>Test Data</a:t>
            </a:r>
          </a:p>
          <a:p>
            <a:r>
              <a:rPr lang="da-DK" dirty="0" err="1"/>
              <a:t>Acceptance</a:t>
            </a:r>
            <a:r>
              <a:rPr lang="da-DK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1491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63509-43F0-47E1-BAF2-6639B9A8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Case Design (2/4)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72A463-6EA3-4946-8942-1DADF88B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Pre</a:t>
            </a:r>
            <a:r>
              <a:rPr lang="da-DK" dirty="0"/>
              <a:t> </a:t>
            </a:r>
            <a:r>
              <a:rPr lang="da-DK" dirty="0" err="1"/>
              <a:t>conditions</a:t>
            </a:r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73D364C-C420-4D9C-8073-84E2AE71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13" y="2194560"/>
            <a:ext cx="5076825" cy="1343025"/>
          </a:xfrm>
          <a:prstGeom prst="rect">
            <a:avLst/>
          </a:prstGeom>
        </p:spPr>
      </p:pic>
      <p:pic>
        <p:nvPicPr>
          <p:cNvPr id="1026" name="Picture 2" descr="https://i.gyazo.com/9ee9f25e9a18547fdc68030c65032e19.png">
            <a:extLst>
              <a:ext uri="{FF2B5EF4-FFF2-40B4-BE49-F238E27FC236}">
                <a16:creationId xmlns:a16="http://schemas.microsoft.com/office/drawing/2014/main" id="{1389F8D7-4966-4E45-A90C-2851F1767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3" y="3908127"/>
            <a:ext cx="55149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2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5C80E-D5BE-4C8A-8791-6D669696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Case Design (3/4)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4307AA-161D-4A3F-B03C-48C401AA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Equivalence</a:t>
            </a:r>
            <a:r>
              <a:rPr lang="da-DK" dirty="0"/>
              <a:t> partition</a:t>
            </a:r>
          </a:p>
          <a:p>
            <a:r>
              <a:rPr lang="da-DK" dirty="0"/>
              <a:t>Valid </a:t>
            </a:r>
            <a:r>
              <a:rPr lang="da-DK" dirty="0" err="1"/>
              <a:t>Bounderies</a:t>
            </a:r>
            <a:endParaRPr lang="da-DK" dirty="0"/>
          </a:p>
          <a:p>
            <a:r>
              <a:rPr lang="da-DK" dirty="0"/>
              <a:t>Decision </a:t>
            </a:r>
            <a:r>
              <a:rPr lang="da-DK" dirty="0" err="1"/>
              <a:t>Table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State </a:t>
            </a:r>
            <a:r>
              <a:rPr lang="da-DK" dirty="0" err="1"/>
              <a:t>Table</a:t>
            </a:r>
            <a:endParaRPr lang="da-DK" dirty="0"/>
          </a:p>
        </p:txBody>
      </p:sp>
      <p:pic>
        <p:nvPicPr>
          <p:cNvPr id="2054" name="Picture 6" descr="Billedresultat for equivalence partition">
            <a:extLst>
              <a:ext uri="{FF2B5EF4-FFF2-40B4-BE49-F238E27FC236}">
                <a16:creationId xmlns:a16="http://schemas.microsoft.com/office/drawing/2014/main" id="{07234584-7A90-4A4E-BA9A-9CED4774A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53" y="2253997"/>
            <a:ext cx="55340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B023CC0-C0F3-4165-907A-E40119FF9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95116"/>
              </p:ext>
            </p:extLst>
          </p:nvPr>
        </p:nvGraphicFramePr>
        <p:xfrm>
          <a:off x="4548807" y="4319774"/>
          <a:ext cx="6824871" cy="195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4957">
                  <a:extLst>
                    <a:ext uri="{9D8B030D-6E8A-4147-A177-3AD203B41FA5}">
                      <a16:colId xmlns:a16="http://schemas.microsoft.com/office/drawing/2014/main" val="226330517"/>
                    </a:ext>
                  </a:extLst>
                </a:gridCol>
                <a:gridCol w="2274957">
                  <a:extLst>
                    <a:ext uri="{9D8B030D-6E8A-4147-A177-3AD203B41FA5}">
                      <a16:colId xmlns:a16="http://schemas.microsoft.com/office/drawing/2014/main" val="2316731160"/>
                    </a:ext>
                  </a:extLst>
                </a:gridCol>
                <a:gridCol w="2274957">
                  <a:extLst>
                    <a:ext uri="{9D8B030D-6E8A-4147-A177-3AD203B41FA5}">
                      <a16:colId xmlns:a16="http://schemas.microsoft.com/office/drawing/2014/main" val="3562878198"/>
                    </a:ext>
                  </a:extLst>
                </a:gridCol>
              </a:tblGrid>
              <a:tr h="398147">
                <a:tc>
                  <a:txBody>
                    <a:bodyPr/>
                    <a:lstStyle/>
                    <a:p>
                      <a:r>
                        <a:rPr lang="da-DK" dirty="0" err="1"/>
                        <a:t>Username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Result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20089"/>
                  </a:ext>
                </a:extLst>
              </a:tr>
              <a:tr h="338292">
                <a:tc>
                  <a:txBody>
                    <a:bodyPr/>
                    <a:lstStyle/>
                    <a:p>
                      <a:r>
                        <a:rPr lang="da-DK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Wrong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Login </a:t>
                      </a:r>
                      <a:r>
                        <a:rPr lang="da-DK" dirty="0" err="1"/>
                        <a:t>Unsuccessful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03998"/>
                  </a:ext>
                </a:extLst>
              </a:tr>
              <a:tr h="398147">
                <a:tc>
                  <a:txBody>
                    <a:bodyPr/>
                    <a:lstStyle/>
                    <a:p>
                      <a:r>
                        <a:rPr lang="da-DK" dirty="0" err="1"/>
                        <a:t>Wrong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Login </a:t>
                      </a:r>
                      <a:r>
                        <a:rPr lang="da-DK" dirty="0" err="1"/>
                        <a:t>Unsuccessful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34468"/>
                  </a:ext>
                </a:extLst>
              </a:tr>
              <a:tr h="398147">
                <a:tc>
                  <a:txBody>
                    <a:bodyPr/>
                    <a:lstStyle/>
                    <a:p>
                      <a:r>
                        <a:rPr lang="da-DK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Login </a:t>
                      </a:r>
                      <a:r>
                        <a:rPr lang="da-DK" dirty="0" err="1"/>
                        <a:t>successful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6994"/>
                  </a:ext>
                </a:extLst>
              </a:tr>
              <a:tr h="398147">
                <a:tc>
                  <a:txBody>
                    <a:bodyPr/>
                    <a:lstStyle/>
                    <a:p>
                      <a:r>
                        <a:rPr lang="da-DK" dirty="0" err="1"/>
                        <a:t>Wrong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Wrong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Login </a:t>
                      </a:r>
                      <a:r>
                        <a:rPr lang="da-DK" dirty="0" err="1"/>
                        <a:t>Unsuccessful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1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30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EB7D8-9531-425E-9DCF-5253D1FF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Case Design (4/4)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BB2945-A6EA-4D11-8507-D8C9DF88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Test Steps</a:t>
            </a:r>
          </a:p>
          <a:p>
            <a:r>
              <a:rPr lang="da-DK" dirty="0" err="1"/>
              <a:t>Expected</a:t>
            </a:r>
            <a:r>
              <a:rPr lang="da-DK" dirty="0"/>
              <a:t> </a:t>
            </a:r>
            <a:r>
              <a:rPr lang="da-DK" dirty="0" err="1"/>
              <a:t>Result</a:t>
            </a:r>
            <a:endParaRPr lang="da-DK" dirty="0"/>
          </a:p>
          <a:p>
            <a:endParaRPr lang="da-DK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D6ACC1E-7B8D-4967-887F-A300BC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66969"/>
              </p:ext>
            </p:extLst>
          </p:nvPr>
        </p:nvGraphicFramePr>
        <p:xfrm>
          <a:off x="5777948" y="2203559"/>
          <a:ext cx="572825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28252">
                  <a:extLst>
                    <a:ext uri="{9D8B030D-6E8A-4147-A177-3AD203B41FA5}">
                      <a16:colId xmlns:a16="http://schemas.microsoft.com/office/drawing/2014/main" val="2099906953"/>
                    </a:ext>
                  </a:extLst>
                </a:gridCol>
              </a:tblGrid>
              <a:tr h="258606">
                <a:tc>
                  <a:txBody>
                    <a:bodyPr/>
                    <a:lstStyle/>
                    <a:p>
                      <a:r>
                        <a:rPr lang="da-DK" dirty="0"/>
                        <a:t>Test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98637"/>
                  </a:ext>
                </a:extLst>
              </a:tr>
              <a:tr h="258606">
                <a:tc>
                  <a:txBody>
                    <a:bodyPr/>
                    <a:lstStyle/>
                    <a:p>
                      <a:r>
                        <a:rPr lang="da-DK" dirty="0"/>
                        <a:t>1) Open index.html in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30971"/>
                  </a:ext>
                </a:extLst>
              </a:tr>
              <a:tr h="258606">
                <a:tc>
                  <a:txBody>
                    <a:bodyPr/>
                    <a:lstStyle/>
                    <a:p>
                      <a:r>
                        <a:rPr lang="da-DK" dirty="0"/>
                        <a:t>2) </a:t>
                      </a:r>
                      <a:r>
                        <a:rPr lang="da-DK" dirty="0" err="1"/>
                        <a:t>Click</a:t>
                      </a:r>
                      <a:r>
                        <a:rPr lang="da-DK" dirty="0"/>
                        <a:t> ”</a:t>
                      </a:r>
                      <a:r>
                        <a:rPr lang="da-DK" dirty="0" err="1"/>
                        <a:t>Create</a:t>
                      </a:r>
                      <a:r>
                        <a:rPr lang="da-DK" dirty="0"/>
                        <a:t> new </a:t>
                      </a:r>
                      <a:r>
                        <a:rPr lang="da-DK" dirty="0" err="1"/>
                        <a:t>account</a:t>
                      </a:r>
                      <a:r>
                        <a:rPr lang="da-DK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62211"/>
                  </a:ext>
                </a:extLst>
              </a:tr>
              <a:tr h="258606">
                <a:tc>
                  <a:txBody>
                    <a:bodyPr/>
                    <a:lstStyle/>
                    <a:p>
                      <a:r>
                        <a:rPr lang="da-DK" dirty="0"/>
                        <a:t>3) </a:t>
                      </a:r>
                      <a:r>
                        <a:rPr lang="da-DK" dirty="0" err="1"/>
                        <a:t>Fill</a:t>
                      </a:r>
                      <a:r>
                        <a:rPr lang="da-DK" dirty="0"/>
                        <a:t> out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2164"/>
                  </a:ext>
                </a:extLst>
              </a:tr>
              <a:tr h="258606">
                <a:tc>
                  <a:txBody>
                    <a:bodyPr/>
                    <a:lstStyle/>
                    <a:p>
                      <a:r>
                        <a:rPr lang="da-DK" dirty="0"/>
                        <a:t>4) </a:t>
                      </a:r>
                      <a:r>
                        <a:rPr lang="da-DK" dirty="0" err="1"/>
                        <a:t>Click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submit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200656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Tågespor</Template>
  <TotalTime>103</TotalTime>
  <Words>93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Tågespor</vt:lpstr>
      <vt:lpstr>Test Case Design (1/4)</vt:lpstr>
      <vt:lpstr>Test Case Design (2/4)</vt:lpstr>
      <vt:lpstr>Test Case Design (3/4)</vt:lpstr>
      <vt:lpstr>Test Case Design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Design</dc:title>
  <dc:creator>Andreas leonhard</dc:creator>
  <cp:lastModifiedBy>Andreas leonhard</cp:lastModifiedBy>
  <cp:revision>7</cp:revision>
  <dcterms:created xsi:type="dcterms:W3CDTF">2019-06-16T16:30:37Z</dcterms:created>
  <dcterms:modified xsi:type="dcterms:W3CDTF">2019-06-16T18:14:09Z</dcterms:modified>
</cp:coreProperties>
</file>