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F849E21-299B-4163-8E0F-A105EF18FFDE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12F44B8-266C-4A3D-9D5F-2321311923B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388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9E21-299B-4163-8E0F-A105EF18FFDE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4B8-266C-4A3D-9D5F-2321311923B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370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849E21-299B-4163-8E0F-A105EF18FFDE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2F44B8-266C-4A3D-9D5F-2321311923B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17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849E21-299B-4163-8E0F-A105EF18FFDE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2F44B8-266C-4A3D-9D5F-2321311923BC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87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849E21-299B-4163-8E0F-A105EF18FFDE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2F44B8-266C-4A3D-9D5F-2321311923B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9109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9E21-299B-4163-8E0F-A105EF18FFDE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4B8-266C-4A3D-9D5F-2321311923B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0022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9E21-299B-4163-8E0F-A105EF18FFDE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4B8-266C-4A3D-9D5F-2321311923B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835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9E21-299B-4163-8E0F-A105EF18FFDE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4B8-266C-4A3D-9D5F-2321311923B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4567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849E21-299B-4163-8E0F-A105EF18FFDE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2F44B8-266C-4A3D-9D5F-2321311923B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502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9E21-299B-4163-8E0F-A105EF18FFDE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4B8-266C-4A3D-9D5F-2321311923B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776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849E21-299B-4163-8E0F-A105EF18FFDE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2F44B8-266C-4A3D-9D5F-2321311923B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798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9E21-299B-4163-8E0F-A105EF18FFDE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4B8-266C-4A3D-9D5F-2321311923B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25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9E21-299B-4163-8E0F-A105EF18FFDE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4B8-266C-4A3D-9D5F-2321311923B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710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9E21-299B-4163-8E0F-A105EF18FFDE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4B8-266C-4A3D-9D5F-2321311923B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61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9E21-299B-4163-8E0F-A105EF18FFDE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4B8-266C-4A3D-9D5F-2321311923B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70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9E21-299B-4163-8E0F-A105EF18FFDE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4B8-266C-4A3D-9D5F-2321311923B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874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9E21-299B-4163-8E0F-A105EF18FFDE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44B8-266C-4A3D-9D5F-2321311923B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96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49E21-299B-4163-8E0F-A105EF18FFDE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F44B8-266C-4A3D-9D5F-2321311923B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6694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39C3E05-9C80-4A1F-BA96-DA8AC55C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31B1E4F6-B568-4012-A59D-BA2890009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8443002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Tåges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Tåges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åges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Tågespor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Tågespor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Andreas leonhard</dc:creator>
  <cp:lastModifiedBy>Andreas leonhard</cp:lastModifiedBy>
  <cp:revision>1</cp:revision>
  <dcterms:created xsi:type="dcterms:W3CDTF">2019-06-16T19:31:47Z</dcterms:created>
  <dcterms:modified xsi:type="dcterms:W3CDTF">2019-06-16T19:32:00Z</dcterms:modified>
</cp:coreProperties>
</file>