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48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8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2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34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11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94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27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4528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806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877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4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5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1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167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1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2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046-9C31-433F-BB4B-CD1BEC8E876A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9365-FF9D-40F0-8F21-51AA7E1B27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180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958B8D-BA64-4E84-BC71-64B7C43B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78039CF-E2A1-4124-9D58-DDD93EBC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84285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1</cp:revision>
  <dcterms:created xsi:type="dcterms:W3CDTF">2019-06-16T19:30:24Z</dcterms:created>
  <dcterms:modified xsi:type="dcterms:W3CDTF">2019-06-16T19:30:39Z</dcterms:modified>
</cp:coreProperties>
</file>