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429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595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689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79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009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42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616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161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249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6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03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22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58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18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172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752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784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4A43-5C50-4052-AD3D-5C2053054ED8}" type="datetimeFigureOut">
              <a:rPr lang="da-DK" smtClean="0"/>
              <a:t>16-06-2019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6B5E-1F62-4666-B296-8466CC64F6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81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532EAF8-18E4-4BCB-B317-3E3856FE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2C1C870C-F6F7-4A1C-8120-44AA534F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59899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Tågespor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leonhard</dc:creator>
  <cp:lastModifiedBy>Andreas leonhard</cp:lastModifiedBy>
  <cp:revision>1</cp:revision>
  <dcterms:created xsi:type="dcterms:W3CDTF">2019-06-16T19:30:50Z</dcterms:created>
  <dcterms:modified xsi:type="dcterms:W3CDTF">2019-06-16T19:31:11Z</dcterms:modified>
</cp:coreProperties>
</file>