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AB9BDBC-F6CD-4A8D-B003-556A7CD1E35A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101FB90-99AA-4B57-9554-6EF28C028FE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38516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BDBC-F6CD-4A8D-B003-556A7CD1E35A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FB90-99AA-4B57-9554-6EF28C028FE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51143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AB9BDBC-F6CD-4A8D-B003-556A7CD1E35A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101FB90-99AA-4B57-9554-6EF28C028FE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40761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AB9BDBC-F6CD-4A8D-B003-556A7CD1E35A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101FB90-99AA-4B57-9554-6EF28C028FE7}" type="slidenum">
              <a:rPr lang="da-DK" smtClean="0"/>
              <a:t>‹nr.›</a:t>
            </a:fld>
            <a:endParaRPr lang="da-DK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06218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AB9BDBC-F6CD-4A8D-B003-556A7CD1E35A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101FB90-99AA-4B57-9554-6EF28C028FE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250164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BDBC-F6CD-4A8D-B003-556A7CD1E35A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FB90-99AA-4B57-9554-6EF28C028FE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60809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BDBC-F6CD-4A8D-B003-556A7CD1E35A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FB90-99AA-4B57-9554-6EF28C028FE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466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BDBC-F6CD-4A8D-B003-556A7CD1E35A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FB90-99AA-4B57-9554-6EF28C028FE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806565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AB9BDBC-F6CD-4A8D-B003-556A7CD1E35A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101FB90-99AA-4B57-9554-6EF28C028FE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04611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BDBC-F6CD-4A8D-B003-556A7CD1E35A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FB90-99AA-4B57-9554-6EF28C028FE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4457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AB9BDBC-F6CD-4A8D-B003-556A7CD1E35A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101FB90-99AA-4B57-9554-6EF28C028FE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9266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BDBC-F6CD-4A8D-B003-556A7CD1E35A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FB90-99AA-4B57-9554-6EF28C028FE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12728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BDBC-F6CD-4A8D-B003-556A7CD1E35A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FB90-99AA-4B57-9554-6EF28C028FE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7039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BDBC-F6CD-4A8D-B003-556A7CD1E35A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FB90-99AA-4B57-9554-6EF28C028FE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8368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BDBC-F6CD-4A8D-B003-556A7CD1E35A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FB90-99AA-4B57-9554-6EF28C028FE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1366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BDBC-F6CD-4A8D-B003-556A7CD1E35A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FB90-99AA-4B57-9554-6EF28C028FE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63212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BDBC-F6CD-4A8D-B003-556A7CD1E35A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FB90-99AA-4B57-9554-6EF28C028FE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06518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9BDBC-F6CD-4A8D-B003-556A7CD1E35A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1FB90-99AA-4B57-9554-6EF28C028FE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543036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9021601-4D9C-413F-A4C9-D8026958B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indhold 4">
            <a:extLst>
              <a:ext uri="{FF2B5EF4-FFF2-40B4-BE49-F238E27FC236}">
                <a16:creationId xmlns:a16="http://schemas.microsoft.com/office/drawing/2014/main" id="{29D7E473-E129-4462-982D-8E84711E2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5971662"/>
      </p:ext>
    </p:extLst>
  </p:cSld>
  <p:clrMapOvr>
    <a:masterClrMapping/>
  </p:clrMapOvr>
</p:sld>
</file>

<file path=ppt/theme/theme1.xml><?xml version="1.0" encoding="utf-8"?>
<a:theme xmlns:a="http://schemas.openxmlformats.org/drawingml/2006/main" name="Tågespor">
  <a:themeElements>
    <a:clrScheme name="Tåges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Tåges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åges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Tågespor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Tågespor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Andreas leonhard</dc:creator>
  <cp:lastModifiedBy>Andreas leonhard</cp:lastModifiedBy>
  <cp:revision>1</cp:revision>
  <dcterms:created xsi:type="dcterms:W3CDTF">2019-06-16T19:31:14Z</dcterms:created>
  <dcterms:modified xsi:type="dcterms:W3CDTF">2019-06-16T19:31:25Z</dcterms:modified>
</cp:coreProperties>
</file>