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526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53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293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3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406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4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568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54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04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282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49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413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544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14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640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360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C31C-55AD-4CB8-BDE6-C7FE5E2FAE04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F510-3C7F-44C1-908D-FDC81FB3AF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63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D073EC-19CF-426E-8552-8FC6808E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8F95ADEB-C745-4295-83BE-F46C2A37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380407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Tågespor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leonhard</dc:creator>
  <cp:lastModifiedBy>Andreas leonhard</cp:lastModifiedBy>
  <cp:revision>1</cp:revision>
  <dcterms:created xsi:type="dcterms:W3CDTF">2019-06-16T19:31:28Z</dcterms:created>
  <dcterms:modified xsi:type="dcterms:W3CDTF">2019-06-16T19:31:43Z</dcterms:modified>
</cp:coreProperties>
</file>