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3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05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599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84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307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460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158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321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274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73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00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148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79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9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357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40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FF31-8AD3-4DAA-B98D-5AAA45BD1C92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CC65-AF85-49B6-973F-E99B5563FF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08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E8E167-E5F5-4542-B86A-CD7771F9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Testability</a:t>
            </a:r>
            <a:br>
              <a:rPr lang="da-DK" dirty="0"/>
            </a:br>
            <a:r>
              <a:rPr lang="da-DK" dirty="0"/>
              <a:t> 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350BC528-62A1-450A-8154-A711BEA4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Logging</a:t>
            </a:r>
            <a:endParaRPr lang="da-DK" dirty="0"/>
          </a:p>
          <a:p>
            <a:r>
              <a:rPr lang="da-DK" dirty="0"/>
              <a:t>Simple </a:t>
            </a:r>
            <a:r>
              <a:rPr lang="da-DK" dirty="0" err="1"/>
              <a:t>Constructors</a:t>
            </a:r>
            <a:endParaRPr lang="da-DK" dirty="0"/>
          </a:p>
          <a:p>
            <a:r>
              <a:rPr lang="da-DK" dirty="0" err="1"/>
              <a:t>Fewer</a:t>
            </a:r>
            <a:r>
              <a:rPr lang="da-DK" dirty="0"/>
              <a:t> </a:t>
            </a:r>
            <a:r>
              <a:rPr lang="da-DK" dirty="0" err="1"/>
              <a:t>Dependencies</a:t>
            </a:r>
            <a:r>
              <a:rPr lang="da-DK" dirty="0"/>
              <a:t> (Isolation)</a:t>
            </a:r>
          </a:p>
          <a:p>
            <a:r>
              <a:rPr lang="da-DK" dirty="0" err="1"/>
              <a:t>API’s</a:t>
            </a:r>
            <a:endParaRPr lang="da-DK" dirty="0"/>
          </a:p>
          <a:p>
            <a:r>
              <a:rPr lang="da-DK" dirty="0"/>
              <a:t>Code with a purpose</a:t>
            </a:r>
          </a:p>
          <a:p>
            <a:r>
              <a:rPr lang="da-DK" dirty="0"/>
              <a:t>Redundant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Code </a:t>
            </a:r>
            <a:r>
              <a:rPr lang="da-DK" dirty="0" err="1"/>
              <a:t>smells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53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69AA6-8C77-4F4B-8463-7F9B79F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Testability</a:t>
            </a:r>
            <a:br>
              <a:rPr lang="da-DK" dirty="0"/>
            </a:br>
            <a:endParaRPr lang="da-DK" dirty="0"/>
          </a:p>
        </p:txBody>
      </p:sp>
      <p:pic>
        <p:nvPicPr>
          <p:cNvPr id="1026" name="Picture 2" descr="https://i.gyazo.com/7a91c2ee17f60846c2a93b007e6dd9ca.png">
            <a:extLst>
              <a:ext uri="{FF2B5EF4-FFF2-40B4-BE49-F238E27FC236}">
                <a16:creationId xmlns:a16="http://schemas.microsoft.com/office/drawing/2014/main" id="{894DFE7A-3FF9-4B5B-A267-776969F6DB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1"/>
            <a:ext cx="5565687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6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A4E22-D199-403D-B654-85D024F9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Testability</a:t>
            </a:r>
            <a:endParaRPr lang="da-DK" dirty="0"/>
          </a:p>
        </p:txBody>
      </p:sp>
      <p:pic>
        <p:nvPicPr>
          <p:cNvPr id="2050" name="Picture 2" descr="https://i.gyazo.com/96051b785c922914cde2f0bba8d13727.png">
            <a:extLst>
              <a:ext uri="{FF2B5EF4-FFF2-40B4-BE49-F238E27FC236}">
                <a16:creationId xmlns:a16="http://schemas.microsoft.com/office/drawing/2014/main" id="{1A228009-D69D-43E1-A036-3B4AF5FF31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42" y="2069314"/>
            <a:ext cx="3495716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5417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21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Tågespor</vt:lpstr>
      <vt:lpstr>Testability  </vt:lpstr>
      <vt:lpstr>Testability </vt:lpstr>
      <vt:lpstr>Testability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5</cp:revision>
  <dcterms:created xsi:type="dcterms:W3CDTF">2019-06-16T19:29:10Z</dcterms:created>
  <dcterms:modified xsi:type="dcterms:W3CDTF">2019-06-16T20:44:07Z</dcterms:modified>
</cp:coreProperties>
</file>