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63" r:id="rId8"/>
    <p:sldId id="264" r:id="rId9"/>
    <p:sldId id="268" r:id="rId10"/>
    <p:sldId id="269" r:id="rId11"/>
    <p:sldId id="258" r:id="rId12"/>
    <p:sldId id="265" r:id="rId13"/>
    <p:sldId id="267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29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10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91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36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11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50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83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32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02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70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20" r:id="rId6"/>
    <p:sldLayoutId id="2147483715" r:id="rId7"/>
    <p:sldLayoutId id="2147483716" r:id="rId8"/>
    <p:sldLayoutId id="2147483717" r:id="rId9"/>
    <p:sldLayoutId id="2147483719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20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23A4D-AD6A-0E41-B98F-D04A1276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2322864"/>
            <a:ext cx="5491090" cy="2387600"/>
          </a:xfrm>
        </p:spPr>
        <p:txBody>
          <a:bodyPr anchor="b">
            <a:normAutofit/>
          </a:bodyPr>
          <a:lstStyle/>
          <a:p>
            <a:pPr algn="l"/>
            <a:r>
              <a:rPr lang="en-GB" sz="5100" b="1" err="1"/>
              <a:t>Digitale</a:t>
            </a:r>
            <a:r>
              <a:rPr lang="en-GB" sz="5100" b="1"/>
              <a:t> </a:t>
            </a:r>
            <a:r>
              <a:rPr lang="en-GB" sz="5100" b="1" err="1"/>
              <a:t>Tabellenerfassung</a:t>
            </a:r>
            <a:r>
              <a:rPr lang="en-GB" sz="5100" b="1"/>
              <a:t> </a:t>
            </a:r>
            <a:br>
              <a:rPr lang="en-GB" sz="5100"/>
            </a:br>
            <a:endParaRPr lang="en-DE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DBBF5-4029-5440-9F5A-AC5872E0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4802538"/>
            <a:ext cx="5491090" cy="1411993"/>
          </a:xfrm>
        </p:spPr>
        <p:txBody>
          <a:bodyPr anchor="t">
            <a:normAutofit/>
          </a:bodyPr>
          <a:lstStyle/>
          <a:p>
            <a:pPr algn="l"/>
            <a:r>
              <a:rPr lang="en-GB"/>
              <a:t>Tabellenextraktion mit Frequenzerkennung und AI </a:t>
            </a:r>
            <a:endParaRPr lang="en-GB" dirty="0"/>
          </a:p>
        </p:txBody>
      </p:sp>
      <p:pic>
        <p:nvPicPr>
          <p:cNvPr id="5" name="Picture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752AD872-BE60-7545-A6DC-EE21FCF8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654567"/>
            <a:ext cx="5169282" cy="248125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5" name="Rectangle 22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4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71F1-D6D4-764D-8738-E6951695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Combi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23276C4F-6091-8E44-858A-DCA1AD0E8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88" y="2240603"/>
            <a:ext cx="2501900" cy="3149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E543F1-F5DB-CE4F-9C62-8876CA63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64" y="2767779"/>
            <a:ext cx="4285735" cy="2095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DC2E575-7487-2945-BDFC-002872EC135B}"/>
              </a:ext>
            </a:extLst>
          </p:cNvPr>
          <p:cNvSpPr/>
          <p:nvPr/>
        </p:nvSpPr>
        <p:spPr>
          <a:xfrm>
            <a:off x="4850296" y="3571894"/>
            <a:ext cx="1245704" cy="48701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584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0D1EC-F369-5D42-9823-AC2298E0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CNN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AD937E-C281-AC48-BB4E-78385A439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473" y="279500"/>
            <a:ext cx="2803054" cy="6298999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66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A73A68-63F4-4DB1-9407-CF5566EBB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F0934E6-E033-40C5-9710-CBBE8BE3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0343" y="193505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2BC31-6DD3-CF42-8314-58725873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37916"/>
            <a:ext cx="54525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Neues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Netz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1BCF4E-47C1-4145-A898-4E3E6F17B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471" y="617563"/>
            <a:ext cx="1461946" cy="562287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1871FA-D1AD-45C5-A92E-2CD8A14C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676" y="370764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98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0E1C78B-4E27-44EC-9937-DEEDAB17B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4E711A9-55E7-429C-8DE7-7133C9725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C32B6-3748-494B-B789-15163C84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Beispiel- und </a:t>
            </a:r>
            <a:r>
              <a:rPr lang="de-DE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Zielbild</a:t>
            </a:r>
            <a:endParaRPr lang="de-DE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black, circuit, white&#10;&#10;Description automatically generated">
            <a:extLst>
              <a:ext uri="{FF2B5EF4-FFF2-40B4-BE49-F238E27FC236}">
                <a16:creationId xmlns:a16="http://schemas.microsoft.com/office/drawing/2014/main" id="{2FCA4F3B-AEFB-504D-898F-E4DC55CEC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836" y="330139"/>
            <a:ext cx="5096871" cy="2770038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1A3D3-BD13-C441-9ABF-81A2952F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48" y="3711211"/>
            <a:ext cx="5096871" cy="2770038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010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88F78-49B7-A84E-AE89-692B817D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Trainingsverlauf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D834C5-DCE0-AF4A-B45C-01C5191B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243" y="1490308"/>
            <a:ext cx="4939504" cy="349443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9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2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3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32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34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 36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B46DB-664B-C74D-B37C-31D1B494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Ergebnis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554C201D-0F12-3444-9F37-46C085B1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36" y="330140"/>
            <a:ext cx="5096871" cy="2770038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52" name="Oval 38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3B5D25B4-B314-774E-955E-02EDC09B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1348" y="3711211"/>
            <a:ext cx="5096871" cy="2770038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68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8326F-957E-8842-A7D6-76E4079F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Tabellenerkennung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08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6DA9-F9E6-F94D-B425-445CB734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Klassische Heatmap</a:t>
            </a:r>
          </a:p>
        </p:txBody>
      </p:sp>
      <p:pic>
        <p:nvPicPr>
          <p:cNvPr id="5" name="Content Placeholder 4" descr="A picture containing microwave, monitor, computer, stove&#10;&#10;Description automatically generated">
            <a:extLst>
              <a:ext uri="{FF2B5EF4-FFF2-40B4-BE49-F238E27FC236}">
                <a16:creationId xmlns:a16="http://schemas.microsoft.com/office/drawing/2014/main" id="{63FF025B-F6D8-A742-8ABC-4AD511735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67" y="643467"/>
            <a:ext cx="4749333" cy="5571065"/>
          </a:xfrm>
          <a:custGeom>
            <a:avLst/>
            <a:gdLst/>
            <a:ahLst/>
            <a:cxnLst/>
            <a:rect l="l" t="t" r="r" b="b"/>
            <a:pathLst>
              <a:path w="5227983" h="3454842">
                <a:moveTo>
                  <a:pt x="102712" y="0"/>
                </a:moveTo>
                <a:lnTo>
                  <a:pt x="5125271" y="0"/>
                </a:lnTo>
                <a:cubicBezTo>
                  <a:pt x="5181997" y="0"/>
                  <a:pt x="5227983" y="45986"/>
                  <a:pt x="5227983" y="102712"/>
                </a:cubicBezTo>
                <a:lnTo>
                  <a:pt x="5227983" y="3352130"/>
                </a:lnTo>
                <a:cubicBezTo>
                  <a:pt x="5227983" y="3408856"/>
                  <a:pt x="5181997" y="3454842"/>
                  <a:pt x="5125271" y="3454842"/>
                </a:cubicBezTo>
                <a:lnTo>
                  <a:pt x="102712" y="3454842"/>
                </a:lnTo>
                <a:cubicBezTo>
                  <a:pt x="45986" y="3454842"/>
                  <a:pt x="0" y="3408856"/>
                  <a:pt x="0" y="3352130"/>
                </a:cubicBezTo>
                <a:lnTo>
                  <a:pt x="0" y="102712"/>
                </a:lnTo>
                <a:cubicBezTo>
                  <a:pt x="0" y="45986"/>
                  <a:pt x="45986" y="0"/>
                  <a:pt x="1027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624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0281-BC62-7B47-8002-D6499F7E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Heatmaps</a:t>
            </a:r>
          </a:p>
        </p:txBody>
      </p:sp>
      <p:pic>
        <p:nvPicPr>
          <p:cNvPr id="5" name="Content Placeholder 4" descr="A picture containing clock, light&#10;&#10;Description automatically generated">
            <a:extLst>
              <a:ext uri="{FF2B5EF4-FFF2-40B4-BE49-F238E27FC236}">
                <a16:creationId xmlns:a16="http://schemas.microsoft.com/office/drawing/2014/main" id="{A6596DA8-489D-6144-9CCB-D8FDC6390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9081" y="811495"/>
            <a:ext cx="3872472" cy="52350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C1AF4-265C-E242-A586-C5E91545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55" y="1807100"/>
            <a:ext cx="3462294" cy="32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0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7A43F-3B2D-BE45-9832-7C009305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Kompremiertes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Ergebnis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0E2B02-3460-1E46-9F22-703855673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513" y="643467"/>
            <a:ext cx="4510441" cy="5571065"/>
          </a:xfrm>
          <a:custGeom>
            <a:avLst/>
            <a:gdLst/>
            <a:ahLst/>
            <a:cxnLst/>
            <a:rect l="l" t="t" r="r" b="b"/>
            <a:pathLst>
              <a:path w="5227983" h="3454842">
                <a:moveTo>
                  <a:pt x="102712" y="0"/>
                </a:moveTo>
                <a:lnTo>
                  <a:pt x="5125271" y="0"/>
                </a:lnTo>
                <a:cubicBezTo>
                  <a:pt x="5181997" y="0"/>
                  <a:pt x="5227983" y="45986"/>
                  <a:pt x="5227983" y="102712"/>
                </a:cubicBezTo>
                <a:lnTo>
                  <a:pt x="5227983" y="3352130"/>
                </a:lnTo>
                <a:cubicBezTo>
                  <a:pt x="5227983" y="3408856"/>
                  <a:pt x="5181997" y="3454842"/>
                  <a:pt x="5125271" y="3454842"/>
                </a:cubicBezTo>
                <a:lnTo>
                  <a:pt x="102712" y="3454842"/>
                </a:lnTo>
                <a:cubicBezTo>
                  <a:pt x="45986" y="3454842"/>
                  <a:pt x="0" y="3408856"/>
                  <a:pt x="0" y="3352130"/>
                </a:cubicBezTo>
                <a:lnTo>
                  <a:pt x="0" y="102712"/>
                </a:lnTo>
                <a:cubicBezTo>
                  <a:pt x="0" y="45986"/>
                  <a:pt x="45986" y="0"/>
                  <a:pt x="1027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730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62B80-B461-4045-B1B0-94569AC4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Kombi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3F672C9D-8B60-AE44-B24E-DCA70057D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14" y="643467"/>
            <a:ext cx="4431039" cy="5571065"/>
          </a:xfrm>
          <a:custGeom>
            <a:avLst/>
            <a:gdLst/>
            <a:ahLst/>
            <a:cxnLst/>
            <a:rect l="l" t="t" r="r" b="b"/>
            <a:pathLst>
              <a:path w="5227983" h="3454842">
                <a:moveTo>
                  <a:pt x="102712" y="0"/>
                </a:moveTo>
                <a:lnTo>
                  <a:pt x="5125271" y="0"/>
                </a:lnTo>
                <a:cubicBezTo>
                  <a:pt x="5181997" y="0"/>
                  <a:pt x="5227983" y="45986"/>
                  <a:pt x="5227983" y="102712"/>
                </a:cubicBezTo>
                <a:lnTo>
                  <a:pt x="5227983" y="3352130"/>
                </a:lnTo>
                <a:cubicBezTo>
                  <a:pt x="5227983" y="3408856"/>
                  <a:pt x="5181997" y="3454842"/>
                  <a:pt x="5125271" y="3454842"/>
                </a:cubicBezTo>
                <a:lnTo>
                  <a:pt x="102712" y="3454842"/>
                </a:lnTo>
                <a:cubicBezTo>
                  <a:pt x="45986" y="3454842"/>
                  <a:pt x="0" y="3408856"/>
                  <a:pt x="0" y="3352130"/>
                </a:cubicBezTo>
                <a:lnTo>
                  <a:pt x="0" y="102712"/>
                </a:lnTo>
                <a:cubicBezTo>
                  <a:pt x="0" y="45986"/>
                  <a:pt x="45986" y="0"/>
                  <a:pt x="1027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730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D2DE-9E68-084A-BF41-86ACB516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9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1C94C-5A7F-BB48-9D05-224E9B86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Nanonets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5356052F-66ED-7441-BE94-EFAED332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36" y="143441"/>
            <a:ext cx="4817527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5D51E7B-96C1-D943-BAF1-DE4B3933D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1348" y="3502644"/>
            <a:ext cx="4139184" cy="318717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17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664E-700B-EA45-9A42-9DC9DD72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Eigene Entwicklung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65410-6100-F747-B8AD-1717F7CB6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917535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Tw Cen MT</vt:lpstr>
      <vt:lpstr>ShapesVTI</vt:lpstr>
      <vt:lpstr>Digitale Tabellenerfassung  </vt:lpstr>
      <vt:lpstr>Tabellenerkennung</vt:lpstr>
      <vt:lpstr>Klassische Heatmap</vt:lpstr>
      <vt:lpstr>Heatmaps</vt:lpstr>
      <vt:lpstr>Kompremiertes Ergebnis</vt:lpstr>
      <vt:lpstr>Kombi</vt:lpstr>
      <vt:lpstr>KI</vt:lpstr>
      <vt:lpstr>Nanonets</vt:lpstr>
      <vt:lpstr>Eigene Entwicklung</vt:lpstr>
      <vt:lpstr>Combi</vt:lpstr>
      <vt:lpstr>CNN</vt:lpstr>
      <vt:lpstr>Neues Netz</vt:lpstr>
      <vt:lpstr>Beispiel- und Zielbild</vt:lpstr>
      <vt:lpstr>Trainingsverlauf</vt:lpstr>
      <vt:lpstr>Ergebnis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Tabellenerfassung  </dc:title>
  <dc:creator>Christian Baltzer</dc:creator>
  <cp:lastModifiedBy>Christian Baltzer</cp:lastModifiedBy>
  <cp:revision>1</cp:revision>
  <dcterms:created xsi:type="dcterms:W3CDTF">2020-05-04T07:11:16Z</dcterms:created>
  <dcterms:modified xsi:type="dcterms:W3CDTF">2020-05-04T07:11:53Z</dcterms:modified>
</cp:coreProperties>
</file>