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86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71F6-A4D6-5144-8661-E456A664A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5D4-0683-5843-A295-6A5F4714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F794-F1E8-3D49-8697-C6A9563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330B-F0EE-3540-B6F8-E7A9F079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3F02-1C43-3D45-B42F-57E0CF4E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7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9EC-6EDD-9B48-BDCF-9698A67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8A4E5-2063-5D4D-9238-933332166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ADAC-BE75-E84E-AF0B-03E9A9AB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CD4D-C3A3-C042-86D3-79771DFA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E3B-CD9B-A94D-BCF1-904F8481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12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0BA5-5968-5542-B7B0-B60B92B1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4ACA1-B2D3-D64C-996A-B381B5CF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DA50-27AC-D24C-A6A8-816DD1D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B7B9-2880-284C-B475-8FFB82E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63F9-E3AE-7945-83CF-6529BF8A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49E3-72CF-6A46-BC1C-091D9DBE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56C-CD18-4E4E-9B88-C50B47FF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2458-76F8-0C4D-BBC8-F445DFE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59FF-7574-9A49-B18B-4850A89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976F-067C-3B44-8D66-801B1B5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6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261-9FB5-F74F-8CEE-DF49F93C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2167-840D-E24A-A268-B9FB2B44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7B72-BA20-D54A-86DD-DB8BF292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041B-C293-4D4F-8024-5C50B472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A060-A02C-E94A-992B-A12D561C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58E8-4E35-E545-9F7F-596C0FF3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8FAD-9878-A840-8B6A-3F11A19DF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33A3-3235-4C42-B634-804A2273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987A-2277-9B43-867C-2C8A5189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56F0-0ACE-DE43-911E-F8EA5425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DEB26-636F-FE43-931B-CF184A12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397-D5F2-8B48-A703-79DAF1E4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2AD5-9C83-A349-805A-00DF0900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23C5-BEE5-2644-BE61-518E123F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240B0-07D8-0640-A62D-DC66DAB9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3162-63E9-F14C-8D87-26DD23417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C24-3A5D-BF41-9E14-5AFDB729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2DDE-899B-6647-8C98-486D78A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03D07-42DB-3142-9617-59C23E1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6317-6287-0C45-B950-3B72C1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AE84-7E34-DF47-9C61-E7B08CE2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BA6C-D951-1749-8AE7-C4DCE53E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49DD-2DB8-004E-AE0C-5F49D27F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6306-4AA9-3243-AF5C-46B70C3C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B13EA-6762-9749-9AA9-7D36467C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39FC5-A756-224B-A3B6-7FB61E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543-8615-8144-B1E7-EAB826CE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9BD1-0DB0-E248-B823-57F2995A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6027-73F4-9B4F-985D-72437EE3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AFE0-8521-AF4A-9F14-9BA39F04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96FC-D326-CC4E-9330-F10E4D81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2FD7-80EC-074F-B51D-CF3BFD5D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8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625-D22C-F44B-8096-AE1DF7B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5981-41CF-364F-9922-57E13BB7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9F58-2522-DF4B-968C-49776F0B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9C04-BDEB-A549-B397-9DABC0D8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0948-59A4-1B48-8327-F5EC8581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DBA2-F956-1C42-B8A5-DCA9DD70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186D-9C63-EA48-AE36-5ABCFCBF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4700B-A6D3-6147-8FC9-DF458BA0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6BEB-E2EA-7C47-A34A-5B43C058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B562-42C7-DC4A-95BE-6D2A9B022E91}" type="datetimeFigureOut">
              <a:rPr lang="en-GB" smtClean="0"/>
              <a:t>19/12/2019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F90B-9BDC-CD4F-A303-501511A1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A3C2-4AED-9748-A25F-AB6D8962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3431-EFFD-6F48-98BC-809BDE1C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1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86F6B-2000-9C41-8D3C-F08758FD99C2}"/>
              </a:ext>
            </a:extLst>
          </p:cNvPr>
          <p:cNvSpPr txBox="1"/>
          <p:nvPr/>
        </p:nvSpPr>
        <p:spPr>
          <a:xfrm>
            <a:off x="1642363" y="1297603"/>
            <a:ext cx="703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14F44-659B-F546-AC5F-F07BFB0D4802}"/>
              </a:ext>
            </a:extLst>
          </p:cNvPr>
          <p:cNvSpPr txBox="1"/>
          <p:nvPr/>
        </p:nvSpPr>
        <p:spPr>
          <a:xfrm>
            <a:off x="5063490" y="1881886"/>
            <a:ext cx="12004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5D2F0-6805-B743-ACAE-89177CA2C0E8}"/>
              </a:ext>
            </a:extLst>
          </p:cNvPr>
          <p:cNvSpPr txBox="1"/>
          <p:nvPr/>
        </p:nvSpPr>
        <p:spPr>
          <a:xfrm>
            <a:off x="9693660" y="1176518"/>
            <a:ext cx="12428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Subreddits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6D62FB-6578-B442-B3F0-A479CD72CFA7}"/>
              </a:ext>
            </a:extLst>
          </p:cNvPr>
          <p:cNvSpPr/>
          <p:nvPr/>
        </p:nvSpPr>
        <p:spPr>
          <a:xfrm>
            <a:off x="9417838" y="470976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parentID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2F4C38-B7CC-EA4F-AA6E-47F6A89824B9}"/>
              </a:ext>
            </a:extLst>
          </p:cNvPr>
          <p:cNvSpPr/>
          <p:nvPr/>
        </p:nvSpPr>
        <p:spPr>
          <a:xfrm>
            <a:off x="148098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D85D01-4CDB-1D44-8AE7-D9B75E175FFE}"/>
              </a:ext>
            </a:extLst>
          </p:cNvPr>
          <p:cNvSpPr/>
          <p:nvPr/>
        </p:nvSpPr>
        <p:spPr>
          <a:xfrm>
            <a:off x="156752" y="470598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6F24D-036E-6442-A1F7-5E1BE634A52F}"/>
              </a:ext>
            </a:extLst>
          </p:cNvPr>
          <p:cNvSpPr/>
          <p:nvPr/>
        </p:nvSpPr>
        <p:spPr>
          <a:xfrm>
            <a:off x="9173760" y="3510200"/>
            <a:ext cx="196977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119434-8014-FF40-ADD0-34B92EEB4B88}"/>
              </a:ext>
            </a:extLst>
          </p:cNvPr>
          <p:cNvSpPr/>
          <p:nvPr/>
        </p:nvSpPr>
        <p:spPr>
          <a:xfrm>
            <a:off x="7595594" y="41109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LinkID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D6AF74-388A-024D-AA1F-5A4605D69628}"/>
              </a:ext>
            </a:extLst>
          </p:cNvPr>
          <p:cNvSpPr/>
          <p:nvPr/>
        </p:nvSpPr>
        <p:spPr>
          <a:xfrm>
            <a:off x="149959" y="25157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D261F-710C-0844-95EB-DFDAD3F2A147}"/>
              </a:ext>
            </a:extLst>
          </p:cNvPr>
          <p:cNvSpPr/>
          <p:nvPr/>
        </p:nvSpPr>
        <p:spPr>
          <a:xfrm>
            <a:off x="7746654" y="284999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F7C74B-3364-D742-8CB9-B325B8D74D95}"/>
              </a:ext>
            </a:extLst>
          </p:cNvPr>
          <p:cNvSpPr/>
          <p:nvPr/>
        </p:nvSpPr>
        <p:spPr>
          <a:xfrm>
            <a:off x="8618219" y="6059477"/>
            <a:ext cx="272795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conttiversiality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08606-647E-314C-8041-98F58968C4BB}"/>
              </a:ext>
            </a:extLst>
          </p:cNvPr>
          <p:cNvSpPr/>
          <p:nvPr/>
        </p:nvSpPr>
        <p:spPr>
          <a:xfrm>
            <a:off x="2156282" y="310333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1D9057-CE3C-9E48-B10B-A6A3A95751F9}"/>
              </a:ext>
            </a:extLst>
          </p:cNvPr>
          <p:cNvSpPr/>
          <p:nvPr/>
        </p:nvSpPr>
        <p:spPr>
          <a:xfrm>
            <a:off x="265348" y="3510141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5511D-5447-BD4B-A49A-C89C48CD1DEC}"/>
              </a:ext>
            </a:extLst>
          </p:cNvPr>
          <p:cNvSpPr/>
          <p:nvPr/>
        </p:nvSpPr>
        <p:spPr>
          <a:xfrm>
            <a:off x="9990155" y="176512"/>
            <a:ext cx="2128209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Subreddit_id</a:t>
            </a:r>
            <a:endParaRPr lang="en-GB" u="sng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0CB9EB-14E0-6B48-B2D3-F643464D1C7F}"/>
              </a:ext>
            </a:extLst>
          </p:cNvPr>
          <p:cNvSpPr/>
          <p:nvPr/>
        </p:nvSpPr>
        <p:spPr>
          <a:xfrm>
            <a:off x="7901055" y="182346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Subreddit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1BE2472-0CC3-E041-A5EF-BC5ACC178AD7}"/>
              </a:ext>
            </a:extLst>
          </p:cNvPr>
          <p:cNvCxnSpPr>
            <a:cxnSpLocks/>
            <a:stCxn id="11" idx="4"/>
            <a:endCxn id="2" idx="0"/>
          </p:cNvCxnSpPr>
          <p:nvPr/>
        </p:nvCxnSpPr>
        <p:spPr>
          <a:xfrm rot="16200000" flipH="1">
            <a:off x="1203334" y="506938"/>
            <a:ext cx="543105" cy="1038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7D10DD1-1BCE-C647-89BD-50AE666918B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1876978" y="2314302"/>
            <a:ext cx="3786740" cy="1447299"/>
          </a:xfrm>
          <a:prstGeom prst="bentConnector3">
            <a:avLst>
              <a:gd name="adj1" fmla="val 1003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68AB7DC-6239-2F44-AC64-1849B596291B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1759728" y="2251218"/>
            <a:ext cx="3903991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D40223-1863-6A43-9E79-594CE9C5A213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 flipV="1">
            <a:off x="3767912" y="2251218"/>
            <a:ext cx="1895807" cy="1103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F5F15A5-A7E1-0F4B-8935-1C2135B96C6B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768382" y="2251218"/>
            <a:ext cx="3895337" cy="27062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3775A-C383-364E-8AE4-462351EB3FAC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10800000">
            <a:off x="5663719" y="2251219"/>
            <a:ext cx="2954500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A438F17-AD29-FF43-B5C3-AD27446FFC17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10800000">
            <a:off x="5663720" y="2251218"/>
            <a:ext cx="1931875" cy="21111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CE53A5D-73DD-9F4D-9018-D133F2E0EE25}"/>
              </a:ext>
            </a:extLst>
          </p:cNvPr>
          <p:cNvCxnSpPr>
            <a:cxnSpLocks/>
            <a:stCxn id="12" idx="2"/>
            <a:endCxn id="3" idx="2"/>
          </p:cNvCxnSpPr>
          <p:nvPr/>
        </p:nvCxnSpPr>
        <p:spPr>
          <a:xfrm rot="10800000">
            <a:off x="5663720" y="2251218"/>
            <a:ext cx="2082935" cy="8502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6BE8AC8-8508-454B-BE42-3C068080BF94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>
            <a:off x="5663720" y="2251218"/>
            <a:ext cx="3510041" cy="1510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A4A649-6EEB-A047-8E29-618A15DD148F}"/>
              </a:ext>
            </a:extLst>
          </p:cNvPr>
          <p:cNvCxnSpPr>
            <a:stCxn id="5" idx="2"/>
            <a:endCxn id="3" idx="2"/>
          </p:cNvCxnSpPr>
          <p:nvPr/>
        </p:nvCxnSpPr>
        <p:spPr>
          <a:xfrm rot="10800000">
            <a:off x="5663720" y="2251218"/>
            <a:ext cx="3754119" cy="27100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E6A62E6-7D36-C348-A99D-9C27DE288C98}"/>
              </a:ext>
            </a:extLst>
          </p:cNvPr>
          <p:cNvCxnSpPr>
            <a:cxnSpLocks/>
            <a:stCxn id="34" idx="3"/>
            <a:endCxn id="3" idx="1"/>
          </p:cNvCxnSpPr>
          <p:nvPr/>
        </p:nvCxnSpPr>
        <p:spPr>
          <a:xfrm flipV="1">
            <a:off x="4425149" y="2066552"/>
            <a:ext cx="638341" cy="1455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CF679FA-671B-7049-9DD5-CE1C77B08484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rot="10800000">
            <a:off x="6263947" y="2066552"/>
            <a:ext cx="1174164" cy="13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3DD67F1-8C78-4D40-9F43-3D154FC0A9DB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rot="16200000" flipH="1">
            <a:off x="9265349" y="126786"/>
            <a:ext cx="491252" cy="16082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FB0AA89-C952-404B-91B3-3E1DAE21FA6F}"/>
              </a:ext>
            </a:extLst>
          </p:cNvPr>
          <p:cNvCxnSpPr>
            <a:stCxn id="16" idx="4"/>
            <a:endCxn id="4" idx="0"/>
          </p:cNvCxnSpPr>
          <p:nvPr/>
        </p:nvCxnSpPr>
        <p:spPr>
          <a:xfrm rot="5400000">
            <a:off x="10436128" y="558386"/>
            <a:ext cx="497086" cy="73917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7D6F2EAA-0907-6945-9BC6-E56AB4DF8B35}"/>
              </a:ext>
            </a:extLst>
          </p:cNvPr>
          <p:cNvSpPr/>
          <p:nvPr/>
        </p:nvSpPr>
        <p:spPr>
          <a:xfrm>
            <a:off x="7438111" y="1737683"/>
            <a:ext cx="1180108" cy="6603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 of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11216F5-191C-7B48-A4BF-50B887BCBEB7}"/>
              </a:ext>
            </a:extLst>
          </p:cNvPr>
          <p:cNvSpPr/>
          <p:nvPr/>
        </p:nvSpPr>
        <p:spPr>
          <a:xfrm>
            <a:off x="2902133" y="1595681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wrote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E1275BD-817A-1040-8E18-C578A8A7B48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8618219" y="1361184"/>
            <a:ext cx="1075441" cy="706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56D262E-3D8B-0749-854A-24D0ACCCB7A6}"/>
              </a:ext>
            </a:extLst>
          </p:cNvPr>
          <p:cNvCxnSpPr>
            <a:cxnSpLocks/>
            <a:stCxn id="34" idx="1"/>
            <a:endCxn id="2" idx="2"/>
          </p:cNvCxnSpPr>
          <p:nvPr/>
        </p:nvCxnSpPr>
        <p:spPr>
          <a:xfrm rot="10800000">
            <a:off x="1993999" y="1666935"/>
            <a:ext cx="908135" cy="414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B75DDBE-A0A9-8F4D-A8A6-07661AB1BB1A}"/>
              </a:ext>
            </a:extLst>
          </p:cNvPr>
          <p:cNvSpPr/>
          <p:nvPr/>
        </p:nvSpPr>
        <p:spPr>
          <a:xfrm>
            <a:off x="9321597" y="5373760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A727C8-264A-8F4D-9ABE-5CC6DA1D3F7C}"/>
              </a:ext>
            </a:extLst>
          </p:cNvPr>
          <p:cNvSpPr/>
          <p:nvPr/>
        </p:nvSpPr>
        <p:spPr>
          <a:xfrm>
            <a:off x="208614" y="5372305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downs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EE5EB-D2B0-7F4F-A8FF-229606277B45}"/>
              </a:ext>
            </a:extLst>
          </p:cNvPr>
          <p:cNvSpPr/>
          <p:nvPr/>
        </p:nvSpPr>
        <p:spPr>
          <a:xfrm>
            <a:off x="260476" y="6059477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389EC49-AF7F-AA43-A7B4-88CEA567B83F}"/>
              </a:ext>
            </a:extLst>
          </p:cNvPr>
          <p:cNvCxnSpPr>
            <a:stCxn id="45" idx="6"/>
            <a:endCxn id="3" idx="2"/>
          </p:cNvCxnSpPr>
          <p:nvPr/>
        </p:nvCxnSpPr>
        <p:spPr>
          <a:xfrm flipV="1">
            <a:off x="1820244" y="2251218"/>
            <a:ext cx="3843475" cy="33725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5803F01-B116-604D-A7A9-FEB37442F14B}"/>
              </a:ext>
            </a:extLst>
          </p:cNvPr>
          <p:cNvCxnSpPr>
            <a:stCxn id="47" idx="6"/>
            <a:endCxn id="3" idx="2"/>
          </p:cNvCxnSpPr>
          <p:nvPr/>
        </p:nvCxnSpPr>
        <p:spPr>
          <a:xfrm flipV="1">
            <a:off x="1872106" y="2251218"/>
            <a:ext cx="3791613" cy="4059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5C502E1-74EF-124A-8369-218133FE592D}"/>
              </a:ext>
            </a:extLst>
          </p:cNvPr>
          <p:cNvCxnSpPr>
            <a:stCxn id="44" idx="2"/>
            <a:endCxn id="3" idx="2"/>
          </p:cNvCxnSpPr>
          <p:nvPr/>
        </p:nvCxnSpPr>
        <p:spPr>
          <a:xfrm rot="10800000">
            <a:off x="5663719" y="2251218"/>
            <a:ext cx="3657878" cy="33740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0605A-FA11-EF45-AD8E-33B1B2D9A009}"/>
              </a:ext>
            </a:extLst>
          </p:cNvPr>
          <p:cNvSpPr txBox="1"/>
          <p:nvPr/>
        </p:nvSpPr>
        <p:spPr>
          <a:xfrm>
            <a:off x="1019321" y="2502678"/>
            <a:ext cx="1113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Managers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0D8BA8-C4EC-6141-A5A1-D38373D9CEC4}"/>
              </a:ext>
            </a:extLst>
          </p:cNvPr>
          <p:cNvSpPr/>
          <p:nvPr/>
        </p:nvSpPr>
        <p:spPr>
          <a:xfrm>
            <a:off x="2801792" y="165285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50E26-21CD-A24B-89FD-3A634F5EBCF2}"/>
              </a:ext>
            </a:extLst>
          </p:cNvPr>
          <p:cNvSpPr txBox="1"/>
          <p:nvPr/>
        </p:nvSpPr>
        <p:spPr>
          <a:xfrm>
            <a:off x="5003463" y="3778764"/>
            <a:ext cx="1158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Interviews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BBD5D-7332-4248-AADE-1E63045B523E}"/>
              </a:ext>
            </a:extLst>
          </p:cNvPr>
          <p:cNvSpPr/>
          <p:nvPr/>
        </p:nvSpPr>
        <p:spPr>
          <a:xfrm>
            <a:off x="9311818" y="134732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DCEC75C-A044-054D-9138-A8A46713B51B}"/>
              </a:ext>
            </a:extLst>
          </p:cNvPr>
          <p:cNvSpPr/>
          <p:nvPr/>
        </p:nvSpPr>
        <p:spPr>
          <a:xfrm>
            <a:off x="2040284" y="3478008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55A72-EF83-7E4E-9387-B222A78CF384}"/>
              </a:ext>
            </a:extLst>
          </p:cNvPr>
          <p:cNvSpPr txBox="1"/>
          <p:nvPr/>
        </p:nvSpPr>
        <p:spPr>
          <a:xfrm>
            <a:off x="8957572" y="2502678"/>
            <a:ext cx="11600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Applicants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18D0B-C2E9-BB4E-A40D-44F42190E685}"/>
              </a:ext>
            </a:extLst>
          </p:cNvPr>
          <p:cNvSpPr/>
          <p:nvPr/>
        </p:nvSpPr>
        <p:spPr>
          <a:xfrm>
            <a:off x="1019321" y="803029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ID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C4937A7-F965-4940-A101-F252AE1429EA}"/>
              </a:ext>
            </a:extLst>
          </p:cNvPr>
          <p:cNvSpPr/>
          <p:nvPr/>
        </p:nvSpPr>
        <p:spPr>
          <a:xfrm>
            <a:off x="7580016" y="3484358"/>
            <a:ext cx="1523016" cy="9708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3EFB59-BCE5-D44D-AD1E-B4E2363E0E63}"/>
              </a:ext>
            </a:extLst>
          </p:cNvPr>
          <p:cNvSpPr/>
          <p:nvPr/>
        </p:nvSpPr>
        <p:spPr>
          <a:xfrm>
            <a:off x="6892677" y="1347328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0D3B3B-11ED-FC43-8DB8-D474F192980D}"/>
              </a:ext>
            </a:extLst>
          </p:cNvPr>
          <p:cNvSpPr/>
          <p:nvPr/>
        </p:nvSpPr>
        <p:spPr>
          <a:xfrm>
            <a:off x="2938454" y="557735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room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0CE0CC-C34D-BC45-94AE-2CC2732C2BF7}"/>
              </a:ext>
            </a:extLst>
          </p:cNvPr>
          <p:cNvSpPr/>
          <p:nvPr/>
        </p:nvSpPr>
        <p:spPr>
          <a:xfrm>
            <a:off x="5821250" y="5683634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time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4DE12E-C7D2-B545-B597-6C941BA37839}"/>
              </a:ext>
            </a:extLst>
          </p:cNvPr>
          <p:cNvSpPr/>
          <p:nvPr/>
        </p:nvSpPr>
        <p:spPr>
          <a:xfrm>
            <a:off x="7718020" y="5732935"/>
            <a:ext cx="1611630" cy="5029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u="sng" dirty="0"/>
              <a:t>day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508FF39-2B5E-AB43-B57C-D03DB539D47E}"/>
              </a:ext>
            </a:extLst>
          </p:cNvPr>
          <p:cNvCxnSpPr>
            <a:stCxn id="10" idx="3"/>
            <a:endCxn id="8" idx="2"/>
          </p:cNvCxnSpPr>
          <p:nvPr/>
        </p:nvCxnSpPr>
        <p:spPr>
          <a:xfrm flipV="1">
            <a:off x="9103032" y="2872010"/>
            <a:ext cx="434571" cy="1097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28142C5-6F19-FF4C-AF7D-9388EFA01D30}"/>
              </a:ext>
            </a:extLst>
          </p:cNvPr>
          <p:cNvCxnSpPr>
            <a:cxnSpLocks/>
            <a:stCxn id="7" idx="1"/>
            <a:endCxn id="2" idx="2"/>
          </p:cNvCxnSpPr>
          <p:nvPr/>
        </p:nvCxnSpPr>
        <p:spPr>
          <a:xfrm rot="10800000">
            <a:off x="1575980" y="2872010"/>
            <a:ext cx="464304" cy="1091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86FD0B8-8AE1-C046-890E-CEE232F1FB4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6161857" y="3963430"/>
            <a:ext cx="1418159" cy="63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B44A159-4B58-104B-8BE7-BA23086E2C3B}"/>
              </a:ext>
            </a:extLst>
          </p:cNvPr>
          <p:cNvCxnSpPr>
            <a:stCxn id="5" idx="1"/>
            <a:endCxn id="7" idx="3"/>
          </p:cNvCxnSpPr>
          <p:nvPr/>
        </p:nvCxnSpPr>
        <p:spPr>
          <a:xfrm rot="10800000">
            <a:off x="3563301" y="3963430"/>
            <a:ext cx="1440163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DF82BC4-1886-3642-9587-2CBCEB096D7A}"/>
              </a:ext>
            </a:extLst>
          </p:cNvPr>
          <p:cNvCxnSpPr>
            <a:stCxn id="2" idx="0"/>
            <a:endCxn id="9" idx="4"/>
          </p:cNvCxnSpPr>
          <p:nvPr/>
        </p:nvCxnSpPr>
        <p:spPr>
          <a:xfrm rot="5400000" flipH="1" flipV="1">
            <a:off x="1102194" y="1779736"/>
            <a:ext cx="1196729" cy="2491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F021E92-D558-2F40-9F21-1A638D9171EA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5400000" flipH="1" flipV="1">
            <a:off x="1889704" y="1590590"/>
            <a:ext cx="598364" cy="12258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1535893-3691-1C42-B18F-9D72DD30BA56}"/>
              </a:ext>
            </a:extLst>
          </p:cNvPr>
          <p:cNvCxnSpPr>
            <a:stCxn id="8" idx="0"/>
            <a:endCxn id="11" idx="4"/>
          </p:cNvCxnSpPr>
          <p:nvPr/>
        </p:nvCxnSpPr>
        <p:spPr>
          <a:xfrm rot="16200000" flipV="1">
            <a:off x="8291833" y="1256907"/>
            <a:ext cx="652430" cy="183911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8F052B8-F8D2-6649-B949-C61BBE36C7F9}"/>
              </a:ext>
            </a:extLst>
          </p:cNvPr>
          <p:cNvCxnSpPr>
            <a:stCxn id="8" idx="0"/>
            <a:endCxn id="6" idx="4"/>
          </p:cNvCxnSpPr>
          <p:nvPr/>
        </p:nvCxnSpPr>
        <p:spPr>
          <a:xfrm rot="5400000" flipH="1" flipV="1">
            <a:off x="9501403" y="1886448"/>
            <a:ext cx="652430" cy="5800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DB397C2-353E-B842-B55F-7EB8EFB84CFD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3948836" y="3943530"/>
            <a:ext cx="1429258" cy="1838391"/>
          </a:xfrm>
          <a:prstGeom prst="bentConnector3">
            <a:avLst>
              <a:gd name="adj1" fmla="val 555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9DBDD45-5CAD-B44E-A0C0-09547901851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5337093" y="4393662"/>
            <a:ext cx="1535538" cy="1044405"/>
          </a:xfrm>
          <a:prstGeom prst="bentConnector3">
            <a:avLst>
              <a:gd name="adj1" fmla="val 522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DC32EDB-7B66-5C4F-983D-C8C24038407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16200000" flipH="1">
            <a:off x="6260828" y="3469927"/>
            <a:ext cx="1584839" cy="2941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0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5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8CA770-A8A8-474E-BB3F-D36C9EFDFE9A}"/>
              </a:ext>
            </a:extLst>
          </p:cNvPr>
          <p:cNvSpPr/>
          <p:nvPr/>
        </p:nvSpPr>
        <p:spPr>
          <a:xfrm>
            <a:off x="651238" y="348735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𝜋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1CC2C-C8AF-1443-9BA3-C665AC6045DC}"/>
              </a:ext>
            </a:extLst>
          </p:cNvPr>
          <p:cNvSpPr/>
          <p:nvPr/>
        </p:nvSpPr>
        <p:spPr>
          <a:xfrm>
            <a:off x="1621315" y="533401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69DFD-3CAF-AB47-9F8B-48782F91FADB}"/>
              </a:ext>
            </a:extLst>
          </p:cNvPr>
          <p:cNvSpPr/>
          <p:nvPr/>
        </p:nvSpPr>
        <p:spPr>
          <a:xfrm>
            <a:off x="2059830" y="348735"/>
            <a:ext cx="40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  	⋈ 	enrolledIn)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BE66A-1638-D24B-B30C-082C4F833FDC}"/>
              </a:ext>
            </a:extLst>
          </p:cNvPr>
          <p:cNvSpPr/>
          <p:nvPr/>
        </p:nvSpPr>
        <p:spPr>
          <a:xfrm>
            <a:off x="3413246" y="601005"/>
            <a:ext cx="1329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'2dv513'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95559-A9E3-CB45-9A79-6FC37BBEE5F1}"/>
              </a:ext>
            </a:extLst>
          </p:cNvPr>
          <p:cNvSpPr txBox="1"/>
          <p:nvPr/>
        </p:nvSpPr>
        <p:spPr>
          <a:xfrm>
            <a:off x="7130143" y="348735"/>
            <a:ext cx="104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one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A960C-2D8F-1D42-B0AE-812729082400}"/>
              </a:ext>
            </a:extLst>
          </p:cNvPr>
          <p:cNvSpPr/>
          <p:nvPr/>
        </p:nvSpPr>
        <p:spPr>
          <a:xfrm>
            <a:off x="455639" y="116105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21084-EE62-464C-B683-3AF3EAAF702F}"/>
              </a:ext>
            </a:extLst>
          </p:cNvPr>
          <p:cNvSpPr/>
          <p:nvPr/>
        </p:nvSpPr>
        <p:spPr>
          <a:xfrm>
            <a:off x="1478136" y="134571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199DA-E2A6-004D-8DA6-9181CA8591A7}"/>
              </a:ext>
            </a:extLst>
          </p:cNvPr>
          <p:cNvSpPr/>
          <p:nvPr/>
        </p:nvSpPr>
        <p:spPr>
          <a:xfrm>
            <a:off x="1896544" y="1161052"/>
            <a:ext cx="46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		 ⋈	 enrolledIn)) ∪ (𝜋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475C2-8691-F449-8978-81243C0BD1F4}"/>
              </a:ext>
            </a:extLst>
          </p:cNvPr>
          <p:cNvSpPr/>
          <p:nvPr/>
        </p:nvSpPr>
        <p:spPr>
          <a:xfrm>
            <a:off x="3291637" y="1530384"/>
            <a:ext cx="136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'2dv513'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5B927-7B8B-D744-B213-F4154A170164}"/>
              </a:ext>
            </a:extLst>
          </p:cNvPr>
          <p:cNvSpPr/>
          <p:nvPr/>
        </p:nvSpPr>
        <p:spPr>
          <a:xfrm>
            <a:off x="6226704" y="1345717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BDD32-E080-CB40-8034-00615D0401ED}"/>
              </a:ext>
            </a:extLst>
          </p:cNvPr>
          <p:cNvSpPr/>
          <p:nvPr/>
        </p:nvSpPr>
        <p:spPr>
          <a:xfrm>
            <a:off x="6704653" y="1161052"/>
            <a:ext cx="41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		⋈ 	enrolledIn))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4D77-F33A-3048-9BFE-0EFF3279D053}"/>
              </a:ext>
            </a:extLst>
          </p:cNvPr>
          <p:cNvSpPr/>
          <p:nvPr/>
        </p:nvSpPr>
        <p:spPr>
          <a:xfrm>
            <a:off x="7984136" y="1530383"/>
            <a:ext cx="13694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'1dv513'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EDDA8-48D0-B44A-A7A6-39CB458245E9}"/>
              </a:ext>
            </a:extLst>
          </p:cNvPr>
          <p:cNvSpPr txBox="1"/>
          <p:nvPr/>
        </p:nvSpPr>
        <p:spPr>
          <a:xfrm>
            <a:off x="185057" y="572108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EC302-9299-EE43-A13B-75C7A81BE6ED}"/>
              </a:ext>
            </a:extLst>
          </p:cNvPr>
          <p:cNvSpPr txBox="1"/>
          <p:nvPr/>
        </p:nvSpPr>
        <p:spPr>
          <a:xfrm>
            <a:off x="183271" y="1168170"/>
            <a:ext cx="295239" cy="369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53582-8498-4643-B6E7-6FBEB822EA32}"/>
              </a:ext>
            </a:extLst>
          </p:cNvPr>
          <p:cNvSpPr txBox="1"/>
          <p:nvPr/>
        </p:nvSpPr>
        <p:spPr>
          <a:xfrm>
            <a:off x="185057" y="213356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69D49-6C82-2A4B-B6B8-AE8B2984D53D}"/>
              </a:ext>
            </a:extLst>
          </p:cNvPr>
          <p:cNvSpPr txBox="1"/>
          <p:nvPr/>
        </p:nvSpPr>
        <p:spPr>
          <a:xfrm>
            <a:off x="185057" y="324433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3727-9EB3-A94B-9F17-C1ACC2AB49B3}"/>
              </a:ext>
            </a:extLst>
          </p:cNvPr>
          <p:cNvSpPr txBox="1"/>
          <p:nvPr/>
        </p:nvSpPr>
        <p:spPr>
          <a:xfrm>
            <a:off x="230580" y="447038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B97EFE-F9FB-454D-A7E8-85E6DFAC492D}"/>
              </a:ext>
            </a:extLst>
          </p:cNvPr>
          <p:cNvSpPr/>
          <p:nvPr/>
        </p:nvSpPr>
        <p:spPr>
          <a:xfrm>
            <a:off x="1090857" y="2207493"/>
            <a:ext cx="119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𝜋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E083E-A2FC-D844-AC4D-41D635413333}"/>
              </a:ext>
            </a:extLst>
          </p:cNvPr>
          <p:cNvSpPr/>
          <p:nvPr/>
        </p:nvSpPr>
        <p:spPr>
          <a:xfrm>
            <a:off x="2059906" y="239215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DE0CD-42A2-7840-81F1-AA67CF6FA412}"/>
              </a:ext>
            </a:extLst>
          </p:cNvPr>
          <p:cNvSpPr/>
          <p:nvPr/>
        </p:nvSpPr>
        <p:spPr>
          <a:xfrm>
            <a:off x="2639031" y="2207493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6A6ED7-E168-2841-94B5-8B5961AE53A0}"/>
              </a:ext>
            </a:extLst>
          </p:cNvPr>
          <p:cNvSpPr/>
          <p:nvPr/>
        </p:nvSpPr>
        <p:spPr>
          <a:xfrm>
            <a:off x="2866242" y="2392159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'2dv610’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DEC388-A3BC-A040-BC53-2DFBCE569228}"/>
              </a:ext>
            </a:extLst>
          </p:cNvPr>
          <p:cNvSpPr/>
          <p:nvPr/>
        </p:nvSpPr>
        <p:spPr>
          <a:xfrm>
            <a:off x="906611" y="3154271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E2BE35-3E9E-3A45-8AA8-A5A134AEB718}"/>
              </a:ext>
            </a:extLst>
          </p:cNvPr>
          <p:cNvSpPr/>
          <p:nvPr/>
        </p:nvSpPr>
        <p:spPr>
          <a:xfrm>
            <a:off x="1951641" y="331630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F0D01E-5F7C-7F4B-8B37-F18EA3047BE9}"/>
              </a:ext>
            </a:extLst>
          </p:cNvPr>
          <p:cNvSpPr/>
          <p:nvPr/>
        </p:nvSpPr>
        <p:spPr>
          <a:xfrm>
            <a:off x="2595489" y="3130824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(subject))) ∪ (𝜋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E3138-0F99-8D42-96F6-DE98D010A5F5}"/>
              </a:ext>
            </a:extLst>
          </p:cNvPr>
          <p:cNvSpPr/>
          <p:nvPr/>
        </p:nvSpPr>
        <p:spPr>
          <a:xfrm>
            <a:off x="2822700" y="3315490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'2dv610’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F7E832-04C2-6043-8C76-30E3D5F1B6E0}"/>
              </a:ext>
            </a:extLst>
          </p:cNvPr>
          <p:cNvSpPr/>
          <p:nvPr/>
        </p:nvSpPr>
        <p:spPr>
          <a:xfrm>
            <a:off x="5445483" y="3315489"/>
            <a:ext cx="759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F892E6-E924-B440-8181-E9FFE52C235E}"/>
              </a:ext>
            </a:extLst>
          </p:cNvPr>
          <p:cNvSpPr/>
          <p:nvPr/>
        </p:nvSpPr>
        <p:spPr>
          <a:xfrm>
            <a:off x="6015525" y="3130823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(𝜎 	         (subject)))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2A404-1D3B-0F44-AF84-1788807F00E6}"/>
              </a:ext>
            </a:extLst>
          </p:cNvPr>
          <p:cNvSpPr/>
          <p:nvPr/>
        </p:nvSpPr>
        <p:spPr>
          <a:xfrm>
            <a:off x="6206170" y="3315488"/>
            <a:ext cx="1374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code = '1dv513’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F887CE-E2D0-5744-83E0-E512C477E5A9}"/>
              </a:ext>
            </a:extLst>
          </p:cNvPr>
          <p:cNvSpPr/>
          <p:nvPr/>
        </p:nvSpPr>
        <p:spPr>
          <a:xfrm>
            <a:off x="1184759" y="4519582"/>
            <a:ext cx="1262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:= (𝜋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94DB70-06D3-C244-ACDB-55B1C83A8C7B}"/>
              </a:ext>
            </a:extLst>
          </p:cNvPr>
          <p:cNvSpPr/>
          <p:nvPr/>
        </p:nvSpPr>
        <p:spPr>
          <a:xfrm>
            <a:off x="2188059" y="4642693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02ADEE-1706-E846-B744-32ABE7FE30D0}"/>
              </a:ext>
            </a:extLst>
          </p:cNvPr>
          <p:cNvSpPr/>
          <p:nvPr/>
        </p:nvSpPr>
        <p:spPr>
          <a:xfrm>
            <a:off x="2639031" y="4519582"/>
            <a:ext cx="462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(student ⋈ enrolledIn 	⋈	subject)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7B36E3-637E-C547-9A48-FAF1FB7BFE43}"/>
              </a:ext>
            </a:extLst>
          </p:cNvPr>
          <p:cNvSpPr/>
          <p:nvPr/>
        </p:nvSpPr>
        <p:spPr>
          <a:xfrm>
            <a:off x="5000735" y="4839713"/>
            <a:ext cx="12947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lecturer != 'ilir' </a:t>
            </a:r>
          </a:p>
        </p:txBody>
      </p:sp>
    </p:spTree>
    <p:extLst>
      <p:ext uri="{BB962C8B-B14F-4D97-AF65-F5344CB8AC3E}">
        <p14:creationId xmlns:p14="http://schemas.microsoft.com/office/powerpoint/2010/main" val="20405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465FF-E8FB-7D41-BA9B-AB8B5FD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522"/>
            <a:ext cx="6667500" cy="85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120E9-5ED0-6C4B-A5B3-2C5E921E262B}"/>
              </a:ext>
            </a:extLst>
          </p:cNvPr>
          <p:cNvSpPr txBox="1"/>
          <p:nvPr/>
        </p:nvSpPr>
        <p:spPr>
          <a:xfrm>
            <a:off x="5127171" y="15240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76B28-1C00-D94A-B9BD-0BB48060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690914"/>
            <a:ext cx="12052300" cy="101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5FAFC-B573-B84B-BC15-ECE4379CB225}"/>
              </a:ext>
            </a:extLst>
          </p:cNvPr>
          <p:cNvSpPr txBox="1"/>
          <p:nvPr/>
        </p:nvSpPr>
        <p:spPr>
          <a:xfrm>
            <a:off x="5606143" y="128542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48922-FD45-7348-8383-7D472281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0" y="3112406"/>
            <a:ext cx="4965700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E4E85-C2AB-9A47-94F1-A67F6043B938}"/>
              </a:ext>
            </a:extLst>
          </p:cNvPr>
          <p:cNvSpPr txBox="1"/>
          <p:nvPr/>
        </p:nvSpPr>
        <p:spPr>
          <a:xfrm>
            <a:off x="744410" y="3244334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67A0B-8486-D740-8A33-150C4D1A3410}"/>
              </a:ext>
            </a:extLst>
          </p:cNvPr>
          <p:cNvSpPr txBox="1"/>
          <p:nvPr/>
        </p:nvSpPr>
        <p:spPr>
          <a:xfrm>
            <a:off x="699306" y="4518871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B6435-ACEF-C748-A252-69FBCF86CB69}"/>
              </a:ext>
            </a:extLst>
          </p:cNvPr>
          <p:cNvSpPr txBox="1"/>
          <p:nvPr/>
        </p:nvSpPr>
        <p:spPr>
          <a:xfrm>
            <a:off x="628650" y="5825283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04CCAF-55EB-DF4B-A868-A23CB53B2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56" y="4151087"/>
            <a:ext cx="9271000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E0C62-539D-8E4E-AD17-03F2A8C49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50" y="5572578"/>
            <a:ext cx="7251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163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 Brückmann</dc:creator>
  <cp:lastModifiedBy>Carolin Brückmann</cp:lastModifiedBy>
  <cp:revision>9</cp:revision>
  <dcterms:created xsi:type="dcterms:W3CDTF">2019-12-18T22:32:55Z</dcterms:created>
  <dcterms:modified xsi:type="dcterms:W3CDTF">2019-12-19T17:00:45Z</dcterms:modified>
</cp:coreProperties>
</file>