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71F6-A4D6-5144-8661-E456A664A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045D4-0683-5843-A295-6A5F4714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F794-F1E8-3D49-8697-C6A9563A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330B-F0EE-3540-B6F8-E7A9F079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3F02-1C43-3D45-B42F-57E0CF4E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7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19EC-6EDD-9B48-BDCF-9698A678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8A4E5-2063-5D4D-9238-933332166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ADAC-BE75-E84E-AF0B-03E9A9AB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CD4D-C3A3-C042-86D3-79771DFA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BE3B-CD9B-A94D-BCF1-904F8481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2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10BA5-5968-5542-B7B0-B60B92B1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4ACA1-B2D3-D64C-996A-B381B5CF7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DA50-27AC-D24C-A6A8-816DD1D2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B7B9-2880-284C-B475-8FFB82EF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463F9-E3AE-7945-83CF-6529BF8A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49E3-72CF-6A46-BC1C-091D9DBE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E56C-CD18-4E4E-9B88-C50B47FF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2458-76F8-0C4D-BBC8-F445DFE0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59FF-7574-9A49-B18B-4850A892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976F-067C-3B44-8D66-801B1B5A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36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F261-9FB5-F74F-8CEE-DF49F93C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92167-840D-E24A-A268-B9FB2B44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7B72-BA20-D54A-86DD-DB8BF292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F041B-C293-4D4F-8024-5C50B472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A060-A02C-E94A-992B-A12D561C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02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58E8-4E35-E545-9F7F-596C0FF3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8FAD-9878-A840-8B6A-3F11A19DF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D33A3-3235-4C42-B634-804A2273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2987A-2277-9B43-867C-2C8A5189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F56F0-0ACE-DE43-911E-F8EA5425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DEB26-636F-FE43-931B-CF184A12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3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0397-D5F2-8B48-A703-79DAF1E4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A2AD5-9C83-A349-805A-00DF0900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223C5-BEE5-2644-BE61-518E123F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240B0-07D8-0640-A62D-DC66DAB90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C3162-63E9-F14C-8D87-26DD23417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47C24-3A5D-BF41-9E14-5AFDB729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2DDE-899B-6647-8C98-486D78A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03D07-42DB-3142-9617-59C23E19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6317-6287-0C45-B950-3B72C12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4AE84-7E34-DF47-9C61-E7B08CE2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5BA6C-D951-1749-8AE7-C4DCE53E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49DD-2DB8-004E-AE0C-5F49D27F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2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86306-4AA9-3243-AF5C-46B70C3C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B13EA-6762-9749-9AA9-7D36467C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39FC5-A756-224B-A3B6-7FB61E41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6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0543-8615-8144-B1E7-EAB826CE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9BD1-0DB0-E248-B823-57F2995A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E6027-73F4-9B4F-985D-72437EE3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0AFE0-8521-AF4A-9F14-9BA39F04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96FC-D326-CC4E-9330-F10E4D81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2FD7-80EC-074F-B51D-CF3BFD5D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8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D625-D22C-F44B-8096-AE1DF7BF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25981-41CF-364F-9922-57E13BB71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F9F58-2522-DF4B-968C-49776F0B6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09C04-BDEB-A549-B397-9DABC0D8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0948-59A4-1B48-8327-F5EC8581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DBA2-F956-1C42-B8A5-DCA9DD70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4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5186D-9C63-EA48-AE36-5ABCFCBF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4700B-A6D3-6147-8FC9-DF458BA0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6BEB-E2EA-7C47-A34A-5B43C0580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F90B-9BDC-CD4F-A303-501511A1C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A3C2-4AED-9748-A25F-AB6D8962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1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E63A-83B6-8B40-9C61-5B1A18989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C3EF-1684-8645-9563-D951488E0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04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86F6B-2000-9C41-8D3C-F08758FD99C2}"/>
              </a:ext>
            </a:extLst>
          </p:cNvPr>
          <p:cNvSpPr txBox="1"/>
          <p:nvPr/>
        </p:nvSpPr>
        <p:spPr>
          <a:xfrm>
            <a:off x="1642363" y="1297603"/>
            <a:ext cx="703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14F44-659B-F546-AC5F-F07BFB0D4802}"/>
              </a:ext>
            </a:extLst>
          </p:cNvPr>
          <p:cNvSpPr txBox="1"/>
          <p:nvPr/>
        </p:nvSpPr>
        <p:spPr>
          <a:xfrm>
            <a:off x="5063490" y="1881886"/>
            <a:ext cx="12004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5D2F0-6805-B743-ACAE-89177CA2C0E8}"/>
              </a:ext>
            </a:extLst>
          </p:cNvPr>
          <p:cNvSpPr txBox="1"/>
          <p:nvPr/>
        </p:nvSpPr>
        <p:spPr>
          <a:xfrm>
            <a:off x="9693660" y="1176518"/>
            <a:ext cx="12428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Subreddits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6D62FB-6578-B442-B3F0-A479CD72CFA7}"/>
              </a:ext>
            </a:extLst>
          </p:cNvPr>
          <p:cNvSpPr/>
          <p:nvPr/>
        </p:nvSpPr>
        <p:spPr>
          <a:xfrm>
            <a:off x="9442629" y="3851952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parentID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2F4C38-B7CC-EA4F-AA6E-47F6A89824B9}"/>
              </a:ext>
            </a:extLst>
          </p:cNvPr>
          <p:cNvSpPr/>
          <p:nvPr/>
        </p:nvSpPr>
        <p:spPr>
          <a:xfrm>
            <a:off x="148098" y="4110934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B4C5B3-27E5-A04D-86A9-934DFB02393E}"/>
              </a:ext>
            </a:extLst>
          </p:cNvPr>
          <p:cNvSpPr/>
          <p:nvPr/>
        </p:nvSpPr>
        <p:spPr>
          <a:xfrm>
            <a:off x="2345632" y="244733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D85D01-4CDB-1D44-8AE7-D9B75E175FFE}"/>
              </a:ext>
            </a:extLst>
          </p:cNvPr>
          <p:cNvSpPr/>
          <p:nvPr/>
        </p:nvSpPr>
        <p:spPr>
          <a:xfrm>
            <a:off x="156752" y="4705980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E6F24D-036E-6442-A1F7-5E1BE634A52F}"/>
              </a:ext>
            </a:extLst>
          </p:cNvPr>
          <p:cNvSpPr/>
          <p:nvPr/>
        </p:nvSpPr>
        <p:spPr>
          <a:xfrm>
            <a:off x="9155939" y="2835290"/>
            <a:ext cx="196977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SUBREDDIT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119434-8014-FF40-ADD0-34B92EEB4B88}"/>
              </a:ext>
            </a:extLst>
          </p:cNvPr>
          <p:cNvSpPr/>
          <p:nvPr/>
        </p:nvSpPr>
        <p:spPr>
          <a:xfrm>
            <a:off x="8028165" y="3323893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LinkID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D6AF74-388A-024D-AA1F-5A4605D69628}"/>
              </a:ext>
            </a:extLst>
          </p:cNvPr>
          <p:cNvSpPr/>
          <p:nvPr/>
        </p:nvSpPr>
        <p:spPr>
          <a:xfrm>
            <a:off x="149959" y="251578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4D261F-710C-0844-95EB-DFDAD3F2A147}"/>
              </a:ext>
            </a:extLst>
          </p:cNvPr>
          <p:cNvSpPr/>
          <p:nvPr/>
        </p:nvSpPr>
        <p:spPr>
          <a:xfrm>
            <a:off x="9528188" y="4537669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F7C74B-3364-D742-8CB9-B325B8D74D95}"/>
              </a:ext>
            </a:extLst>
          </p:cNvPr>
          <p:cNvSpPr/>
          <p:nvPr/>
        </p:nvSpPr>
        <p:spPr>
          <a:xfrm>
            <a:off x="8618219" y="6059477"/>
            <a:ext cx="272795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conttiversiality</a:t>
            </a:r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08606-647E-314C-8041-98F58968C4BB}"/>
              </a:ext>
            </a:extLst>
          </p:cNvPr>
          <p:cNvSpPr/>
          <p:nvPr/>
        </p:nvSpPr>
        <p:spPr>
          <a:xfrm>
            <a:off x="2156282" y="3103337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body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1D9057-CE3C-9E48-B10B-A6A3A95751F9}"/>
              </a:ext>
            </a:extLst>
          </p:cNvPr>
          <p:cNvSpPr/>
          <p:nvPr/>
        </p:nvSpPr>
        <p:spPr>
          <a:xfrm>
            <a:off x="265348" y="3510141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65511D-5447-BD4B-A49A-C89C48CD1DEC}"/>
              </a:ext>
            </a:extLst>
          </p:cNvPr>
          <p:cNvSpPr/>
          <p:nvPr/>
        </p:nvSpPr>
        <p:spPr>
          <a:xfrm>
            <a:off x="9990155" y="176512"/>
            <a:ext cx="212820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 err="1"/>
              <a:t>Subreddit_id</a:t>
            </a:r>
            <a:endParaRPr lang="en-GB" u="sn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0CB9EB-14E0-6B48-B2D3-F643464D1C7F}"/>
              </a:ext>
            </a:extLst>
          </p:cNvPr>
          <p:cNvSpPr/>
          <p:nvPr/>
        </p:nvSpPr>
        <p:spPr>
          <a:xfrm>
            <a:off x="7901055" y="182346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Subreddit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1BE2472-0CC3-E041-A5EF-BC5ACC178AD7}"/>
              </a:ext>
            </a:extLst>
          </p:cNvPr>
          <p:cNvCxnSpPr>
            <a:cxnSpLocks/>
            <a:stCxn id="11" idx="4"/>
            <a:endCxn id="2" idx="0"/>
          </p:cNvCxnSpPr>
          <p:nvPr/>
        </p:nvCxnSpPr>
        <p:spPr>
          <a:xfrm rot="16200000" flipH="1">
            <a:off x="1203334" y="506938"/>
            <a:ext cx="543105" cy="10382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1C164AF-21CD-8D4E-8706-C39DEBBE5F62}"/>
              </a:ext>
            </a:extLst>
          </p:cNvPr>
          <p:cNvCxnSpPr>
            <a:stCxn id="7" idx="4"/>
            <a:endCxn id="2" idx="0"/>
          </p:cNvCxnSpPr>
          <p:nvPr/>
        </p:nvCxnSpPr>
        <p:spPr>
          <a:xfrm rot="5400000">
            <a:off x="2297748" y="443904"/>
            <a:ext cx="549950" cy="115744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67D10DD1-1BCE-C647-89BD-50AE666918BA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876978" y="2314302"/>
            <a:ext cx="3786740" cy="1447299"/>
          </a:xfrm>
          <a:prstGeom prst="bentConnector3">
            <a:avLst>
              <a:gd name="adj1" fmla="val 1003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68AB7DC-6239-2F44-AC64-1849B596291B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 flipV="1">
            <a:off x="1759728" y="2251218"/>
            <a:ext cx="3903991" cy="211117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D40223-1863-6A43-9E79-594CE9C5A213}"/>
              </a:ext>
            </a:extLst>
          </p:cNvPr>
          <p:cNvCxnSpPr>
            <a:cxnSpLocks/>
            <a:stCxn id="14" idx="6"/>
            <a:endCxn id="3" idx="2"/>
          </p:cNvCxnSpPr>
          <p:nvPr/>
        </p:nvCxnSpPr>
        <p:spPr>
          <a:xfrm flipV="1">
            <a:off x="3767912" y="2251218"/>
            <a:ext cx="1895807" cy="11035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F5F15A5-A7E1-0F4B-8935-1C2135B96C6B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768382" y="2251218"/>
            <a:ext cx="3895337" cy="27062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73775A-C383-364E-8AE4-462351EB3FAC}"/>
              </a:ext>
            </a:extLst>
          </p:cNvPr>
          <p:cNvCxnSpPr>
            <a:cxnSpLocks/>
            <a:stCxn id="13" idx="2"/>
            <a:endCxn id="3" idx="2"/>
          </p:cNvCxnSpPr>
          <p:nvPr/>
        </p:nvCxnSpPr>
        <p:spPr>
          <a:xfrm rot="10800000">
            <a:off x="5663719" y="2251219"/>
            <a:ext cx="2954500" cy="4059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A438F17-AD29-FF43-B5C3-AD27446FFC17}"/>
              </a:ext>
            </a:extLst>
          </p:cNvPr>
          <p:cNvCxnSpPr>
            <a:cxnSpLocks/>
            <a:stCxn id="10" idx="2"/>
            <a:endCxn id="3" idx="2"/>
          </p:cNvCxnSpPr>
          <p:nvPr/>
        </p:nvCxnSpPr>
        <p:spPr>
          <a:xfrm rot="10800000">
            <a:off x="5663719" y="2251219"/>
            <a:ext cx="2364446" cy="13241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CE53A5D-73DD-9F4D-9018-D133F2E0EE25}"/>
              </a:ext>
            </a:extLst>
          </p:cNvPr>
          <p:cNvCxnSpPr>
            <a:cxnSpLocks/>
            <a:stCxn id="12" idx="2"/>
            <a:endCxn id="3" idx="2"/>
          </p:cNvCxnSpPr>
          <p:nvPr/>
        </p:nvCxnSpPr>
        <p:spPr>
          <a:xfrm rot="10800000">
            <a:off x="5663720" y="2251219"/>
            <a:ext cx="3864469" cy="253791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6BE8AC8-8508-454B-BE42-3C068080BF94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10800000">
            <a:off x="5663719" y="2251218"/>
            <a:ext cx="3492220" cy="83553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9A4A649-6EEB-A047-8E29-618A15DD148F}"/>
              </a:ext>
            </a:extLst>
          </p:cNvPr>
          <p:cNvCxnSpPr>
            <a:stCxn id="5" idx="2"/>
            <a:endCxn id="3" idx="2"/>
          </p:cNvCxnSpPr>
          <p:nvPr/>
        </p:nvCxnSpPr>
        <p:spPr>
          <a:xfrm rot="10800000">
            <a:off x="5663719" y="2251218"/>
            <a:ext cx="3778910" cy="1852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E6A62E6-7D36-C348-A99D-9C27DE288C9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4425149" y="2066552"/>
            <a:ext cx="638341" cy="1455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CF679FA-671B-7049-9DD5-CE1C77B08484}"/>
              </a:ext>
            </a:extLst>
          </p:cNvPr>
          <p:cNvCxnSpPr>
            <a:cxnSpLocks/>
            <a:stCxn id="18" idx="1"/>
            <a:endCxn id="3" idx="3"/>
          </p:cNvCxnSpPr>
          <p:nvPr/>
        </p:nvCxnSpPr>
        <p:spPr>
          <a:xfrm rot="10800000">
            <a:off x="6263947" y="2066552"/>
            <a:ext cx="1174164" cy="13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3DD67F1-8C78-4D40-9F43-3D154FC0A9DB}"/>
              </a:ext>
            </a:extLst>
          </p:cNvPr>
          <p:cNvCxnSpPr>
            <a:stCxn id="17" idx="4"/>
            <a:endCxn id="4" idx="0"/>
          </p:cNvCxnSpPr>
          <p:nvPr/>
        </p:nvCxnSpPr>
        <p:spPr>
          <a:xfrm rot="16200000" flipH="1">
            <a:off x="9265349" y="126786"/>
            <a:ext cx="491252" cy="16082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FB0AA89-C952-404B-91B3-3E1DAE21FA6F}"/>
              </a:ext>
            </a:extLst>
          </p:cNvPr>
          <p:cNvCxnSpPr>
            <a:stCxn id="16" idx="4"/>
            <a:endCxn id="4" idx="0"/>
          </p:cNvCxnSpPr>
          <p:nvPr/>
        </p:nvCxnSpPr>
        <p:spPr>
          <a:xfrm rot="5400000">
            <a:off x="10436128" y="558386"/>
            <a:ext cx="497086" cy="73917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7D6F2EAA-0907-6945-9BC6-E56AB4DF8B35}"/>
              </a:ext>
            </a:extLst>
          </p:cNvPr>
          <p:cNvSpPr/>
          <p:nvPr/>
        </p:nvSpPr>
        <p:spPr>
          <a:xfrm>
            <a:off x="7438111" y="1737683"/>
            <a:ext cx="1180108" cy="6603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Part of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A11216F5-191C-7B48-A4BF-50B887BCBEB7}"/>
              </a:ext>
            </a:extLst>
          </p:cNvPr>
          <p:cNvSpPr/>
          <p:nvPr/>
        </p:nvSpPr>
        <p:spPr>
          <a:xfrm>
            <a:off x="2902133" y="1595681"/>
            <a:ext cx="1523016" cy="97084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wrote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E1275BD-817A-1040-8E18-C578A8A7B486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8618219" y="1361184"/>
            <a:ext cx="1075441" cy="706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56D262E-3D8B-0749-854A-24D0ACCCB7A6}"/>
              </a:ext>
            </a:extLst>
          </p:cNvPr>
          <p:cNvCxnSpPr>
            <a:cxnSpLocks/>
            <a:stCxn id="34" idx="1"/>
            <a:endCxn id="2" idx="2"/>
          </p:cNvCxnSpPr>
          <p:nvPr/>
        </p:nvCxnSpPr>
        <p:spPr>
          <a:xfrm rot="10800000">
            <a:off x="1993999" y="1666935"/>
            <a:ext cx="908135" cy="41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B75DDBE-A0A9-8F4D-A8A6-07661AB1BB1A}"/>
              </a:ext>
            </a:extLst>
          </p:cNvPr>
          <p:cNvSpPr/>
          <p:nvPr/>
        </p:nvSpPr>
        <p:spPr>
          <a:xfrm>
            <a:off x="9321597" y="5373760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A727C8-264A-8F4D-9ABE-5CC6DA1D3F7C}"/>
              </a:ext>
            </a:extLst>
          </p:cNvPr>
          <p:cNvSpPr/>
          <p:nvPr/>
        </p:nvSpPr>
        <p:spPr>
          <a:xfrm>
            <a:off x="208614" y="5372305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downs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F9EE5EB-D2B0-7F4F-A8FF-229606277B45}"/>
              </a:ext>
            </a:extLst>
          </p:cNvPr>
          <p:cNvSpPr/>
          <p:nvPr/>
        </p:nvSpPr>
        <p:spPr>
          <a:xfrm>
            <a:off x="260476" y="6059477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Archived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0389EC49-AF7F-AA43-A7B4-88CEA567B83F}"/>
              </a:ext>
            </a:extLst>
          </p:cNvPr>
          <p:cNvCxnSpPr>
            <a:stCxn id="45" idx="6"/>
            <a:endCxn id="3" idx="2"/>
          </p:cNvCxnSpPr>
          <p:nvPr/>
        </p:nvCxnSpPr>
        <p:spPr>
          <a:xfrm flipV="1">
            <a:off x="1820244" y="2251218"/>
            <a:ext cx="3843475" cy="33725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5803F01-B116-604D-A7A9-FEB37442F14B}"/>
              </a:ext>
            </a:extLst>
          </p:cNvPr>
          <p:cNvCxnSpPr>
            <a:stCxn id="47" idx="6"/>
            <a:endCxn id="3" idx="2"/>
          </p:cNvCxnSpPr>
          <p:nvPr/>
        </p:nvCxnSpPr>
        <p:spPr>
          <a:xfrm flipV="1">
            <a:off x="1872106" y="2251218"/>
            <a:ext cx="3791613" cy="4059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5C502E1-74EF-124A-8369-218133FE592D}"/>
              </a:ext>
            </a:extLst>
          </p:cNvPr>
          <p:cNvCxnSpPr>
            <a:stCxn id="44" idx="2"/>
            <a:endCxn id="3" idx="2"/>
          </p:cNvCxnSpPr>
          <p:nvPr/>
        </p:nvCxnSpPr>
        <p:spPr>
          <a:xfrm rot="10800000">
            <a:off x="5663719" y="2251218"/>
            <a:ext cx="3657878" cy="33740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6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 Brückmann</dc:creator>
  <cp:lastModifiedBy>Carolin Brückmann</cp:lastModifiedBy>
  <cp:revision>3</cp:revision>
  <dcterms:created xsi:type="dcterms:W3CDTF">2019-12-18T22:32:55Z</dcterms:created>
  <dcterms:modified xsi:type="dcterms:W3CDTF">2019-12-19T09:46:30Z</dcterms:modified>
</cp:coreProperties>
</file>