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4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ED6F-5872-4E38-ACE9-A41472B0C41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66A4-F4C7-4908-9EB7-22877F7EB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Tool Capability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382000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842"/>
                <a:gridCol w="7054158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Voice Command enabled dashboard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Dashboard navigation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Filter Radio button: single selection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Parameter: set parameter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Filter Dropdown: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single and multi selection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Filter Check box: single and multi selection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Filter relational</a:t>
                      </a:r>
                      <a:r>
                        <a:rPr lang="en-US" sz="1600" baseline="0" dirty="0" smtClean="0"/>
                        <a:t> dropdown : single selection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Chart – single and multi selection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Works with published extracted tableau dashboard file with manual task creation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Can  works with published tableau dashboard file with live connection for dynamic voice command creation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Can</a:t>
                      </a:r>
                      <a:r>
                        <a:rPr lang="en-US" sz="1600" baseline="0" dirty="0" smtClean="0"/>
                        <a:t> work with own database with summary data of dashboard for voice command creation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Scroll</a:t>
                      </a:r>
                      <a:r>
                        <a:rPr lang="en-US" sz="1600" baseline="0" dirty="0" smtClean="0"/>
                        <a:t> left, right, up and down with command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Activate and deactivate</a:t>
                      </a:r>
                      <a:r>
                        <a:rPr lang="en-US" sz="1600" baseline="0" dirty="0" smtClean="0"/>
                        <a:t> voice command with voice and manually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Reset dashboard, clear filters,</a:t>
                      </a:r>
                      <a:r>
                        <a:rPr lang="en-US" sz="1600" baseline="0" dirty="0" smtClean="0"/>
                        <a:t> select all filters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Group selection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Noise </a:t>
            </a:r>
            <a:r>
              <a:rPr lang="en-US" sz="1600" dirty="0" smtClean="0"/>
              <a:t>cancellation</a:t>
            </a:r>
          </a:p>
          <a:p>
            <a:r>
              <a:rPr lang="en-US" sz="1600" dirty="0" smtClean="0"/>
              <a:t>Slow response</a:t>
            </a:r>
            <a:endParaRPr lang="en-US" sz="1600" dirty="0" smtClean="0"/>
          </a:p>
          <a:p>
            <a:r>
              <a:rPr lang="en-US" sz="1600" dirty="0" smtClean="0"/>
              <a:t>Range filter not working</a:t>
            </a:r>
          </a:p>
          <a:p>
            <a:r>
              <a:rPr lang="en-US" sz="1600" dirty="0" smtClean="0"/>
              <a:t>Manual voice command creation for Tableau extracted file</a:t>
            </a:r>
          </a:p>
          <a:p>
            <a:r>
              <a:rPr lang="en-US" sz="1600" dirty="0" smtClean="0"/>
              <a:t>Only works with Chrome browser with latest version on Android and Windows desktop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Direct communication with published tableau (with extracted file or live connection )</a:t>
            </a:r>
          </a:p>
          <a:p>
            <a:r>
              <a:rPr lang="en-US" sz="1600" dirty="0" smtClean="0"/>
              <a:t>Noise cancellation</a:t>
            </a:r>
          </a:p>
          <a:p>
            <a:r>
              <a:rPr lang="en-US" sz="1600" dirty="0" smtClean="0"/>
              <a:t>Tool better design and more security</a:t>
            </a:r>
          </a:p>
          <a:p>
            <a:r>
              <a:rPr lang="en-US" sz="1600" dirty="0" smtClean="0"/>
              <a:t>Integrate with tableau server</a:t>
            </a:r>
          </a:p>
          <a:p>
            <a:r>
              <a:rPr lang="en-US" sz="1600" dirty="0" smtClean="0"/>
              <a:t>Works with all browser </a:t>
            </a:r>
            <a:r>
              <a:rPr lang="en-US" sz="1600" smtClean="0"/>
              <a:t>and platform 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for Demo use case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447800"/>
          <a:ext cx="8229601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483053"/>
                <a:gridCol w="2393747"/>
                <a:gridCol w="2743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License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Chrome browser(Latest)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Browsing utility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Tableau 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Dashboards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Apache(server)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Secure hosting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and running utility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PHP, Myself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Programming &amp; Database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Annyang.js(API)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Voice recognition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Responsivevoice.js(API)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Free(non commercial)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</a:t>
                      </a:r>
                      <a:r>
                        <a:rPr lang="en-US" sz="1600" baseline="0" dirty="0" smtClean="0"/>
                        <a:t> to voice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Html, CSS,</a:t>
                      </a:r>
                      <a:r>
                        <a:rPr lang="en-US" sz="1600" baseline="0" dirty="0" smtClean="0"/>
                        <a:t> bootstrap, jQuery, JavaScript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Designing utility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Tableau JavaScript API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Communicating to tableau public/server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5943600"/>
            <a:ext cx="470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 :Responsivevoice.js is Paid for commercial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Tableau public Published dashboard – Oscar and Executive overview</a:t>
            </a:r>
          </a:p>
          <a:p>
            <a:r>
              <a:rPr lang="en-US" sz="1600" dirty="0" smtClean="0"/>
              <a:t>Oscar Dashboard extracted file voice command have created manually</a:t>
            </a:r>
          </a:p>
          <a:p>
            <a:r>
              <a:rPr lang="en-US" sz="1600" dirty="0" smtClean="0"/>
              <a:t>Executive overview is a extracted file however its data is stored in tool’s database. Voice commands are created dynamically with the help of stored data</a:t>
            </a:r>
          </a:p>
          <a:p>
            <a:r>
              <a:rPr lang="en-US" sz="1600" dirty="0" smtClean="0"/>
              <a:t>Start Tableau to activate voice mode</a:t>
            </a:r>
          </a:p>
          <a:p>
            <a:r>
              <a:rPr lang="en-US" sz="1600" dirty="0" smtClean="0"/>
              <a:t>Stop Tableau to deactivate voice mode</a:t>
            </a:r>
          </a:p>
          <a:p>
            <a:r>
              <a:rPr lang="en-US" sz="1600" dirty="0" smtClean="0"/>
              <a:t>Help for both dashboards</a:t>
            </a:r>
          </a:p>
          <a:p>
            <a:r>
              <a:rPr lang="en-US" sz="1600" dirty="0" smtClean="0"/>
              <a:t>Filters and charts selection with voice command</a:t>
            </a:r>
          </a:p>
          <a:p>
            <a:r>
              <a:rPr lang="en-US" sz="1600" dirty="0" smtClean="0"/>
              <a:t>Selection acknowledgement with </a:t>
            </a:r>
            <a:r>
              <a:rPr lang="en-US" sz="1600" dirty="0" smtClean="0"/>
              <a:t>speech</a:t>
            </a:r>
          </a:p>
          <a:p>
            <a:r>
              <a:rPr lang="en-US" sz="1600" dirty="0" smtClean="0"/>
              <a:t>Group </a:t>
            </a:r>
            <a:r>
              <a:rPr lang="en-US" sz="1600" smtClean="0"/>
              <a:t>case selection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354</Words>
  <Application>Microsoft Office PowerPoint</Application>
  <PresentationFormat>On-screen Show 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Tool Capability</vt:lpstr>
      <vt:lpstr>Limitation</vt:lpstr>
      <vt:lpstr>Future Scope</vt:lpstr>
      <vt:lpstr>Requirement for Demo use case</vt:lpstr>
      <vt:lpstr>Demo use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myself</dc:creator>
  <cp:lastModifiedBy>myself</cp:lastModifiedBy>
  <cp:revision>29</cp:revision>
  <dcterms:created xsi:type="dcterms:W3CDTF">2017-04-16T13:50:21Z</dcterms:created>
  <dcterms:modified xsi:type="dcterms:W3CDTF">2017-04-16T22:39:55Z</dcterms:modified>
</cp:coreProperties>
</file>