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891" autoAdjust="0"/>
  </p:normalViewPr>
  <p:slideViewPr>
    <p:cSldViewPr snapToGrid="0" snapToObjects="1">
      <p:cViewPr varScale="1">
        <p:scale>
          <a:sx n="112" d="100"/>
          <a:sy n="112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B45D4-5DE6-4449-AFDF-80A2509853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9362B-C048-A842-9C31-5EC21991FCD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9362B-C048-A842-9C31-5EC21991FCD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5158" y="670248"/>
            <a:ext cx="10475514" cy="438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宋体" pitchFamily="2" charset="-122"/>
                <a:ea typeface="宋体" pitchFamily="2" charset="-122"/>
              </a:rPr>
              <a:t>实验内容：</a:t>
            </a:r>
            <a:endParaRPr kumimoji="1" lang="en-US" altLang="zh-CN" sz="2400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b="1" i="1" dirty="0">
                <a:latin typeface="宋体" pitchFamily="2" charset="-122"/>
                <a:ea typeface="宋体" pitchFamily="2" charset="-122"/>
              </a:rPr>
              <a:t>自行输入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两个无序链表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，要求均带有头结点。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(1)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将链表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升序存储，链表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降序存储，并分别输出；然后将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合并为一个无重复元素升序的链表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C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，输出链表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C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；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(2)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删除链表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C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倒数第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个结点，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要求手动输入；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(3)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若链表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D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E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满足每个节点存储一位数字，设计算法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实现每位数字相加，具体规则如下：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	a.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每位按照逆序的方式存储，例如右侧链表表示：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9432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	b.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将链表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D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E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头节点对齐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	c.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按十进位制进位相加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	d.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以相同形式返回一个表示和的链表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2002" y="13506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实验一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95158" y="5571942"/>
            <a:ext cx="1047551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宋体" pitchFamily="2" charset="-122"/>
                <a:ea typeface="宋体" pitchFamily="2" charset="-122"/>
              </a:rPr>
              <a:t>实验要求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  <a:sym typeface="Wingdings" panose="05000000000000000000" pitchFamily="2" charset="2"/>
              </a:rPr>
              <a:t>:</a:t>
            </a:r>
            <a:endParaRPr kumimoji="1" lang="en-US" altLang="zh-CN" sz="2400" dirty="0">
              <a:latin typeface="宋体" pitchFamily="2" charset="-122"/>
              <a:ea typeface="宋体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宋体" pitchFamily="2" charset="-122"/>
                <a:ea typeface="宋体" pitchFamily="2" charset="-122"/>
                <a:sym typeface="Wingdings" panose="05000000000000000000" pitchFamily="2" charset="2"/>
              </a:rPr>
              <a:t>  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  <a:sym typeface="Wingdings" panose="05000000000000000000" pitchFamily="2" charset="2"/>
              </a:rPr>
              <a:t>(1)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实验顺序不能颠倒； 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(2)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每一小问完成后输出结果； 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(3)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分析时、空复杂度。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流程图: 接点 2"/>
          <p:cNvSpPr/>
          <p:nvPr/>
        </p:nvSpPr>
        <p:spPr>
          <a:xfrm>
            <a:off x="8045448" y="3302452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9629404" y="3304899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流程图: 接点 6"/>
          <p:cNvSpPr/>
          <p:nvPr/>
        </p:nvSpPr>
        <p:spPr>
          <a:xfrm>
            <a:off x="10456122" y="3304899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流程图: 接点 7"/>
          <p:cNvSpPr/>
          <p:nvPr/>
        </p:nvSpPr>
        <p:spPr>
          <a:xfrm>
            <a:off x="8802686" y="3302452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9" name="直接箭头连接符 8"/>
          <p:cNvCxnSpPr>
            <a:stCxn id="3" idx="6"/>
            <a:endCxn id="8" idx="2"/>
          </p:cNvCxnSpPr>
          <p:nvPr/>
        </p:nvCxnSpPr>
        <p:spPr>
          <a:xfrm>
            <a:off x="8502648" y="3531052"/>
            <a:ext cx="3000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6" idx="2"/>
          </p:cNvCxnSpPr>
          <p:nvPr/>
        </p:nvCxnSpPr>
        <p:spPr>
          <a:xfrm>
            <a:off x="9259886" y="3531052"/>
            <a:ext cx="369518" cy="2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2"/>
          </p:cNvCxnSpPr>
          <p:nvPr/>
        </p:nvCxnSpPr>
        <p:spPr>
          <a:xfrm>
            <a:off x="10086604" y="3531052"/>
            <a:ext cx="369518" cy="2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/>
          <p:cNvSpPr/>
          <p:nvPr/>
        </p:nvSpPr>
        <p:spPr>
          <a:xfrm>
            <a:off x="3614052" y="46337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5198008" y="4636218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6024726" y="4636218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流程图: 接点 6"/>
          <p:cNvSpPr/>
          <p:nvPr/>
        </p:nvSpPr>
        <p:spPr>
          <a:xfrm>
            <a:off x="3614052" y="5273944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7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流程图: 接点 7"/>
          <p:cNvSpPr/>
          <p:nvPr/>
        </p:nvSpPr>
        <p:spPr>
          <a:xfrm>
            <a:off x="4371290" y="5273944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9" name="流程图: 接点 8"/>
          <p:cNvSpPr/>
          <p:nvPr/>
        </p:nvSpPr>
        <p:spPr>
          <a:xfrm>
            <a:off x="5193747" y="5271559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6851119" y="5273944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95890" y="1350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案例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-271463" y="1301220"/>
            <a:ext cx="1214437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(1)	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输入：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9 -&gt; 2 -&gt; 1 -&gt; 4   B:3 -&gt; 7 -&gt; 2 -&gt; 5 -&gt; 1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	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输出：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2 -&gt; 3 -&gt; 4 -&gt; 9   B:7 -&gt; 5 -&gt; 3 -&gt; 2 -&gt; 1  C: 1 -&gt; 2 -&gt; 3 -&gt; 4 -&gt; 5 -&gt; 7 -&gt; 9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(2)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删除链表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C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倒数第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个结点，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要求手动输入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: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	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输入：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3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	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输出：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5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(3)	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分别输入链表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D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E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表示的数字：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9432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12357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	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输出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链表：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9 -&gt; 8 -&gt; 7 -&gt; 1 -&gt; 2</a:t>
            </a:r>
            <a:endParaRPr kumimoji="1"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流程图: 接点 12"/>
          <p:cNvSpPr/>
          <p:nvPr/>
        </p:nvSpPr>
        <p:spPr>
          <a:xfrm>
            <a:off x="4371290" y="46337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4" name="流程图: 接点 13"/>
          <p:cNvSpPr/>
          <p:nvPr/>
        </p:nvSpPr>
        <p:spPr>
          <a:xfrm>
            <a:off x="6024726" y="5273944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36131" y="5866204"/>
            <a:ext cx="425053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3614052" y="604698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0" name="流程图: 接点 19"/>
          <p:cNvSpPr/>
          <p:nvPr/>
        </p:nvSpPr>
        <p:spPr>
          <a:xfrm>
            <a:off x="4371290" y="604698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1" name="流程图: 接点 20"/>
          <p:cNvSpPr/>
          <p:nvPr/>
        </p:nvSpPr>
        <p:spPr>
          <a:xfrm>
            <a:off x="5193747" y="604698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7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2" name="流程图: 接点 21"/>
          <p:cNvSpPr/>
          <p:nvPr/>
        </p:nvSpPr>
        <p:spPr>
          <a:xfrm>
            <a:off x="6851119" y="604698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3" name="流程图: 接点 22"/>
          <p:cNvSpPr/>
          <p:nvPr/>
        </p:nvSpPr>
        <p:spPr>
          <a:xfrm>
            <a:off x="6024726" y="604698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25" name="直接箭头连接符 24"/>
          <p:cNvCxnSpPr>
            <a:stCxn id="4" idx="6"/>
            <a:endCxn id="13" idx="2"/>
          </p:cNvCxnSpPr>
          <p:nvPr/>
        </p:nvCxnSpPr>
        <p:spPr>
          <a:xfrm>
            <a:off x="4071252" y="4862371"/>
            <a:ext cx="3000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5" idx="2"/>
          </p:cNvCxnSpPr>
          <p:nvPr/>
        </p:nvCxnSpPr>
        <p:spPr>
          <a:xfrm>
            <a:off x="4828490" y="4862371"/>
            <a:ext cx="369518" cy="2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6" idx="2"/>
          </p:cNvCxnSpPr>
          <p:nvPr/>
        </p:nvCxnSpPr>
        <p:spPr>
          <a:xfrm>
            <a:off x="5655208" y="4862371"/>
            <a:ext cx="369518" cy="2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073633" y="5502544"/>
            <a:ext cx="3000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6"/>
            <a:endCxn id="9" idx="2"/>
          </p:cNvCxnSpPr>
          <p:nvPr/>
        </p:nvCxnSpPr>
        <p:spPr>
          <a:xfrm flipV="1">
            <a:off x="4828490" y="5500159"/>
            <a:ext cx="365257" cy="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6"/>
            <a:endCxn id="14" idx="2"/>
          </p:cNvCxnSpPr>
          <p:nvPr/>
        </p:nvCxnSpPr>
        <p:spPr>
          <a:xfrm>
            <a:off x="5650947" y="5500159"/>
            <a:ext cx="373779" cy="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6"/>
            <a:endCxn id="10" idx="2"/>
          </p:cNvCxnSpPr>
          <p:nvPr/>
        </p:nvCxnSpPr>
        <p:spPr>
          <a:xfrm>
            <a:off x="6481926" y="5502544"/>
            <a:ext cx="3691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9" idx="6"/>
            <a:endCxn id="20" idx="2"/>
          </p:cNvCxnSpPr>
          <p:nvPr/>
        </p:nvCxnSpPr>
        <p:spPr>
          <a:xfrm>
            <a:off x="4071252" y="6275583"/>
            <a:ext cx="3000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6"/>
            <a:endCxn id="21" idx="2"/>
          </p:cNvCxnSpPr>
          <p:nvPr/>
        </p:nvCxnSpPr>
        <p:spPr>
          <a:xfrm>
            <a:off x="4828490" y="6275583"/>
            <a:ext cx="3652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6"/>
            <a:endCxn id="23" idx="2"/>
          </p:cNvCxnSpPr>
          <p:nvPr/>
        </p:nvCxnSpPr>
        <p:spPr>
          <a:xfrm>
            <a:off x="5650947" y="6275583"/>
            <a:ext cx="373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3" idx="6"/>
            <a:endCxn id="22" idx="2"/>
          </p:cNvCxnSpPr>
          <p:nvPr/>
        </p:nvCxnSpPr>
        <p:spPr>
          <a:xfrm>
            <a:off x="6481926" y="6275583"/>
            <a:ext cx="3691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表格</Application>
  <PresentationFormat>宽屏</PresentationFormat>
  <Paragraphs>61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汉仪书宋二KW</vt:lpstr>
      <vt:lpstr>华文宋体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王玮</cp:lastModifiedBy>
  <cp:revision>120</cp:revision>
  <dcterms:created xsi:type="dcterms:W3CDTF">2023-09-19T02:44:47Z</dcterms:created>
  <dcterms:modified xsi:type="dcterms:W3CDTF">2023-09-19T02:44:47Z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4466010FCD18EA91670A0965BA09103F_43</vt:lpwstr>
  </property>
  <property fmtid="{D5CDD505-2E9C-101B-9397-08002B2CF9AE}" pid="3" name="KSOProductBuildVer">
    <vt:lpwstr>2052-5.5.1.7991</vt:lpwstr>
  </property>
</Properties>
</file>