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843" autoAdjust="0"/>
  </p:normalViewPr>
  <p:slideViewPr>
    <p:cSldViewPr snapToGrid="0" snapToObjects="1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FB9D3D-B459-48CF-BECE-03E73F696C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DDA78-0B86-4AEE-B3B8-769061FD419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DDA78-0B86-4AEE-B3B8-769061FD41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DDA78-0B86-4AEE-B3B8-769061FD419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8209D-F0D1-6C46-B2D2-F5315642EB7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A637E-234C-3E4A-A49C-60CC764F39E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305868" y="272955"/>
            <a:ext cx="3580263" cy="739468"/>
          </a:xfrm>
        </p:spPr>
        <p:txBody>
          <a:bodyPr>
            <a:normAutofit fontScale="90000"/>
          </a:bodyPr>
          <a:lstStyle/>
          <a:p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实验四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9236" y="1012423"/>
            <a:ext cx="11908172" cy="40794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实验内容：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若二叉树关键字不重复，根据输入的前序遍历与中序遍历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次序构造二叉树，并用层序遍历输出；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根据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中构造的二叉树，给定节点值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x (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仅描述题目用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，返回节点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x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为根的子树的高度；若x节点的父节点为y（若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为根节点不作操作给出提示），将以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为根的子树做如下旋转变换：该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节点提升为新的根节点，原根节点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变为新根节点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的子树，并对原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节点的左右子树做如下操作：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2.1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若为右旋转，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的左子树不变，右子树根节点转换为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左子树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2.2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若为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左旋转，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x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的右子树不变，左子树根节点转换为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y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右子树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输出转换后的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二叉树；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判断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中的结果是否为完全二叉树，若不是则将该树转为完全二叉树并输出。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说明：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(1)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使用链式存储完成题目中的操作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(2)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每问以层序遍历进行输出，输出时将结点的左右孩子结点在括号内输出，若为空则输出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9926" y="165373"/>
            <a:ext cx="8796453" cy="5205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输入输出示例：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(1)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输入：前序：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[3, 9, 4, 8, 1, 20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17]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中序：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[4, 9, 8, 1, 3, 15, 20, 17]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输出：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(2)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输入：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9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输出：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输出：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(3)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输出：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False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输出：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40399" y="895546"/>
            <a:ext cx="4489061" cy="151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40399" y="3128244"/>
            <a:ext cx="3191899" cy="1511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9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15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15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0399" y="4970933"/>
            <a:ext cx="4229043" cy="18812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9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4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15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17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15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8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20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，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#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）</a:t>
            </a:r>
            <a:endParaRPr lang="zh-CN" altLang="en-US" sz="16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（第三问答案不唯一）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</Words>
  <Application>WPS 演示</Application>
  <PresentationFormat>宽屏</PresentationFormat>
  <Paragraphs>45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黑体</vt:lpstr>
      <vt:lpstr>微软雅黑</vt:lpstr>
      <vt:lpstr>Arial Unicode MS</vt:lpstr>
      <vt:lpstr>等线 Light</vt:lpstr>
      <vt:lpstr>等线</vt:lpstr>
      <vt:lpstr>Calibri</vt:lpstr>
      <vt:lpstr>Office 主题​​</vt:lpstr>
      <vt:lpstr>实验四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</dc:creator>
  <cp:lastModifiedBy>Darkeyes</cp:lastModifiedBy>
  <cp:revision>286</cp:revision>
  <dcterms:created xsi:type="dcterms:W3CDTF">2023-11-07T04:12:00Z</dcterms:created>
  <dcterms:modified xsi:type="dcterms:W3CDTF">2023-11-30T12:56:39Z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291189E541B84565B7FBA58AF841F283_13</vt:lpwstr>
  </property>
  <property fmtid="{D5CDD505-2E9C-101B-9397-08002B2CF9AE}" pid="3" name="KSOProductBuildVer">
    <vt:lpwstr>2052-12.1.0.15990</vt:lpwstr>
  </property>
</Properties>
</file>