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8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26C7F-EC52-420B-8CCF-A2A305B917C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277B0EB-7697-4893-BD96-8BE2AA7222A2}">
      <dgm:prSet/>
      <dgm:spPr/>
      <dgm:t>
        <a:bodyPr/>
        <a:lstStyle/>
        <a:p>
          <a:r>
            <a:rPr lang="en-US"/>
            <a:t>• Elektronen und Quarks</a:t>
          </a:r>
        </a:p>
      </dgm:t>
    </dgm:pt>
    <dgm:pt modelId="{3A16790D-1108-4D84-A45C-D1AA7EB0FDD8}" type="parTrans" cxnId="{E999C3B2-D0AD-4904-879C-B2FEB3C26ECE}">
      <dgm:prSet/>
      <dgm:spPr/>
      <dgm:t>
        <a:bodyPr/>
        <a:lstStyle/>
        <a:p>
          <a:endParaRPr lang="en-US"/>
        </a:p>
      </dgm:t>
    </dgm:pt>
    <dgm:pt modelId="{7BF37F4F-9FF7-441E-8D28-455C83D4F953}" type="sibTrans" cxnId="{E999C3B2-D0AD-4904-879C-B2FEB3C26ECE}">
      <dgm:prSet/>
      <dgm:spPr/>
      <dgm:t>
        <a:bodyPr/>
        <a:lstStyle/>
        <a:p>
          <a:endParaRPr lang="en-US"/>
        </a:p>
      </dgm:t>
    </dgm:pt>
    <dgm:pt modelId="{65085D8B-657C-479C-891E-47BA21E8F336}">
      <dgm:prSet/>
      <dgm:spPr/>
      <dgm:t>
        <a:bodyPr/>
        <a:lstStyle/>
        <a:p>
          <a:r>
            <a:rPr lang="en-US"/>
            <a:t>• Photonen und Gluonen</a:t>
          </a:r>
        </a:p>
      </dgm:t>
    </dgm:pt>
    <dgm:pt modelId="{2DB65D87-8828-424D-B97E-9E72C8E1833B}" type="parTrans" cxnId="{D2A696A2-6FA9-40BA-BFBF-6AF91EF687A7}">
      <dgm:prSet/>
      <dgm:spPr/>
      <dgm:t>
        <a:bodyPr/>
        <a:lstStyle/>
        <a:p>
          <a:endParaRPr lang="en-US"/>
        </a:p>
      </dgm:t>
    </dgm:pt>
    <dgm:pt modelId="{9FA92E63-7552-46B9-A041-FFB23DFC442E}" type="sibTrans" cxnId="{D2A696A2-6FA9-40BA-BFBF-6AF91EF687A7}">
      <dgm:prSet/>
      <dgm:spPr/>
      <dgm:t>
        <a:bodyPr/>
        <a:lstStyle/>
        <a:p>
          <a:endParaRPr lang="en-US"/>
        </a:p>
      </dgm:t>
    </dgm:pt>
    <dgm:pt modelId="{E65D825B-8AEE-4F34-88DD-89AD16D2A94A}">
      <dgm:prSet/>
      <dgm:spPr/>
      <dgm:t>
        <a:bodyPr/>
        <a:lstStyle/>
        <a:p>
          <a:r>
            <a:rPr lang="en-US"/>
            <a:t>• Gitterschwingungen in Kristallen</a:t>
          </a:r>
        </a:p>
      </dgm:t>
    </dgm:pt>
    <dgm:pt modelId="{5E35295F-D5DA-4E28-AF48-BDEA63849D4D}" type="parTrans" cxnId="{C94CFBAB-3837-428B-93EE-101AF5EAEB77}">
      <dgm:prSet/>
      <dgm:spPr/>
      <dgm:t>
        <a:bodyPr/>
        <a:lstStyle/>
        <a:p>
          <a:endParaRPr lang="en-US"/>
        </a:p>
      </dgm:t>
    </dgm:pt>
    <dgm:pt modelId="{943E83A6-4E07-492A-856F-504CB7A8A7A5}" type="sibTrans" cxnId="{C94CFBAB-3837-428B-93EE-101AF5EAEB77}">
      <dgm:prSet/>
      <dgm:spPr/>
      <dgm:t>
        <a:bodyPr/>
        <a:lstStyle/>
        <a:p>
          <a:endParaRPr lang="en-US"/>
        </a:p>
      </dgm:t>
    </dgm:pt>
    <dgm:pt modelId="{C4BD17E9-549B-4D40-83E7-37E80B292087}" type="pres">
      <dgm:prSet presAssocID="{F9826C7F-EC52-420B-8CCF-A2A305B917C4}" presName="root" presStyleCnt="0">
        <dgm:presLayoutVars>
          <dgm:dir/>
          <dgm:resizeHandles val="exact"/>
        </dgm:presLayoutVars>
      </dgm:prSet>
      <dgm:spPr/>
    </dgm:pt>
    <dgm:pt modelId="{2FA3AB1A-4A95-4AEE-B267-11E76EF82DC8}" type="pres">
      <dgm:prSet presAssocID="{6277B0EB-7697-4893-BD96-8BE2AA7222A2}" presName="compNode" presStyleCnt="0"/>
      <dgm:spPr/>
    </dgm:pt>
    <dgm:pt modelId="{8E547479-E4FB-463C-8160-3BDD23033C33}" type="pres">
      <dgm:prSet presAssocID="{6277B0EB-7697-4893-BD96-8BE2AA7222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2107DB7C-3E2C-4B0B-8ACD-F0B4062A18D4}" type="pres">
      <dgm:prSet presAssocID="{6277B0EB-7697-4893-BD96-8BE2AA7222A2}" presName="spaceRect" presStyleCnt="0"/>
      <dgm:spPr/>
    </dgm:pt>
    <dgm:pt modelId="{4D18CA14-A7E2-44B8-A5F1-C6F1C5632CF2}" type="pres">
      <dgm:prSet presAssocID="{6277B0EB-7697-4893-BD96-8BE2AA7222A2}" presName="textRect" presStyleLbl="revTx" presStyleIdx="0" presStyleCnt="3">
        <dgm:presLayoutVars>
          <dgm:chMax val="1"/>
          <dgm:chPref val="1"/>
        </dgm:presLayoutVars>
      </dgm:prSet>
      <dgm:spPr/>
    </dgm:pt>
    <dgm:pt modelId="{64F11DD0-7C50-4EA7-985E-350DAB6C1B7F}" type="pres">
      <dgm:prSet presAssocID="{7BF37F4F-9FF7-441E-8D28-455C83D4F953}" presName="sibTrans" presStyleCnt="0"/>
      <dgm:spPr/>
    </dgm:pt>
    <dgm:pt modelId="{81288DC1-B840-4C80-9D38-2842E7AF862C}" type="pres">
      <dgm:prSet presAssocID="{65085D8B-657C-479C-891E-47BA21E8F336}" presName="compNode" presStyleCnt="0"/>
      <dgm:spPr/>
    </dgm:pt>
    <dgm:pt modelId="{BC33D674-CFD8-4AA3-BACE-5EC25553A6C8}" type="pres">
      <dgm:prSet presAssocID="{65085D8B-657C-479C-891E-47BA21E8F3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nne"/>
        </a:ext>
      </dgm:extLst>
    </dgm:pt>
    <dgm:pt modelId="{E8A65D89-229C-4157-B570-24FB36588C8F}" type="pres">
      <dgm:prSet presAssocID="{65085D8B-657C-479C-891E-47BA21E8F336}" presName="spaceRect" presStyleCnt="0"/>
      <dgm:spPr/>
    </dgm:pt>
    <dgm:pt modelId="{833521E1-0DE3-48B6-93CE-3B089CD1DA50}" type="pres">
      <dgm:prSet presAssocID="{65085D8B-657C-479C-891E-47BA21E8F336}" presName="textRect" presStyleLbl="revTx" presStyleIdx="1" presStyleCnt="3">
        <dgm:presLayoutVars>
          <dgm:chMax val="1"/>
          <dgm:chPref val="1"/>
        </dgm:presLayoutVars>
      </dgm:prSet>
      <dgm:spPr/>
    </dgm:pt>
    <dgm:pt modelId="{1CCFFAE9-6AB3-4228-A341-A96E59F3414D}" type="pres">
      <dgm:prSet presAssocID="{9FA92E63-7552-46B9-A041-FFB23DFC442E}" presName="sibTrans" presStyleCnt="0"/>
      <dgm:spPr/>
    </dgm:pt>
    <dgm:pt modelId="{95F093A0-C14C-4AD2-8101-78164A1823E2}" type="pres">
      <dgm:prSet presAssocID="{E65D825B-8AEE-4F34-88DD-89AD16D2A94A}" presName="compNode" presStyleCnt="0"/>
      <dgm:spPr/>
    </dgm:pt>
    <dgm:pt modelId="{D471DF41-2A61-4896-8A5A-1516086B00BA}" type="pres">
      <dgm:prSet presAssocID="{E65D825B-8AEE-4F34-88DD-89AD16D2A9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ton-Pendel Silhouette"/>
        </a:ext>
      </dgm:extLst>
    </dgm:pt>
    <dgm:pt modelId="{10AE4346-E128-416A-9A2A-6EDD1930A0DC}" type="pres">
      <dgm:prSet presAssocID="{E65D825B-8AEE-4F34-88DD-89AD16D2A94A}" presName="spaceRect" presStyleCnt="0"/>
      <dgm:spPr/>
    </dgm:pt>
    <dgm:pt modelId="{B3CD384A-23E0-4387-9D72-50EB986DB061}" type="pres">
      <dgm:prSet presAssocID="{E65D825B-8AEE-4F34-88DD-89AD16D2A94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88EA02-2DC4-4DF4-8CF4-92BCF2B3EA66}" type="presOf" srcId="{6277B0EB-7697-4893-BD96-8BE2AA7222A2}" destId="{4D18CA14-A7E2-44B8-A5F1-C6F1C5632CF2}" srcOrd="0" destOrd="0" presId="urn:microsoft.com/office/officeart/2018/2/layout/IconLabelList"/>
    <dgm:cxn modelId="{7D4B988B-5B6A-4435-B499-F58F4971B316}" type="presOf" srcId="{F9826C7F-EC52-420B-8CCF-A2A305B917C4}" destId="{C4BD17E9-549B-4D40-83E7-37E80B292087}" srcOrd="0" destOrd="0" presId="urn:microsoft.com/office/officeart/2018/2/layout/IconLabelList"/>
    <dgm:cxn modelId="{A469039B-890E-4F99-86CC-9658A4F87F07}" type="presOf" srcId="{E65D825B-8AEE-4F34-88DD-89AD16D2A94A}" destId="{B3CD384A-23E0-4387-9D72-50EB986DB061}" srcOrd="0" destOrd="0" presId="urn:microsoft.com/office/officeart/2018/2/layout/IconLabelList"/>
    <dgm:cxn modelId="{D2A696A2-6FA9-40BA-BFBF-6AF91EF687A7}" srcId="{F9826C7F-EC52-420B-8CCF-A2A305B917C4}" destId="{65085D8B-657C-479C-891E-47BA21E8F336}" srcOrd="1" destOrd="0" parTransId="{2DB65D87-8828-424D-B97E-9E72C8E1833B}" sibTransId="{9FA92E63-7552-46B9-A041-FFB23DFC442E}"/>
    <dgm:cxn modelId="{C94CFBAB-3837-428B-93EE-101AF5EAEB77}" srcId="{F9826C7F-EC52-420B-8CCF-A2A305B917C4}" destId="{E65D825B-8AEE-4F34-88DD-89AD16D2A94A}" srcOrd="2" destOrd="0" parTransId="{5E35295F-D5DA-4E28-AF48-BDEA63849D4D}" sibTransId="{943E83A6-4E07-492A-856F-504CB7A8A7A5}"/>
    <dgm:cxn modelId="{E999C3B2-D0AD-4904-879C-B2FEB3C26ECE}" srcId="{F9826C7F-EC52-420B-8CCF-A2A305B917C4}" destId="{6277B0EB-7697-4893-BD96-8BE2AA7222A2}" srcOrd="0" destOrd="0" parTransId="{3A16790D-1108-4D84-A45C-D1AA7EB0FDD8}" sibTransId="{7BF37F4F-9FF7-441E-8D28-455C83D4F953}"/>
    <dgm:cxn modelId="{66BE75D6-01C9-41E8-BFDF-DC016C282857}" type="presOf" srcId="{65085D8B-657C-479C-891E-47BA21E8F336}" destId="{833521E1-0DE3-48B6-93CE-3B089CD1DA50}" srcOrd="0" destOrd="0" presId="urn:microsoft.com/office/officeart/2018/2/layout/IconLabelList"/>
    <dgm:cxn modelId="{DBA56B01-2222-4F3B-B884-9FEEB0F119AD}" type="presParOf" srcId="{C4BD17E9-549B-4D40-83E7-37E80B292087}" destId="{2FA3AB1A-4A95-4AEE-B267-11E76EF82DC8}" srcOrd="0" destOrd="0" presId="urn:microsoft.com/office/officeart/2018/2/layout/IconLabelList"/>
    <dgm:cxn modelId="{7A347049-F116-4FDD-A73C-02694A66BE9C}" type="presParOf" srcId="{2FA3AB1A-4A95-4AEE-B267-11E76EF82DC8}" destId="{8E547479-E4FB-463C-8160-3BDD23033C33}" srcOrd="0" destOrd="0" presId="urn:microsoft.com/office/officeart/2018/2/layout/IconLabelList"/>
    <dgm:cxn modelId="{981A1861-CA48-4BC4-825C-EF85916F7F8F}" type="presParOf" srcId="{2FA3AB1A-4A95-4AEE-B267-11E76EF82DC8}" destId="{2107DB7C-3E2C-4B0B-8ACD-F0B4062A18D4}" srcOrd="1" destOrd="0" presId="urn:microsoft.com/office/officeart/2018/2/layout/IconLabelList"/>
    <dgm:cxn modelId="{188F66D5-1C61-4218-BC8D-5FF7FF78DE1D}" type="presParOf" srcId="{2FA3AB1A-4A95-4AEE-B267-11E76EF82DC8}" destId="{4D18CA14-A7E2-44B8-A5F1-C6F1C5632CF2}" srcOrd="2" destOrd="0" presId="urn:microsoft.com/office/officeart/2018/2/layout/IconLabelList"/>
    <dgm:cxn modelId="{D6A6BDE7-8A91-484C-B1F9-C13D8D5A2EF2}" type="presParOf" srcId="{C4BD17E9-549B-4D40-83E7-37E80B292087}" destId="{64F11DD0-7C50-4EA7-985E-350DAB6C1B7F}" srcOrd="1" destOrd="0" presId="urn:microsoft.com/office/officeart/2018/2/layout/IconLabelList"/>
    <dgm:cxn modelId="{0EA028AC-F8CE-4B8E-A35F-8B62A96CB23B}" type="presParOf" srcId="{C4BD17E9-549B-4D40-83E7-37E80B292087}" destId="{81288DC1-B840-4C80-9D38-2842E7AF862C}" srcOrd="2" destOrd="0" presId="urn:microsoft.com/office/officeart/2018/2/layout/IconLabelList"/>
    <dgm:cxn modelId="{238FE42D-975C-48D0-9465-962FB85A1CB6}" type="presParOf" srcId="{81288DC1-B840-4C80-9D38-2842E7AF862C}" destId="{BC33D674-CFD8-4AA3-BACE-5EC25553A6C8}" srcOrd="0" destOrd="0" presId="urn:microsoft.com/office/officeart/2018/2/layout/IconLabelList"/>
    <dgm:cxn modelId="{A435D42E-BA73-48CD-B236-9DAAAF859856}" type="presParOf" srcId="{81288DC1-B840-4C80-9D38-2842E7AF862C}" destId="{E8A65D89-229C-4157-B570-24FB36588C8F}" srcOrd="1" destOrd="0" presId="urn:microsoft.com/office/officeart/2018/2/layout/IconLabelList"/>
    <dgm:cxn modelId="{5D518478-533C-4A5B-9F74-1263EF8D2CA0}" type="presParOf" srcId="{81288DC1-B840-4C80-9D38-2842E7AF862C}" destId="{833521E1-0DE3-48B6-93CE-3B089CD1DA50}" srcOrd="2" destOrd="0" presId="urn:microsoft.com/office/officeart/2018/2/layout/IconLabelList"/>
    <dgm:cxn modelId="{5BB9E3C2-ABAE-475D-8595-4403B20FC878}" type="presParOf" srcId="{C4BD17E9-549B-4D40-83E7-37E80B292087}" destId="{1CCFFAE9-6AB3-4228-A341-A96E59F3414D}" srcOrd="3" destOrd="0" presId="urn:microsoft.com/office/officeart/2018/2/layout/IconLabelList"/>
    <dgm:cxn modelId="{4C365C6F-151A-4065-9088-72DE9527F3D6}" type="presParOf" srcId="{C4BD17E9-549B-4D40-83E7-37E80B292087}" destId="{95F093A0-C14C-4AD2-8101-78164A1823E2}" srcOrd="4" destOrd="0" presId="urn:microsoft.com/office/officeart/2018/2/layout/IconLabelList"/>
    <dgm:cxn modelId="{6D04E693-DFD8-410D-BBFD-D2173B128B1D}" type="presParOf" srcId="{95F093A0-C14C-4AD2-8101-78164A1823E2}" destId="{D471DF41-2A61-4896-8A5A-1516086B00BA}" srcOrd="0" destOrd="0" presId="urn:microsoft.com/office/officeart/2018/2/layout/IconLabelList"/>
    <dgm:cxn modelId="{C4F348BE-82B1-4398-B7A7-B5101B40B358}" type="presParOf" srcId="{95F093A0-C14C-4AD2-8101-78164A1823E2}" destId="{10AE4346-E128-416A-9A2A-6EDD1930A0DC}" srcOrd="1" destOrd="0" presId="urn:microsoft.com/office/officeart/2018/2/layout/IconLabelList"/>
    <dgm:cxn modelId="{DADBF736-C5D0-48E3-A051-F6CD438E1F8B}" type="presParOf" srcId="{95F093A0-C14C-4AD2-8101-78164A1823E2}" destId="{B3CD384A-23E0-4387-9D72-50EB986DB0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EB1BC0-3C9F-4897-AA68-9D92A8BC28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8D1FC20-9981-4C09-AF98-9227DBC325E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Ein Bereich der Physik, der die Eigenschaften und Wechselwirkungen von Materie und Energie auf der Skala von Atomen und subatomaren Partikeln beschreibt</a:t>
          </a:r>
          <a:endParaRPr lang="en-US"/>
        </a:p>
      </dgm:t>
    </dgm:pt>
    <dgm:pt modelId="{0DCD74A2-F458-4495-830C-BD2F820A715C}" type="parTrans" cxnId="{4E23E2D7-36F3-4781-8928-1AEB16810EC9}">
      <dgm:prSet/>
      <dgm:spPr/>
      <dgm:t>
        <a:bodyPr/>
        <a:lstStyle/>
        <a:p>
          <a:endParaRPr lang="en-US"/>
        </a:p>
      </dgm:t>
    </dgm:pt>
    <dgm:pt modelId="{177837A3-BC62-4EDB-A26C-6FC2D1934D7B}" type="sibTrans" cxnId="{4E23E2D7-36F3-4781-8928-1AEB16810EC9}">
      <dgm:prSet/>
      <dgm:spPr/>
      <dgm:t>
        <a:bodyPr/>
        <a:lstStyle/>
        <a:p>
          <a:endParaRPr lang="en-US"/>
        </a:p>
      </dgm:t>
    </dgm:pt>
    <dgm:pt modelId="{FF1968F1-36CE-40DC-93E4-60B168860AC8}" type="pres">
      <dgm:prSet presAssocID="{60EB1BC0-3C9F-4897-AA68-9D92A8BC28A2}" presName="root" presStyleCnt="0">
        <dgm:presLayoutVars>
          <dgm:dir/>
          <dgm:resizeHandles val="exact"/>
        </dgm:presLayoutVars>
      </dgm:prSet>
      <dgm:spPr/>
    </dgm:pt>
    <dgm:pt modelId="{AD8B982F-A912-41AD-B370-B4B53094EF78}" type="pres">
      <dgm:prSet presAssocID="{B8D1FC20-9981-4C09-AF98-9227DBC325E2}" presName="compNode" presStyleCnt="0"/>
      <dgm:spPr/>
    </dgm:pt>
    <dgm:pt modelId="{A175115B-0431-4DB9-B9C3-04F159CA55CD}" type="pres">
      <dgm:prSet presAssocID="{B8D1FC20-9981-4C09-AF98-9227DBC325E2}" presName="bgRect" presStyleLbl="bgShp" presStyleIdx="0" presStyleCnt="1"/>
      <dgm:spPr/>
    </dgm:pt>
    <dgm:pt modelId="{4C033032-D648-4F06-9CCE-D0CA7DDCC00D}" type="pres">
      <dgm:prSet presAssocID="{B8D1FC20-9981-4C09-AF98-9227DBC325E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93085C6D-92B0-4485-9B0D-0586A6DA7DCC}" type="pres">
      <dgm:prSet presAssocID="{B8D1FC20-9981-4C09-AF98-9227DBC325E2}" presName="spaceRect" presStyleCnt="0"/>
      <dgm:spPr/>
    </dgm:pt>
    <dgm:pt modelId="{71CD3498-B713-4870-A3E4-D6E045111D2E}" type="pres">
      <dgm:prSet presAssocID="{B8D1FC20-9981-4C09-AF98-9227DBC325E2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2E265BA4-157C-4ED8-9C4C-A49268285F8A}" type="presOf" srcId="{60EB1BC0-3C9F-4897-AA68-9D92A8BC28A2}" destId="{FF1968F1-36CE-40DC-93E4-60B168860AC8}" srcOrd="0" destOrd="0" presId="urn:microsoft.com/office/officeart/2018/2/layout/IconVerticalSolidList"/>
    <dgm:cxn modelId="{8162B2BD-3401-4C42-8655-D0056A87FF12}" type="presOf" srcId="{B8D1FC20-9981-4C09-AF98-9227DBC325E2}" destId="{71CD3498-B713-4870-A3E4-D6E045111D2E}" srcOrd="0" destOrd="0" presId="urn:microsoft.com/office/officeart/2018/2/layout/IconVerticalSolidList"/>
    <dgm:cxn modelId="{4E23E2D7-36F3-4781-8928-1AEB16810EC9}" srcId="{60EB1BC0-3C9F-4897-AA68-9D92A8BC28A2}" destId="{B8D1FC20-9981-4C09-AF98-9227DBC325E2}" srcOrd="0" destOrd="0" parTransId="{0DCD74A2-F458-4495-830C-BD2F820A715C}" sibTransId="{177837A3-BC62-4EDB-A26C-6FC2D1934D7B}"/>
    <dgm:cxn modelId="{A2F415EE-4D93-4F11-9A82-9D83547EF071}" type="presParOf" srcId="{FF1968F1-36CE-40DC-93E4-60B168860AC8}" destId="{AD8B982F-A912-41AD-B370-B4B53094EF78}" srcOrd="0" destOrd="0" presId="urn:microsoft.com/office/officeart/2018/2/layout/IconVerticalSolidList"/>
    <dgm:cxn modelId="{1A62637E-8B47-431D-A373-4E8127883E8F}" type="presParOf" srcId="{AD8B982F-A912-41AD-B370-B4B53094EF78}" destId="{A175115B-0431-4DB9-B9C3-04F159CA55CD}" srcOrd="0" destOrd="0" presId="urn:microsoft.com/office/officeart/2018/2/layout/IconVerticalSolidList"/>
    <dgm:cxn modelId="{824BA119-5A17-4790-ABAA-C4B3F80A81AE}" type="presParOf" srcId="{AD8B982F-A912-41AD-B370-B4B53094EF78}" destId="{4C033032-D648-4F06-9CCE-D0CA7DDCC00D}" srcOrd="1" destOrd="0" presId="urn:microsoft.com/office/officeart/2018/2/layout/IconVerticalSolidList"/>
    <dgm:cxn modelId="{557E12EA-9BE1-4181-9108-504F4A7224E4}" type="presParOf" srcId="{AD8B982F-A912-41AD-B370-B4B53094EF78}" destId="{93085C6D-92B0-4485-9B0D-0586A6DA7DCC}" srcOrd="2" destOrd="0" presId="urn:microsoft.com/office/officeart/2018/2/layout/IconVerticalSolidList"/>
    <dgm:cxn modelId="{DA4CD890-F591-4C8D-A5FD-45AE96B38763}" type="presParOf" srcId="{AD8B982F-A912-41AD-B370-B4B53094EF78}" destId="{71CD3498-B713-4870-A3E4-D6E045111D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B89CA7-548F-4B3B-91E5-6BD07F532D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939724-1FEA-458C-BB64-A425902EC9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Schrödinger-Gleichung</a:t>
          </a:r>
          <a:r>
            <a:rPr lang="de-DE" dirty="0"/>
            <a:t>: Eine der grundlegenden Gleichungen der Quantenmechanik, die die zeitliche Veränderung der Quantenzustände eines Systems beschreibt.</a:t>
          </a:r>
          <a:endParaRPr lang="en-US" dirty="0"/>
        </a:p>
      </dgm:t>
    </dgm:pt>
    <dgm:pt modelId="{4721EFA1-30B2-44AB-9C2A-24777EC8591C}" type="parTrans" cxnId="{55D52743-FC44-4E93-8FDC-A4BE6672A11D}">
      <dgm:prSet/>
      <dgm:spPr/>
      <dgm:t>
        <a:bodyPr/>
        <a:lstStyle/>
        <a:p>
          <a:endParaRPr lang="en-US"/>
        </a:p>
      </dgm:t>
    </dgm:pt>
    <dgm:pt modelId="{CF5A42C2-1BEB-469D-BB1F-C982B5994DD1}" type="sibTrans" cxnId="{55D52743-FC44-4E93-8FDC-A4BE6672A11D}">
      <dgm:prSet/>
      <dgm:spPr/>
      <dgm:t>
        <a:bodyPr/>
        <a:lstStyle/>
        <a:p>
          <a:endParaRPr lang="en-US"/>
        </a:p>
      </dgm:t>
    </dgm:pt>
    <dgm:pt modelId="{8F15D644-82F1-4099-B5D7-833BB0B139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l-GR" sz="1600" dirty="0"/>
            <a:t>ψ: </a:t>
          </a:r>
          <a:r>
            <a:rPr lang="de-DE" sz="1600" dirty="0"/>
            <a:t>Wellenfunktion des Teilchens</a:t>
          </a:r>
          <a:endParaRPr lang="en-US" sz="1600" dirty="0"/>
        </a:p>
      </dgm:t>
    </dgm:pt>
    <dgm:pt modelId="{2BA2E545-CFF5-4F87-A809-023597C8CCFC}" type="parTrans" cxnId="{EFBAC3A2-D584-460A-BB4B-6CF26C70E1D2}">
      <dgm:prSet/>
      <dgm:spPr/>
      <dgm:t>
        <a:bodyPr/>
        <a:lstStyle/>
        <a:p>
          <a:endParaRPr lang="en-US"/>
        </a:p>
      </dgm:t>
    </dgm:pt>
    <dgm:pt modelId="{A79B4BA0-8CED-4A7A-BE70-0239B42CA625}" type="sibTrans" cxnId="{EFBAC3A2-D584-460A-BB4B-6CF26C70E1D2}">
      <dgm:prSet/>
      <dgm:spPr/>
      <dgm:t>
        <a:bodyPr/>
        <a:lstStyle/>
        <a:p>
          <a:endParaRPr lang="en-US"/>
        </a:p>
      </dgm:t>
    </dgm:pt>
    <dgm:pt modelId="{0670141E-21D5-47B6-B597-8756FEDE37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i : imaginäre Einheit</a:t>
          </a:r>
          <a:endParaRPr lang="en-US" sz="1600" dirty="0"/>
        </a:p>
      </dgm:t>
    </dgm:pt>
    <dgm:pt modelId="{EB71549F-9EA8-4740-AF43-A9240F7B33E2}" type="parTrans" cxnId="{7F2394B0-635F-4FDA-983E-C79537ACFDF6}">
      <dgm:prSet/>
      <dgm:spPr/>
      <dgm:t>
        <a:bodyPr/>
        <a:lstStyle/>
        <a:p>
          <a:endParaRPr lang="en-US"/>
        </a:p>
      </dgm:t>
    </dgm:pt>
    <dgm:pt modelId="{1885A1DF-3E23-4662-B419-1E0F33305E39}" type="sibTrans" cxnId="{7F2394B0-635F-4FDA-983E-C79537ACFDF6}">
      <dgm:prSet/>
      <dgm:spPr/>
      <dgm:t>
        <a:bodyPr/>
        <a:lstStyle/>
        <a:p>
          <a:endParaRPr lang="en-US"/>
        </a:p>
      </dgm:t>
    </dgm:pt>
    <dgm:pt modelId="{51531216-FAAE-4C30-906B-136DCB9DB5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ℏ: reduziertes Planck’sches Wirkungsquantum</a:t>
          </a:r>
          <a:endParaRPr lang="en-US" sz="1600" dirty="0"/>
        </a:p>
      </dgm:t>
    </dgm:pt>
    <dgm:pt modelId="{DD693FBB-666E-403E-9C33-DD9DB143B9D3}" type="parTrans" cxnId="{EB38C82E-6CAA-4B69-BC4F-819D5436E735}">
      <dgm:prSet/>
      <dgm:spPr/>
      <dgm:t>
        <a:bodyPr/>
        <a:lstStyle/>
        <a:p>
          <a:endParaRPr lang="en-US"/>
        </a:p>
      </dgm:t>
    </dgm:pt>
    <dgm:pt modelId="{98203267-7B67-4E01-B173-1354F6D10821}" type="sibTrans" cxnId="{EB38C82E-6CAA-4B69-BC4F-819D5436E735}">
      <dgm:prSet/>
      <dgm:spPr/>
      <dgm:t>
        <a:bodyPr/>
        <a:lstStyle/>
        <a:p>
          <a:endParaRPr lang="en-US"/>
        </a:p>
      </dgm:t>
    </dgm:pt>
    <dgm:pt modelId="{4AE82DE0-5CBB-4658-A6B8-6E65E93C39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Ĥ: Hamilton-Operator (Gesamtenergie des Systems)</a:t>
          </a:r>
          <a:endParaRPr lang="en-US" sz="1600" dirty="0"/>
        </a:p>
      </dgm:t>
    </dgm:pt>
    <dgm:pt modelId="{7BF9F1DA-B346-4B23-980E-66CACC4E3823}" type="parTrans" cxnId="{BEFD2E1D-E925-4802-AE3D-EA0BBD0D2705}">
      <dgm:prSet/>
      <dgm:spPr/>
      <dgm:t>
        <a:bodyPr/>
        <a:lstStyle/>
        <a:p>
          <a:endParaRPr lang="en-US"/>
        </a:p>
      </dgm:t>
    </dgm:pt>
    <dgm:pt modelId="{D54338D6-0D8F-4BE4-8A92-C71DEBB7FA70}" type="sibTrans" cxnId="{BEFD2E1D-E925-4802-AE3D-EA0BBD0D2705}">
      <dgm:prSet/>
      <dgm:spPr/>
      <dgm:t>
        <a:bodyPr/>
        <a:lstStyle/>
        <a:p>
          <a:endParaRPr lang="en-US"/>
        </a:p>
      </dgm:t>
    </dgm:pt>
    <dgm:pt modelId="{EBA9E9A9-C29B-4A69-B1D4-F661BEEC3D6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DAAFB3F-134D-4B6F-82A1-290FE277D2B7}" type="sibTrans" cxnId="{906F6461-B9ED-4478-9129-8CC6405E0C2A}">
      <dgm:prSet/>
      <dgm:spPr/>
      <dgm:t>
        <a:bodyPr/>
        <a:lstStyle/>
        <a:p>
          <a:endParaRPr lang="en-US"/>
        </a:p>
      </dgm:t>
    </dgm:pt>
    <dgm:pt modelId="{995D260A-840A-4724-95CC-B43D6C51179D}" type="parTrans" cxnId="{906F6461-B9ED-4478-9129-8CC6405E0C2A}">
      <dgm:prSet/>
      <dgm:spPr/>
      <dgm:t>
        <a:bodyPr/>
        <a:lstStyle/>
        <a:p>
          <a:endParaRPr lang="en-US"/>
        </a:p>
      </dgm:t>
    </dgm:pt>
    <dgm:pt modelId="{68BE1ED6-AF6E-4718-9E87-15504CD81F49}" type="pres">
      <dgm:prSet presAssocID="{09B89CA7-548F-4B3B-91E5-6BD07F532DF1}" presName="root" presStyleCnt="0">
        <dgm:presLayoutVars>
          <dgm:dir/>
          <dgm:resizeHandles val="exact"/>
        </dgm:presLayoutVars>
      </dgm:prSet>
      <dgm:spPr/>
    </dgm:pt>
    <dgm:pt modelId="{4AB35348-CD0A-471D-93B2-82C504409A18}" type="pres">
      <dgm:prSet presAssocID="{33939724-1FEA-458C-BB64-A425902EC9D6}" presName="compNode" presStyleCnt="0"/>
      <dgm:spPr/>
    </dgm:pt>
    <dgm:pt modelId="{2D87C43E-50A5-4244-A936-2BD24739FD3C}" type="pres">
      <dgm:prSet presAssocID="{33939724-1FEA-458C-BB64-A425902EC9D6}" presName="bgRect" presStyleLbl="bgShp" presStyleIdx="0" presStyleCnt="2"/>
      <dgm:spPr/>
    </dgm:pt>
    <dgm:pt modelId="{BCEEB7AD-5681-4D1C-AA29-585EB818AF04}" type="pres">
      <dgm:prSet presAssocID="{33939724-1FEA-458C-BB64-A425902EC9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573A8558-9292-4BB6-AADC-B21859D41479}" type="pres">
      <dgm:prSet presAssocID="{33939724-1FEA-458C-BB64-A425902EC9D6}" presName="spaceRect" presStyleCnt="0"/>
      <dgm:spPr/>
    </dgm:pt>
    <dgm:pt modelId="{F4FDFB4B-788C-4861-8A2D-0ECEE791CB86}" type="pres">
      <dgm:prSet presAssocID="{33939724-1FEA-458C-BB64-A425902EC9D6}" presName="parTx" presStyleLbl="revTx" presStyleIdx="0" presStyleCnt="3">
        <dgm:presLayoutVars>
          <dgm:chMax val="0"/>
          <dgm:chPref val="0"/>
        </dgm:presLayoutVars>
      </dgm:prSet>
      <dgm:spPr/>
    </dgm:pt>
    <dgm:pt modelId="{3D47778B-3F71-4ECF-B676-7B2F4998B250}" type="pres">
      <dgm:prSet presAssocID="{CF5A42C2-1BEB-469D-BB1F-C982B5994DD1}" presName="sibTrans" presStyleCnt="0"/>
      <dgm:spPr/>
    </dgm:pt>
    <dgm:pt modelId="{FE44C4D0-C3C9-44B9-B84E-82D8CA870522}" type="pres">
      <dgm:prSet presAssocID="{EBA9E9A9-C29B-4A69-B1D4-F661BEEC3D6C}" presName="compNode" presStyleCnt="0"/>
      <dgm:spPr/>
    </dgm:pt>
    <dgm:pt modelId="{16582673-6898-49CE-A060-13E3A4ACE7E8}" type="pres">
      <dgm:prSet presAssocID="{EBA9E9A9-C29B-4A69-B1D4-F661BEEC3D6C}" presName="bgRect" presStyleLbl="bgShp" presStyleIdx="1" presStyleCnt="2"/>
      <dgm:spPr/>
    </dgm:pt>
    <dgm:pt modelId="{2F39B377-7F41-4C28-BF8A-47B409860629}" type="pres">
      <dgm:prSet presAssocID="{EBA9E9A9-C29B-4A69-B1D4-F661BEEC3D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 mit einfarbiger Füllung"/>
        </a:ext>
      </dgm:extLst>
    </dgm:pt>
    <dgm:pt modelId="{FD5C5988-4EDD-47E7-A1B9-3C8D4AEAD247}" type="pres">
      <dgm:prSet presAssocID="{EBA9E9A9-C29B-4A69-B1D4-F661BEEC3D6C}" presName="spaceRect" presStyleCnt="0"/>
      <dgm:spPr/>
    </dgm:pt>
    <dgm:pt modelId="{523E9910-C70D-418C-988F-509FAFF4C459}" type="pres">
      <dgm:prSet presAssocID="{EBA9E9A9-C29B-4A69-B1D4-F661BEEC3D6C}" presName="parTx" presStyleLbl="revTx" presStyleIdx="1" presStyleCnt="3">
        <dgm:presLayoutVars>
          <dgm:chMax val="0"/>
          <dgm:chPref val="0"/>
        </dgm:presLayoutVars>
      </dgm:prSet>
      <dgm:spPr/>
    </dgm:pt>
    <dgm:pt modelId="{D450AD43-B08B-458F-9403-7D19E7011727}" type="pres">
      <dgm:prSet presAssocID="{EBA9E9A9-C29B-4A69-B1D4-F661BEEC3D6C}" presName="desTx" presStyleLbl="revTx" presStyleIdx="2" presStyleCnt="3" custScaleX="165256" custLinFactNeighborX="-19571" custLinFactNeighborY="805">
        <dgm:presLayoutVars/>
      </dgm:prSet>
      <dgm:spPr/>
    </dgm:pt>
  </dgm:ptLst>
  <dgm:cxnLst>
    <dgm:cxn modelId="{FE687415-59AA-4042-9423-7E8B009F2637}" type="presOf" srcId="{0670141E-21D5-47B6-B597-8756FEDE3768}" destId="{D450AD43-B08B-458F-9403-7D19E7011727}" srcOrd="0" destOrd="1" presId="urn:microsoft.com/office/officeart/2018/2/layout/IconVerticalSolidList"/>
    <dgm:cxn modelId="{BEFD2E1D-E925-4802-AE3D-EA0BBD0D2705}" srcId="{EBA9E9A9-C29B-4A69-B1D4-F661BEEC3D6C}" destId="{4AE82DE0-5CBB-4658-A6B8-6E65E93C3979}" srcOrd="3" destOrd="0" parTransId="{7BF9F1DA-B346-4B23-980E-66CACC4E3823}" sibTransId="{D54338D6-0D8F-4BE4-8A92-C71DEBB7FA70}"/>
    <dgm:cxn modelId="{886BCA24-6E22-45AF-8017-FAA1DC6ADC8D}" type="presOf" srcId="{51531216-FAAE-4C30-906B-136DCB9DB55C}" destId="{D450AD43-B08B-458F-9403-7D19E7011727}" srcOrd="0" destOrd="2" presId="urn:microsoft.com/office/officeart/2018/2/layout/IconVerticalSolidList"/>
    <dgm:cxn modelId="{EB38C82E-6CAA-4B69-BC4F-819D5436E735}" srcId="{EBA9E9A9-C29B-4A69-B1D4-F661BEEC3D6C}" destId="{51531216-FAAE-4C30-906B-136DCB9DB55C}" srcOrd="2" destOrd="0" parTransId="{DD693FBB-666E-403E-9C33-DD9DB143B9D3}" sibTransId="{98203267-7B67-4E01-B173-1354F6D10821}"/>
    <dgm:cxn modelId="{906F6461-B9ED-4478-9129-8CC6405E0C2A}" srcId="{09B89CA7-548F-4B3B-91E5-6BD07F532DF1}" destId="{EBA9E9A9-C29B-4A69-B1D4-F661BEEC3D6C}" srcOrd="1" destOrd="0" parTransId="{995D260A-840A-4724-95CC-B43D6C51179D}" sibTransId="{2DAAFB3F-134D-4B6F-82A1-290FE277D2B7}"/>
    <dgm:cxn modelId="{55D52743-FC44-4E93-8FDC-A4BE6672A11D}" srcId="{09B89CA7-548F-4B3B-91E5-6BD07F532DF1}" destId="{33939724-1FEA-458C-BB64-A425902EC9D6}" srcOrd="0" destOrd="0" parTransId="{4721EFA1-30B2-44AB-9C2A-24777EC8591C}" sibTransId="{CF5A42C2-1BEB-469D-BB1F-C982B5994DD1}"/>
    <dgm:cxn modelId="{B944E169-846F-4781-A5D7-94705523B6C7}" type="presOf" srcId="{09B89CA7-548F-4B3B-91E5-6BD07F532DF1}" destId="{68BE1ED6-AF6E-4718-9E87-15504CD81F49}" srcOrd="0" destOrd="0" presId="urn:microsoft.com/office/officeart/2018/2/layout/IconVerticalSolidList"/>
    <dgm:cxn modelId="{EFBAC3A2-D584-460A-BB4B-6CF26C70E1D2}" srcId="{EBA9E9A9-C29B-4A69-B1D4-F661BEEC3D6C}" destId="{8F15D644-82F1-4099-B5D7-833BB0B1393B}" srcOrd="0" destOrd="0" parTransId="{2BA2E545-CFF5-4F87-A809-023597C8CCFC}" sibTransId="{A79B4BA0-8CED-4A7A-BE70-0239B42CA625}"/>
    <dgm:cxn modelId="{7F2394B0-635F-4FDA-983E-C79537ACFDF6}" srcId="{EBA9E9A9-C29B-4A69-B1D4-F661BEEC3D6C}" destId="{0670141E-21D5-47B6-B597-8756FEDE3768}" srcOrd="1" destOrd="0" parTransId="{EB71549F-9EA8-4740-AF43-A9240F7B33E2}" sibTransId="{1885A1DF-3E23-4662-B419-1E0F33305E39}"/>
    <dgm:cxn modelId="{22DD8DD4-DD40-457E-978A-23AA52A71E9C}" type="presOf" srcId="{33939724-1FEA-458C-BB64-A425902EC9D6}" destId="{F4FDFB4B-788C-4861-8A2D-0ECEE791CB86}" srcOrd="0" destOrd="0" presId="urn:microsoft.com/office/officeart/2018/2/layout/IconVerticalSolidList"/>
    <dgm:cxn modelId="{675B7EDF-BF1D-4FA3-9777-D0C97AEF393B}" type="presOf" srcId="{EBA9E9A9-C29B-4A69-B1D4-F661BEEC3D6C}" destId="{523E9910-C70D-418C-988F-509FAFF4C459}" srcOrd="0" destOrd="0" presId="urn:microsoft.com/office/officeart/2018/2/layout/IconVerticalSolidList"/>
    <dgm:cxn modelId="{9D4B25EF-4E68-4637-AE97-8940D78704C1}" type="presOf" srcId="{4AE82DE0-5CBB-4658-A6B8-6E65E93C3979}" destId="{D450AD43-B08B-458F-9403-7D19E7011727}" srcOrd="0" destOrd="3" presId="urn:microsoft.com/office/officeart/2018/2/layout/IconVerticalSolidList"/>
    <dgm:cxn modelId="{52F292F8-726F-47F4-A08A-5DCB1FDF299B}" type="presOf" srcId="{8F15D644-82F1-4099-B5D7-833BB0B1393B}" destId="{D450AD43-B08B-458F-9403-7D19E7011727}" srcOrd="0" destOrd="0" presId="urn:microsoft.com/office/officeart/2018/2/layout/IconVerticalSolidList"/>
    <dgm:cxn modelId="{6A9036C9-9D6F-4032-9A48-8C2CEA51600A}" type="presParOf" srcId="{68BE1ED6-AF6E-4718-9E87-15504CD81F49}" destId="{4AB35348-CD0A-471D-93B2-82C504409A18}" srcOrd="0" destOrd="0" presId="urn:microsoft.com/office/officeart/2018/2/layout/IconVerticalSolidList"/>
    <dgm:cxn modelId="{8C8ADF9E-D1BD-4E3C-A467-0682BFC70835}" type="presParOf" srcId="{4AB35348-CD0A-471D-93B2-82C504409A18}" destId="{2D87C43E-50A5-4244-A936-2BD24739FD3C}" srcOrd="0" destOrd="0" presId="urn:microsoft.com/office/officeart/2018/2/layout/IconVerticalSolidList"/>
    <dgm:cxn modelId="{97538F01-C72A-4FE3-98F7-5C381C360A3B}" type="presParOf" srcId="{4AB35348-CD0A-471D-93B2-82C504409A18}" destId="{BCEEB7AD-5681-4D1C-AA29-585EB818AF04}" srcOrd="1" destOrd="0" presId="urn:microsoft.com/office/officeart/2018/2/layout/IconVerticalSolidList"/>
    <dgm:cxn modelId="{17F1416A-109F-4AF3-9DEA-C01A5C0FA9B8}" type="presParOf" srcId="{4AB35348-CD0A-471D-93B2-82C504409A18}" destId="{573A8558-9292-4BB6-AADC-B21859D41479}" srcOrd="2" destOrd="0" presId="urn:microsoft.com/office/officeart/2018/2/layout/IconVerticalSolidList"/>
    <dgm:cxn modelId="{179C760C-0807-454B-9A12-C6F524A2C1EF}" type="presParOf" srcId="{4AB35348-CD0A-471D-93B2-82C504409A18}" destId="{F4FDFB4B-788C-4861-8A2D-0ECEE791CB86}" srcOrd="3" destOrd="0" presId="urn:microsoft.com/office/officeart/2018/2/layout/IconVerticalSolidList"/>
    <dgm:cxn modelId="{2492D64B-60A3-4742-976F-57ADF84F8A05}" type="presParOf" srcId="{68BE1ED6-AF6E-4718-9E87-15504CD81F49}" destId="{3D47778B-3F71-4ECF-B676-7B2F4998B250}" srcOrd="1" destOrd="0" presId="urn:microsoft.com/office/officeart/2018/2/layout/IconVerticalSolidList"/>
    <dgm:cxn modelId="{600F9310-308A-4205-AC44-A658CE1EC560}" type="presParOf" srcId="{68BE1ED6-AF6E-4718-9E87-15504CD81F49}" destId="{FE44C4D0-C3C9-44B9-B84E-82D8CA870522}" srcOrd="2" destOrd="0" presId="urn:microsoft.com/office/officeart/2018/2/layout/IconVerticalSolidList"/>
    <dgm:cxn modelId="{896C47EC-4436-4F33-ABDE-EBFD3A631C92}" type="presParOf" srcId="{FE44C4D0-C3C9-44B9-B84E-82D8CA870522}" destId="{16582673-6898-49CE-A060-13E3A4ACE7E8}" srcOrd="0" destOrd="0" presId="urn:microsoft.com/office/officeart/2018/2/layout/IconVerticalSolidList"/>
    <dgm:cxn modelId="{14D54B50-720F-4DD1-B32D-310E72D8A027}" type="presParOf" srcId="{FE44C4D0-C3C9-44B9-B84E-82D8CA870522}" destId="{2F39B377-7F41-4C28-BF8A-47B409860629}" srcOrd="1" destOrd="0" presId="urn:microsoft.com/office/officeart/2018/2/layout/IconVerticalSolidList"/>
    <dgm:cxn modelId="{952E5160-C7DC-4A8C-A626-9E5D7BC4C493}" type="presParOf" srcId="{FE44C4D0-C3C9-44B9-B84E-82D8CA870522}" destId="{FD5C5988-4EDD-47E7-A1B9-3C8D4AEAD247}" srcOrd="2" destOrd="0" presId="urn:microsoft.com/office/officeart/2018/2/layout/IconVerticalSolidList"/>
    <dgm:cxn modelId="{6D90088C-003D-4B07-99DD-ED0E03A355CE}" type="presParOf" srcId="{FE44C4D0-C3C9-44B9-B84E-82D8CA870522}" destId="{523E9910-C70D-418C-988F-509FAFF4C459}" srcOrd="3" destOrd="0" presId="urn:microsoft.com/office/officeart/2018/2/layout/IconVerticalSolidList"/>
    <dgm:cxn modelId="{5827E9AD-9002-4B31-99EE-6A5ACE72D084}" type="presParOf" srcId="{FE44C4D0-C3C9-44B9-B84E-82D8CA870522}" destId="{D450AD43-B08B-458F-9403-7D19E701172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ACC39B-8F6C-47A4-A1ED-21793F1F697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0DC8DB-AB65-4192-BBAF-41048D86C7D5}">
      <dgm:prSet/>
      <dgm:spPr/>
      <dgm:t>
        <a:bodyPr/>
        <a:lstStyle/>
        <a:p>
          <a:r>
            <a:rPr lang="de-DE"/>
            <a:t>Basen (Photonenzustände):</a:t>
          </a:r>
          <a:endParaRPr lang="en-US"/>
        </a:p>
      </dgm:t>
    </dgm:pt>
    <dgm:pt modelId="{3C534868-343A-4C36-9416-3FD8BFF878A1}" type="parTrans" cxnId="{982C8DF7-7047-48D6-89C4-CABC680E0D06}">
      <dgm:prSet/>
      <dgm:spPr/>
      <dgm:t>
        <a:bodyPr/>
        <a:lstStyle/>
        <a:p>
          <a:endParaRPr lang="en-US"/>
        </a:p>
      </dgm:t>
    </dgm:pt>
    <dgm:pt modelId="{606F7B66-2D42-47E6-8073-2AF3001106D1}" type="sibTrans" cxnId="{982C8DF7-7047-48D6-89C4-CABC680E0D06}">
      <dgm:prSet/>
      <dgm:spPr/>
      <dgm:t>
        <a:bodyPr/>
        <a:lstStyle/>
        <a:p>
          <a:endParaRPr lang="en-US"/>
        </a:p>
      </dgm:t>
    </dgm:pt>
    <dgm:pt modelId="{614D955B-C846-480D-96AE-41690B58133D}">
      <dgm:prSet/>
      <dgm:spPr/>
      <dgm:t>
        <a:bodyPr/>
        <a:lstStyle/>
        <a:p>
          <a:r>
            <a:rPr lang="de-DE"/>
            <a:t>Orthogonal : H/V – Basis [+]</a:t>
          </a:r>
          <a:endParaRPr lang="en-US"/>
        </a:p>
      </dgm:t>
    </dgm:pt>
    <dgm:pt modelId="{596FABB9-C2F4-4214-B45D-BA9C5CA55950}" type="parTrans" cxnId="{E7BE4BC7-B5A9-4777-8FF3-9FB22E6261DB}">
      <dgm:prSet/>
      <dgm:spPr/>
      <dgm:t>
        <a:bodyPr/>
        <a:lstStyle/>
        <a:p>
          <a:endParaRPr lang="en-US"/>
        </a:p>
      </dgm:t>
    </dgm:pt>
    <dgm:pt modelId="{96D46706-51D3-4B86-8999-762A5E2D5964}" type="sibTrans" cxnId="{E7BE4BC7-B5A9-4777-8FF3-9FB22E6261DB}">
      <dgm:prSet/>
      <dgm:spPr/>
      <dgm:t>
        <a:bodyPr/>
        <a:lstStyle/>
        <a:p>
          <a:endParaRPr lang="en-US"/>
        </a:p>
      </dgm:t>
    </dgm:pt>
    <dgm:pt modelId="{F17BAEEB-B213-46D2-82F9-771BD52C1C2F}">
      <dgm:prSet/>
      <dgm:spPr/>
      <dgm:t>
        <a:bodyPr/>
        <a:lstStyle/>
        <a:p>
          <a:r>
            <a:rPr lang="de-DE"/>
            <a:t>H: horizontal →</a:t>
          </a:r>
          <a:endParaRPr lang="en-US"/>
        </a:p>
      </dgm:t>
    </dgm:pt>
    <dgm:pt modelId="{42A73590-D384-4AD9-B7B4-2F8DF31138C2}" type="parTrans" cxnId="{81CEAF92-1114-4CC5-A7FF-7C7C21E5C614}">
      <dgm:prSet/>
      <dgm:spPr/>
      <dgm:t>
        <a:bodyPr/>
        <a:lstStyle/>
        <a:p>
          <a:endParaRPr lang="en-US"/>
        </a:p>
      </dgm:t>
    </dgm:pt>
    <dgm:pt modelId="{0F803392-2FE3-40DC-881F-A8C096099A95}" type="sibTrans" cxnId="{81CEAF92-1114-4CC5-A7FF-7C7C21E5C614}">
      <dgm:prSet/>
      <dgm:spPr/>
      <dgm:t>
        <a:bodyPr/>
        <a:lstStyle/>
        <a:p>
          <a:endParaRPr lang="en-US"/>
        </a:p>
      </dgm:t>
    </dgm:pt>
    <dgm:pt modelId="{C2C2F492-9DB3-4854-965E-9E74F6AD750D}">
      <dgm:prSet/>
      <dgm:spPr/>
      <dgm:t>
        <a:bodyPr/>
        <a:lstStyle/>
        <a:p>
          <a:r>
            <a:rPr lang="de-DE"/>
            <a:t>V: vertikal ↑</a:t>
          </a:r>
          <a:endParaRPr lang="en-US"/>
        </a:p>
      </dgm:t>
    </dgm:pt>
    <dgm:pt modelId="{E3CBD301-3FC0-4EB1-9DD2-111334EAC60F}" type="parTrans" cxnId="{875AA754-105B-4370-978B-427DD3C013E9}">
      <dgm:prSet/>
      <dgm:spPr/>
      <dgm:t>
        <a:bodyPr/>
        <a:lstStyle/>
        <a:p>
          <a:endParaRPr lang="en-US"/>
        </a:p>
      </dgm:t>
    </dgm:pt>
    <dgm:pt modelId="{827E99BA-0DC6-430A-8DE5-4F9FED78E256}" type="sibTrans" cxnId="{875AA754-105B-4370-978B-427DD3C013E9}">
      <dgm:prSet/>
      <dgm:spPr/>
      <dgm:t>
        <a:bodyPr/>
        <a:lstStyle/>
        <a:p>
          <a:endParaRPr lang="en-US"/>
        </a:p>
      </dgm:t>
    </dgm:pt>
    <dgm:pt modelId="{8668B62C-29A4-43B3-9170-4B5C1D244DDB}">
      <dgm:prSet/>
      <dgm:spPr/>
      <dgm:t>
        <a:bodyPr/>
        <a:lstStyle/>
        <a:p>
          <a:r>
            <a:rPr lang="de-DE"/>
            <a:t>Schräg: D/A – Basis [X]</a:t>
          </a:r>
          <a:endParaRPr lang="en-US"/>
        </a:p>
      </dgm:t>
    </dgm:pt>
    <dgm:pt modelId="{62B55E78-1330-4C2B-853D-42E316D10F8C}" type="parTrans" cxnId="{0586AFD1-9BA7-40C1-A2AD-8D2A4ECA54E6}">
      <dgm:prSet/>
      <dgm:spPr/>
      <dgm:t>
        <a:bodyPr/>
        <a:lstStyle/>
        <a:p>
          <a:endParaRPr lang="en-US"/>
        </a:p>
      </dgm:t>
    </dgm:pt>
    <dgm:pt modelId="{A9485367-A1EA-457A-A870-ECA89D31FD38}" type="sibTrans" cxnId="{0586AFD1-9BA7-40C1-A2AD-8D2A4ECA54E6}">
      <dgm:prSet/>
      <dgm:spPr/>
      <dgm:t>
        <a:bodyPr/>
        <a:lstStyle/>
        <a:p>
          <a:endParaRPr lang="en-US"/>
        </a:p>
      </dgm:t>
    </dgm:pt>
    <dgm:pt modelId="{6E062BD8-EB0D-4111-AF0C-5FB1106EA26F}">
      <dgm:prSet/>
      <dgm:spPr/>
      <dgm:t>
        <a:bodyPr/>
        <a:lstStyle/>
        <a:p>
          <a:r>
            <a:rPr lang="de-DE"/>
            <a:t>D: diagonal ↗</a:t>
          </a:r>
          <a:endParaRPr lang="en-US"/>
        </a:p>
      </dgm:t>
    </dgm:pt>
    <dgm:pt modelId="{682AD989-7469-4116-ABF5-8E4D9B87A670}" type="parTrans" cxnId="{43D8BEFE-475F-4328-8F7F-DF6E13054292}">
      <dgm:prSet/>
      <dgm:spPr/>
      <dgm:t>
        <a:bodyPr/>
        <a:lstStyle/>
        <a:p>
          <a:endParaRPr lang="en-US"/>
        </a:p>
      </dgm:t>
    </dgm:pt>
    <dgm:pt modelId="{E137FB0E-F309-4EC8-A9AD-DFB29599C45F}" type="sibTrans" cxnId="{43D8BEFE-475F-4328-8F7F-DF6E13054292}">
      <dgm:prSet/>
      <dgm:spPr/>
      <dgm:t>
        <a:bodyPr/>
        <a:lstStyle/>
        <a:p>
          <a:endParaRPr lang="en-US"/>
        </a:p>
      </dgm:t>
    </dgm:pt>
    <dgm:pt modelId="{FF294919-6DF0-4EA0-8B66-5E785D5034D9}">
      <dgm:prSet/>
      <dgm:spPr/>
      <dgm:t>
        <a:bodyPr/>
        <a:lstStyle/>
        <a:p>
          <a:r>
            <a:rPr lang="de-DE"/>
            <a:t>A: antidiagonal ↖</a:t>
          </a:r>
          <a:endParaRPr lang="en-US"/>
        </a:p>
      </dgm:t>
    </dgm:pt>
    <dgm:pt modelId="{5CF97523-9407-446E-8DDB-A6578D0CD2C9}" type="parTrans" cxnId="{B903F273-BF16-4CD9-9E18-9DB115011DEB}">
      <dgm:prSet/>
      <dgm:spPr/>
      <dgm:t>
        <a:bodyPr/>
        <a:lstStyle/>
        <a:p>
          <a:endParaRPr lang="en-US"/>
        </a:p>
      </dgm:t>
    </dgm:pt>
    <dgm:pt modelId="{D2242C1B-29AC-4102-AF86-8CDA8C23EFDA}" type="sibTrans" cxnId="{B903F273-BF16-4CD9-9E18-9DB115011DEB}">
      <dgm:prSet/>
      <dgm:spPr/>
      <dgm:t>
        <a:bodyPr/>
        <a:lstStyle/>
        <a:p>
          <a:endParaRPr lang="en-US"/>
        </a:p>
      </dgm:t>
    </dgm:pt>
    <dgm:pt modelId="{FCD1FD10-747B-4C11-95A1-8F7DC6D4E507}">
      <dgm:prSet/>
      <dgm:spPr/>
      <dgm:t>
        <a:bodyPr/>
        <a:lstStyle/>
        <a:p>
          <a:r>
            <a:rPr lang="de-DE"/>
            <a:t>Zustände werden als |0⟩ oder |1⟩ festgelegt</a:t>
          </a:r>
          <a:endParaRPr lang="en-US"/>
        </a:p>
      </dgm:t>
    </dgm:pt>
    <dgm:pt modelId="{D188EE73-4026-46A0-A04B-D937EB9F02BD}" type="parTrans" cxnId="{E09D1AED-E9B9-4A5A-B960-573F6D6F27DC}">
      <dgm:prSet/>
      <dgm:spPr/>
      <dgm:t>
        <a:bodyPr/>
        <a:lstStyle/>
        <a:p>
          <a:endParaRPr lang="en-US"/>
        </a:p>
      </dgm:t>
    </dgm:pt>
    <dgm:pt modelId="{E2FD930B-8F77-483D-8C2D-27FCC6E94879}" type="sibTrans" cxnId="{E09D1AED-E9B9-4A5A-B960-573F6D6F27DC}">
      <dgm:prSet/>
      <dgm:spPr/>
      <dgm:t>
        <a:bodyPr/>
        <a:lstStyle/>
        <a:p>
          <a:endParaRPr lang="en-US"/>
        </a:p>
      </dgm:t>
    </dgm:pt>
    <dgm:pt modelId="{4BB90B4C-9C6A-4854-A5C6-A98512C18921}">
      <dgm:prSet/>
      <dgm:spPr/>
      <dgm:t>
        <a:bodyPr/>
        <a:lstStyle/>
        <a:p>
          <a:r>
            <a:rPr lang="de-DE"/>
            <a:t>z.B: H/V – Basis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|H⟩ = 0, |V⟩ = 1 </a:t>
          </a:r>
          <a:endParaRPr lang="en-US"/>
        </a:p>
      </dgm:t>
    </dgm:pt>
    <dgm:pt modelId="{A56BDA44-DE38-4824-96F1-6E298468F7DA}" type="parTrans" cxnId="{0AE6FD62-8F6D-41C7-A2C5-15AF30C3D1AA}">
      <dgm:prSet/>
      <dgm:spPr/>
      <dgm:t>
        <a:bodyPr/>
        <a:lstStyle/>
        <a:p>
          <a:endParaRPr lang="en-US"/>
        </a:p>
      </dgm:t>
    </dgm:pt>
    <dgm:pt modelId="{47F2C71B-BE76-43FE-9DD2-48A701281309}" type="sibTrans" cxnId="{0AE6FD62-8F6D-41C7-A2C5-15AF30C3D1AA}">
      <dgm:prSet/>
      <dgm:spPr/>
      <dgm:t>
        <a:bodyPr/>
        <a:lstStyle/>
        <a:p>
          <a:endParaRPr lang="en-US"/>
        </a:p>
      </dgm:t>
    </dgm:pt>
    <dgm:pt modelId="{ED831984-0AF9-4E2E-9AB8-642A1BC2C6EC}" type="pres">
      <dgm:prSet presAssocID="{09ACC39B-8F6C-47A4-A1ED-21793F1F6974}" presName="linear" presStyleCnt="0">
        <dgm:presLayoutVars>
          <dgm:dir/>
          <dgm:animLvl val="lvl"/>
          <dgm:resizeHandles val="exact"/>
        </dgm:presLayoutVars>
      </dgm:prSet>
      <dgm:spPr/>
    </dgm:pt>
    <dgm:pt modelId="{B1BA3F67-867D-4F70-9939-94FEE579633E}" type="pres">
      <dgm:prSet presAssocID="{BA0DC8DB-AB65-4192-BBAF-41048D86C7D5}" presName="parentLin" presStyleCnt="0"/>
      <dgm:spPr/>
    </dgm:pt>
    <dgm:pt modelId="{98301558-F0EA-4B2C-961B-F871390D9C49}" type="pres">
      <dgm:prSet presAssocID="{BA0DC8DB-AB65-4192-BBAF-41048D86C7D5}" presName="parentLeftMargin" presStyleLbl="node1" presStyleIdx="0" presStyleCnt="2"/>
      <dgm:spPr/>
    </dgm:pt>
    <dgm:pt modelId="{C87DF87D-0F6D-428A-BE4F-C7289FB8D77B}" type="pres">
      <dgm:prSet presAssocID="{BA0DC8DB-AB65-4192-BBAF-41048D86C7D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3E5BEE-50A7-40C2-85A4-6BD55A0C7252}" type="pres">
      <dgm:prSet presAssocID="{BA0DC8DB-AB65-4192-BBAF-41048D86C7D5}" presName="negativeSpace" presStyleCnt="0"/>
      <dgm:spPr/>
    </dgm:pt>
    <dgm:pt modelId="{4204DA8D-255B-4248-B47F-5B87E4568278}" type="pres">
      <dgm:prSet presAssocID="{BA0DC8DB-AB65-4192-BBAF-41048D86C7D5}" presName="childText" presStyleLbl="conFgAcc1" presStyleIdx="0" presStyleCnt="2">
        <dgm:presLayoutVars>
          <dgm:bulletEnabled val="1"/>
        </dgm:presLayoutVars>
      </dgm:prSet>
      <dgm:spPr/>
    </dgm:pt>
    <dgm:pt modelId="{C0270CC1-A886-476A-942D-DBD74874081C}" type="pres">
      <dgm:prSet presAssocID="{606F7B66-2D42-47E6-8073-2AF3001106D1}" presName="spaceBetweenRectangles" presStyleCnt="0"/>
      <dgm:spPr/>
    </dgm:pt>
    <dgm:pt modelId="{B415BF9C-922F-487F-A2D8-E361237255ED}" type="pres">
      <dgm:prSet presAssocID="{FCD1FD10-747B-4C11-95A1-8F7DC6D4E507}" presName="parentLin" presStyleCnt="0"/>
      <dgm:spPr/>
    </dgm:pt>
    <dgm:pt modelId="{DDC0AE86-9BD5-4916-9CB1-D2ABE62FBB58}" type="pres">
      <dgm:prSet presAssocID="{FCD1FD10-747B-4C11-95A1-8F7DC6D4E507}" presName="parentLeftMargin" presStyleLbl="node1" presStyleIdx="0" presStyleCnt="2"/>
      <dgm:spPr/>
    </dgm:pt>
    <dgm:pt modelId="{3A5386BA-379D-4D88-95CB-0E99E8092F2B}" type="pres">
      <dgm:prSet presAssocID="{FCD1FD10-747B-4C11-95A1-8F7DC6D4E5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72D37F-97CA-4787-B18B-D631CB7F171B}" type="pres">
      <dgm:prSet presAssocID="{FCD1FD10-747B-4C11-95A1-8F7DC6D4E507}" presName="negativeSpace" presStyleCnt="0"/>
      <dgm:spPr/>
    </dgm:pt>
    <dgm:pt modelId="{3A27FFDB-DCE9-40D2-96B9-041075E0BB01}" type="pres">
      <dgm:prSet presAssocID="{FCD1FD10-747B-4C11-95A1-8F7DC6D4E50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44AA803-F48B-49A0-941E-FBE7507A348E}" type="presOf" srcId="{BA0DC8DB-AB65-4192-BBAF-41048D86C7D5}" destId="{C87DF87D-0F6D-428A-BE4F-C7289FB8D77B}" srcOrd="1" destOrd="0" presId="urn:microsoft.com/office/officeart/2005/8/layout/list1"/>
    <dgm:cxn modelId="{6B7CFC14-216E-48EE-9193-64B444AD36F4}" type="presOf" srcId="{FCD1FD10-747B-4C11-95A1-8F7DC6D4E507}" destId="{3A5386BA-379D-4D88-95CB-0E99E8092F2B}" srcOrd="1" destOrd="0" presId="urn:microsoft.com/office/officeart/2005/8/layout/list1"/>
    <dgm:cxn modelId="{F2CCD51A-C31F-4B50-956C-61BC240F2D53}" type="presOf" srcId="{FCD1FD10-747B-4C11-95A1-8F7DC6D4E507}" destId="{DDC0AE86-9BD5-4916-9CB1-D2ABE62FBB58}" srcOrd="0" destOrd="0" presId="urn:microsoft.com/office/officeart/2005/8/layout/list1"/>
    <dgm:cxn modelId="{983D1B1E-6C72-4395-A870-AB01D6589DD1}" type="presOf" srcId="{C2C2F492-9DB3-4854-965E-9E74F6AD750D}" destId="{4204DA8D-255B-4248-B47F-5B87E4568278}" srcOrd="0" destOrd="2" presId="urn:microsoft.com/office/officeart/2005/8/layout/list1"/>
    <dgm:cxn modelId="{0AE6FD62-8F6D-41C7-A2C5-15AF30C3D1AA}" srcId="{FCD1FD10-747B-4C11-95A1-8F7DC6D4E507}" destId="{4BB90B4C-9C6A-4854-A5C6-A98512C18921}" srcOrd="0" destOrd="0" parTransId="{A56BDA44-DE38-4824-96F1-6E298468F7DA}" sibTransId="{47F2C71B-BE76-43FE-9DD2-48A701281309}"/>
    <dgm:cxn modelId="{B903F273-BF16-4CD9-9E18-9DB115011DEB}" srcId="{8668B62C-29A4-43B3-9170-4B5C1D244DDB}" destId="{FF294919-6DF0-4EA0-8B66-5E785D5034D9}" srcOrd="1" destOrd="0" parTransId="{5CF97523-9407-446E-8DDB-A6578D0CD2C9}" sibTransId="{D2242C1B-29AC-4102-AF86-8CDA8C23EFDA}"/>
    <dgm:cxn modelId="{875AA754-105B-4370-978B-427DD3C013E9}" srcId="{614D955B-C846-480D-96AE-41690B58133D}" destId="{C2C2F492-9DB3-4854-965E-9E74F6AD750D}" srcOrd="1" destOrd="0" parTransId="{E3CBD301-3FC0-4EB1-9DD2-111334EAC60F}" sibTransId="{827E99BA-0DC6-430A-8DE5-4F9FED78E256}"/>
    <dgm:cxn modelId="{81CEAF92-1114-4CC5-A7FF-7C7C21E5C614}" srcId="{614D955B-C846-480D-96AE-41690B58133D}" destId="{F17BAEEB-B213-46D2-82F9-771BD52C1C2F}" srcOrd="0" destOrd="0" parTransId="{42A73590-D384-4AD9-B7B4-2F8DF31138C2}" sibTransId="{0F803392-2FE3-40DC-881F-A8C096099A95}"/>
    <dgm:cxn modelId="{5FD59E94-16C9-42A8-849D-CAC766AD768F}" type="presOf" srcId="{614D955B-C846-480D-96AE-41690B58133D}" destId="{4204DA8D-255B-4248-B47F-5B87E4568278}" srcOrd="0" destOrd="0" presId="urn:microsoft.com/office/officeart/2005/8/layout/list1"/>
    <dgm:cxn modelId="{46BF2AAC-B37A-4E55-B658-BBE02FF18DAE}" type="presOf" srcId="{BA0DC8DB-AB65-4192-BBAF-41048D86C7D5}" destId="{98301558-F0EA-4B2C-961B-F871390D9C49}" srcOrd="0" destOrd="0" presId="urn:microsoft.com/office/officeart/2005/8/layout/list1"/>
    <dgm:cxn modelId="{778FA8AC-2ACF-418E-BE6A-93F187B46D84}" type="presOf" srcId="{F17BAEEB-B213-46D2-82F9-771BD52C1C2F}" destId="{4204DA8D-255B-4248-B47F-5B87E4568278}" srcOrd="0" destOrd="1" presId="urn:microsoft.com/office/officeart/2005/8/layout/list1"/>
    <dgm:cxn modelId="{E7BE4BC7-B5A9-4777-8FF3-9FB22E6261DB}" srcId="{BA0DC8DB-AB65-4192-BBAF-41048D86C7D5}" destId="{614D955B-C846-480D-96AE-41690B58133D}" srcOrd="0" destOrd="0" parTransId="{596FABB9-C2F4-4214-B45D-BA9C5CA55950}" sibTransId="{96D46706-51D3-4B86-8999-762A5E2D5964}"/>
    <dgm:cxn modelId="{0586AFD1-9BA7-40C1-A2AD-8D2A4ECA54E6}" srcId="{BA0DC8DB-AB65-4192-BBAF-41048D86C7D5}" destId="{8668B62C-29A4-43B3-9170-4B5C1D244DDB}" srcOrd="1" destOrd="0" parTransId="{62B55E78-1330-4C2B-853D-42E316D10F8C}" sibTransId="{A9485367-A1EA-457A-A870-ECA89D31FD38}"/>
    <dgm:cxn modelId="{10B41BDB-594F-46F9-879D-9C4EA8259C93}" type="presOf" srcId="{FF294919-6DF0-4EA0-8B66-5E785D5034D9}" destId="{4204DA8D-255B-4248-B47F-5B87E4568278}" srcOrd="0" destOrd="5" presId="urn:microsoft.com/office/officeart/2005/8/layout/list1"/>
    <dgm:cxn modelId="{5FB559DD-8102-42EC-9D14-44F1D042DAE8}" type="presOf" srcId="{6E062BD8-EB0D-4111-AF0C-5FB1106EA26F}" destId="{4204DA8D-255B-4248-B47F-5B87E4568278}" srcOrd="0" destOrd="4" presId="urn:microsoft.com/office/officeart/2005/8/layout/list1"/>
    <dgm:cxn modelId="{C5F6B1DD-F209-4EC8-AC80-B74E7ECFCA40}" type="presOf" srcId="{8668B62C-29A4-43B3-9170-4B5C1D244DDB}" destId="{4204DA8D-255B-4248-B47F-5B87E4568278}" srcOrd="0" destOrd="3" presId="urn:microsoft.com/office/officeart/2005/8/layout/list1"/>
    <dgm:cxn modelId="{F0A0A5E9-7AB4-4827-9466-08F23C5FA9F7}" type="presOf" srcId="{4BB90B4C-9C6A-4854-A5C6-A98512C18921}" destId="{3A27FFDB-DCE9-40D2-96B9-041075E0BB01}" srcOrd="0" destOrd="0" presId="urn:microsoft.com/office/officeart/2005/8/layout/list1"/>
    <dgm:cxn modelId="{E09D1AED-E9B9-4A5A-B960-573F6D6F27DC}" srcId="{09ACC39B-8F6C-47A4-A1ED-21793F1F6974}" destId="{FCD1FD10-747B-4C11-95A1-8F7DC6D4E507}" srcOrd="1" destOrd="0" parTransId="{D188EE73-4026-46A0-A04B-D937EB9F02BD}" sibTransId="{E2FD930B-8F77-483D-8C2D-27FCC6E94879}"/>
    <dgm:cxn modelId="{2ABF09F6-3459-45A5-83AD-5BCD80395BAE}" type="presOf" srcId="{09ACC39B-8F6C-47A4-A1ED-21793F1F6974}" destId="{ED831984-0AF9-4E2E-9AB8-642A1BC2C6EC}" srcOrd="0" destOrd="0" presId="urn:microsoft.com/office/officeart/2005/8/layout/list1"/>
    <dgm:cxn modelId="{982C8DF7-7047-48D6-89C4-CABC680E0D06}" srcId="{09ACC39B-8F6C-47A4-A1ED-21793F1F6974}" destId="{BA0DC8DB-AB65-4192-BBAF-41048D86C7D5}" srcOrd="0" destOrd="0" parTransId="{3C534868-343A-4C36-9416-3FD8BFF878A1}" sibTransId="{606F7B66-2D42-47E6-8073-2AF3001106D1}"/>
    <dgm:cxn modelId="{43D8BEFE-475F-4328-8F7F-DF6E13054292}" srcId="{8668B62C-29A4-43B3-9170-4B5C1D244DDB}" destId="{6E062BD8-EB0D-4111-AF0C-5FB1106EA26F}" srcOrd="0" destOrd="0" parTransId="{682AD989-7469-4116-ABF5-8E4D9B87A670}" sibTransId="{E137FB0E-F309-4EC8-A9AD-DFB29599C45F}"/>
    <dgm:cxn modelId="{0685BFE8-B4B3-49D7-BAD0-DFDEC123B83F}" type="presParOf" srcId="{ED831984-0AF9-4E2E-9AB8-642A1BC2C6EC}" destId="{B1BA3F67-867D-4F70-9939-94FEE579633E}" srcOrd="0" destOrd="0" presId="urn:microsoft.com/office/officeart/2005/8/layout/list1"/>
    <dgm:cxn modelId="{590B13C9-6C66-4AB5-8F99-6BB58CBC7D33}" type="presParOf" srcId="{B1BA3F67-867D-4F70-9939-94FEE579633E}" destId="{98301558-F0EA-4B2C-961B-F871390D9C49}" srcOrd="0" destOrd="0" presId="urn:microsoft.com/office/officeart/2005/8/layout/list1"/>
    <dgm:cxn modelId="{D017A893-3F7E-4787-8391-671EDAE07EA6}" type="presParOf" srcId="{B1BA3F67-867D-4F70-9939-94FEE579633E}" destId="{C87DF87D-0F6D-428A-BE4F-C7289FB8D77B}" srcOrd="1" destOrd="0" presId="urn:microsoft.com/office/officeart/2005/8/layout/list1"/>
    <dgm:cxn modelId="{36F4D5F5-DC09-4CEE-A263-05E97EB9A262}" type="presParOf" srcId="{ED831984-0AF9-4E2E-9AB8-642A1BC2C6EC}" destId="{D93E5BEE-50A7-40C2-85A4-6BD55A0C7252}" srcOrd="1" destOrd="0" presId="urn:microsoft.com/office/officeart/2005/8/layout/list1"/>
    <dgm:cxn modelId="{6D5410A3-D7C2-4C1D-B3B2-9334B1D9EE83}" type="presParOf" srcId="{ED831984-0AF9-4E2E-9AB8-642A1BC2C6EC}" destId="{4204DA8D-255B-4248-B47F-5B87E4568278}" srcOrd="2" destOrd="0" presId="urn:microsoft.com/office/officeart/2005/8/layout/list1"/>
    <dgm:cxn modelId="{3F3C4E79-5257-4A47-A585-6463BB26C16D}" type="presParOf" srcId="{ED831984-0AF9-4E2E-9AB8-642A1BC2C6EC}" destId="{C0270CC1-A886-476A-942D-DBD74874081C}" srcOrd="3" destOrd="0" presId="urn:microsoft.com/office/officeart/2005/8/layout/list1"/>
    <dgm:cxn modelId="{4CA14825-4AA1-4500-BFA0-F4E9C5E4BA75}" type="presParOf" srcId="{ED831984-0AF9-4E2E-9AB8-642A1BC2C6EC}" destId="{B415BF9C-922F-487F-A2D8-E361237255ED}" srcOrd="4" destOrd="0" presId="urn:microsoft.com/office/officeart/2005/8/layout/list1"/>
    <dgm:cxn modelId="{4DF4B6AF-AAEA-40BA-8B0A-FAAAF7BC10BD}" type="presParOf" srcId="{B415BF9C-922F-487F-A2D8-E361237255ED}" destId="{DDC0AE86-9BD5-4916-9CB1-D2ABE62FBB58}" srcOrd="0" destOrd="0" presId="urn:microsoft.com/office/officeart/2005/8/layout/list1"/>
    <dgm:cxn modelId="{B5E65C63-50ED-457D-94FA-E47D8F484F9E}" type="presParOf" srcId="{B415BF9C-922F-487F-A2D8-E361237255ED}" destId="{3A5386BA-379D-4D88-95CB-0E99E8092F2B}" srcOrd="1" destOrd="0" presId="urn:microsoft.com/office/officeart/2005/8/layout/list1"/>
    <dgm:cxn modelId="{A16C0C53-3058-4735-A847-303C133B0705}" type="presParOf" srcId="{ED831984-0AF9-4E2E-9AB8-642A1BC2C6EC}" destId="{2172D37F-97CA-4787-B18B-D631CB7F171B}" srcOrd="5" destOrd="0" presId="urn:microsoft.com/office/officeart/2005/8/layout/list1"/>
    <dgm:cxn modelId="{D5BF534E-82E7-4101-B55A-EDE073091E50}" type="presParOf" srcId="{ED831984-0AF9-4E2E-9AB8-642A1BC2C6EC}" destId="{3A27FFDB-DCE9-40D2-96B9-041075E0BB0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47479-E4FB-463C-8160-3BDD23033C33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8CA14-A7E2-44B8-A5F1-C6F1C5632CF2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Elektronen und Quarks</a:t>
          </a:r>
        </a:p>
      </dsp:txBody>
      <dsp:txXfrm>
        <a:off x="78583" y="2435142"/>
        <a:ext cx="2399612" cy="720000"/>
      </dsp:txXfrm>
    </dsp:sp>
    <dsp:sp modelId="{BC33D674-CFD8-4AA3-BACE-5EC25553A6C8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521E1-0DE3-48B6-93CE-3B089CD1DA50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Photonen und Gluonen</a:t>
          </a:r>
        </a:p>
      </dsp:txBody>
      <dsp:txXfrm>
        <a:off x="2898129" y="2435142"/>
        <a:ext cx="2399612" cy="720000"/>
      </dsp:txXfrm>
    </dsp:sp>
    <dsp:sp modelId="{D471DF41-2A61-4896-8A5A-1516086B00BA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D384A-23E0-4387-9D72-50EB986DB061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Gitterschwingungen in Kristallen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5115B-0431-4DB9-B9C3-04F159CA55CD}">
      <dsp:nvSpPr>
        <dsp:cNvPr id="0" name=""/>
        <dsp:cNvSpPr/>
      </dsp:nvSpPr>
      <dsp:spPr>
        <a:xfrm>
          <a:off x="0" y="1467481"/>
          <a:ext cx="8195871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3032-D648-4F06-9CCE-D0CA7DDCC00D}">
      <dsp:nvSpPr>
        <dsp:cNvPr id="0" name=""/>
        <dsp:cNvSpPr/>
      </dsp:nvSpPr>
      <dsp:spPr>
        <a:xfrm>
          <a:off x="380497" y="1750496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D3498-B713-4870-A3E4-D6E045111D2E}">
      <dsp:nvSpPr>
        <dsp:cNvPr id="0" name=""/>
        <dsp:cNvSpPr/>
      </dsp:nvSpPr>
      <dsp:spPr>
        <a:xfrm>
          <a:off x="1452806" y="1467481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Ein Bereich der Physik, der die Eigenschaften und Wechselwirkungen von Materie und Energie auf der Skala von Atomen und subatomaren Partikeln beschreibt</a:t>
          </a:r>
          <a:endParaRPr lang="en-US" sz="2100" kern="1200"/>
        </a:p>
      </dsp:txBody>
      <dsp:txXfrm>
        <a:off x="1452806" y="1467481"/>
        <a:ext cx="6743064" cy="1257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7C43E-50A5-4244-A936-2BD24739FD3C}">
      <dsp:nvSpPr>
        <dsp:cNvPr id="0" name=""/>
        <dsp:cNvSpPr/>
      </dsp:nvSpPr>
      <dsp:spPr>
        <a:xfrm>
          <a:off x="-481545" y="741427"/>
          <a:ext cx="8229600" cy="1352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EB7AD-5681-4D1C-AA29-585EB818AF04}">
      <dsp:nvSpPr>
        <dsp:cNvPr id="0" name=""/>
        <dsp:cNvSpPr/>
      </dsp:nvSpPr>
      <dsp:spPr>
        <a:xfrm>
          <a:off x="-72416" y="1045737"/>
          <a:ext cx="743871" cy="743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DFB4B-788C-4861-8A2D-0ECEE791CB86}">
      <dsp:nvSpPr>
        <dsp:cNvPr id="0" name=""/>
        <dsp:cNvSpPr/>
      </dsp:nvSpPr>
      <dsp:spPr>
        <a:xfrm>
          <a:off x="1080583" y="741427"/>
          <a:ext cx="6664415" cy="135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139" tIns="143139" rIns="143139" bIns="1431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Schrödinger-Gleichung</a:t>
          </a:r>
          <a:r>
            <a:rPr lang="de-DE" sz="2000" kern="1200" dirty="0"/>
            <a:t>: Eine der grundlegenden Gleichungen der Quantenmechanik, die die zeitliche Veränderung der Quantenzustände eines Systems beschreibt.</a:t>
          </a:r>
          <a:endParaRPr lang="en-US" sz="2000" kern="1200" dirty="0"/>
        </a:p>
      </dsp:txBody>
      <dsp:txXfrm>
        <a:off x="1080583" y="741427"/>
        <a:ext cx="6664415" cy="1352492"/>
      </dsp:txXfrm>
    </dsp:sp>
    <dsp:sp modelId="{16582673-6898-49CE-A060-13E3A4ACE7E8}">
      <dsp:nvSpPr>
        <dsp:cNvPr id="0" name=""/>
        <dsp:cNvSpPr/>
      </dsp:nvSpPr>
      <dsp:spPr>
        <a:xfrm>
          <a:off x="-481545" y="2432043"/>
          <a:ext cx="8229600" cy="1352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9B377-7F41-4C28-BF8A-47B409860629}">
      <dsp:nvSpPr>
        <dsp:cNvPr id="0" name=""/>
        <dsp:cNvSpPr/>
      </dsp:nvSpPr>
      <dsp:spPr>
        <a:xfrm>
          <a:off x="-72416" y="2736353"/>
          <a:ext cx="743871" cy="743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E9910-C70D-418C-988F-509FAFF4C459}">
      <dsp:nvSpPr>
        <dsp:cNvPr id="0" name=""/>
        <dsp:cNvSpPr/>
      </dsp:nvSpPr>
      <dsp:spPr>
        <a:xfrm>
          <a:off x="1080583" y="2432043"/>
          <a:ext cx="3703320" cy="135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139" tIns="143139" rIns="143139" bIns="1431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080583" y="2432043"/>
        <a:ext cx="3703320" cy="1352492"/>
      </dsp:txXfrm>
    </dsp:sp>
    <dsp:sp modelId="{D450AD43-B08B-458F-9403-7D19E7011727}">
      <dsp:nvSpPr>
        <dsp:cNvPr id="0" name=""/>
        <dsp:cNvSpPr/>
      </dsp:nvSpPr>
      <dsp:spPr>
        <a:xfrm>
          <a:off x="3238241" y="2442930"/>
          <a:ext cx="4893387" cy="135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139" tIns="143139" rIns="143139" bIns="14313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ψ: </a:t>
          </a:r>
          <a:r>
            <a:rPr lang="de-DE" sz="1600" kern="1200" dirty="0"/>
            <a:t>Wellenfunktion des Teilchens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 : imaginäre Einheit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ℏ: reduziertes Planck’sches Wirkungsquantum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Ĥ: Hamilton-Operator (Gesamtenergie des Systems)</a:t>
          </a:r>
          <a:endParaRPr lang="en-US" sz="1600" kern="1200" dirty="0"/>
        </a:p>
      </dsp:txBody>
      <dsp:txXfrm>
        <a:off x="3238241" y="2442930"/>
        <a:ext cx="4893387" cy="1352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4DA8D-255B-4248-B47F-5B87E4568278}">
      <dsp:nvSpPr>
        <dsp:cNvPr id="0" name=""/>
        <dsp:cNvSpPr/>
      </dsp:nvSpPr>
      <dsp:spPr>
        <a:xfrm>
          <a:off x="0" y="357152"/>
          <a:ext cx="8195871" cy="252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16560" rIns="63609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Orthogonal : H/V – Basis [+]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H: horizontal →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V: vertikal ↑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Schräg: D/A – Basis [X]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D: diagonal ↗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A: antidiagonal ↖</a:t>
          </a:r>
          <a:endParaRPr lang="en-US" sz="2000" kern="1200"/>
        </a:p>
      </dsp:txBody>
      <dsp:txXfrm>
        <a:off x="0" y="357152"/>
        <a:ext cx="8195871" cy="2520000"/>
      </dsp:txXfrm>
    </dsp:sp>
    <dsp:sp modelId="{C87DF87D-0F6D-428A-BE4F-C7289FB8D77B}">
      <dsp:nvSpPr>
        <dsp:cNvPr id="0" name=""/>
        <dsp:cNvSpPr/>
      </dsp:nvSpPr>
      <dsp:spPr>
        <a:xfrm>
          <a:off x="409793" y="61952"/>
          <a:ext cx="573710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Basen (Photonenzustände):</a:t>
          </a:r>
          <a:endParaRPr lang="en-US" sz="2000" kern="1200"/>
        </a:p>
      </dsp:txBody>
      <dsp:txXfrm>
        <a:off x="438614" y="90773"/>
        <a:ext cx="5679467" cy="532758"/>
      </dsp:txXfrm>
    </dsp:sp>
    <dsp:sp modelId="{3A27FFDB-DCE9-40D2-96B9-041075E0BB01}">
      <dsp:nvSpPr>
        <dsp:cNvPr id="0" name=""/>
        <dsp:cNvSpPr/>
      </dsp:nvSpPr>
      <dsp:spPr>
        <a:xfrm>
          <a:off x="0" y="3280352"/>
          <a:ext cx="8195871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16560" rIns="63609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z.B: H/V – Basis </a:t>
          </a:r>
          <a:r>
            <a:rPr lang="de-DE" sz="2000" kern="1200">
              <a:sym typeface="Wingdings" panose="05000000000000000000" pitchFamily="2" charset="2"/>
            </a:rPr>
            <a:t></a:t>
          </a:r>
          <a:r>
            <a:rPr lang="de-DE" sz="2000" kern="1200"/>
            <a:t> |H⟩ = 0, |V⟩ = 1 </a:t>
          </a:r>
          <a:endParaRPr lang="en-US" sz="2000" kern="1200"/>
        </a:p>
      </dsp:txBody>
      <dsp:txXfrm>
        <a:off x="0" y="3280352"/>
        <a:ext cx="8195871" cy="850500"/>
      </dsp:txXfrm>
    </dsp:sp>
    <dsp:sp modelId="{3A5386BA-379D-4D88-95CB-0E99E8092F2B}">
      <dsp:nvSpPr>
        <dsp:cNvPr id="0" name=""/>
        <dsp:cNvSpPr/>
      </dsp:nvSpPr>
      <dsp:spPr>
        <a:xfrm>
          <a:off x="409793" y="2985152"/>
          <a:ext cx="5737109" cy="5904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Zustände werden als |0⟩ oder |1⟩ festgelegt</a:t>
          </a:r>
          <a:endParaRPr lang="en-US" sz="2000" kern="1200"/>
        </a:p>
      </dsp:txBody>
      <dsp:txXfrm>
        <a:off x="438614" y="3013973"/>
        <a:ext cx="5679467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entechnologien.de/fileadmin/public/Redaktion/Dokumente/PDF/Publikationen/Qutega-QT-Grundlagen-und-Anwendungen-01-2017-C1.pdf" TargetMode="External"/><Relationship Id="rId2" Type="http://schemas.openxmlformats.org/officeDocument/2006/relationships/hyperlink" Target="https://www.helmholtz.de/glossar/begriff/quantenkommunik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schung-it-sicherheit-kommunikationssysteme.de/forschung/it-sicherheit/quantenkommunikation" TargetMode="External"/><Relationship Id="rId5" Type="http://schemas.openxmlformats.org/officeDocument/2006/relationships/hyperlink" Target="https://www.youtube.com/watch?v=FrvzD9YxnQQ" TargetMode="External"/><Relationship Id="rId4" Type="http://schemas.openxmlformats.org/officeDocument/2006/relationships/hyperlink" Target="https://schneppat.de/superposition-verschraenkung-leicht-erklaer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bloch.kher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Was sind Quanten?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3E247C8-2C10-BFA0-D4A0-4E8709625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F35D3-E5CC-DC6D-B08C-82D02E26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80" y="1138265"/>
            <a:ext cx="3408571" cy="1401183"/>
          </a:xfrm>
        </p:spPr>
        <p:txBody>
          <a:bodyPr anchor="t">
            <a:normAutofit/>
          </a:bodyPr>
          <a:lstStyle/>
          <a:p>
            <a:r>
              <a:rPr lang="de-DE" sz="2800" dirty="0"/>
              <a:t>Verschränkung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096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AA0783-9B8E-973F-8D97-1893BF90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95" y="2299625"/>
            <a:ext cx="4208933" cy="360293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Zwei oder mehr Teilchen sind so miteinander verbunden (Quantensystem), dass die Messung des Zustands eines Teilchens den Zustand der anderen sofort beeinflusst, unabhängig von der Entfernung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 err="1"/>
              <a:t>Bell‘sche</a:t>
            </a:r>
            <a:r>
              <a:rPr lang="de-DE" sz="2000" dirty="0"/>
              <a:t> Ungleichung: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2000" dirty="0"/>
              <a:t>S = ∣E(a,b)−E(a,b′)+E(a′,b)+E(a′,b′)∣ ≤2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2000" dirty="0"/>
              <a:t>S &gt; 2 , dann Verschränkung</a:t>
            </a:r>
            <a:endParaRPr lang="de-DE" sz="2000" dirty="0"/>
          </a:p>
        </p:txBody>
      </p:sp>
      <p:pic>
        <p:nvPicPr>
          <p:cNvPr id="15" name="Grafik 14" descr="Ein Bild, das Würfel, Würfelspiel, Spiele, Tabletopspiel enthält.&#10;&#10;KI-generierte Inhalte können fehlerhaft sein.">
            <a:extLst>
              <a:ext uri="{FF2B5EF4-FFF2-40B4-BE49-F238E27FC236}">
                <a16:creationId xmlns:a16="http://schemas.microsoft.com/office/drawing/2014/main" id="{D6E0851E-5046-D4FC-D206-632B5D07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347" y="2298825"/>
            <a:ext cx="4000620" cy="226035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3A5433B-396A-4B3A-823E-F41CF6557B5C}"/>
              </a:ext>
            </a:extLst>
          </p:cNvPr>
          <p:cNvSpPr txBox="1"/>
          <p:nvPr/>
        </p:nvSpPr>
        <p:spPr>
          <a:xfrm>
            <a:off x="457200" y="6357257"/>
            <a:ext cx="7141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>
                <a:solidFill>
                  <a:schemeClr val="bg1">
                    <a:lumMod val="65000"/>
                  </a:schemeClr>
                </a:solidFill>
              </a:rPr>
              <a:t>https://schneppat.de/superposition-verschraenkung-leicht-erklaert/</a:t>
            </a:r>
          </a:p>
        </p:txBody>
      </p:sp>
    </p:spTree>
    <p:extLst>
      <p:ext uri="{BB962C8B-B14F-4D97-AF65-F5344CB8AC3E}">
        <p14:creationId xmlns:p14="http://schemas.microsoft.com/office/powerpoint/2010/main" val="417080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3C9890-A3FA-0AB8-B5AC-6CA8CE9B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Was ist Quantenkommunikation?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C3137C-DC74-9D32-7D22-5CCFB5BEC2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8699" y="2318197"/>
            <a:ext cx="7293023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de-DE" altLang="de-DE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Die Quantenkommunikation beschäftigt sich mit dem Aufbau von quantenphysikalisch abgesicherten Verbindungen und der Verteilung von Quantenzuständen. Die abgesicherten Verbindungen können Punkt-zu-Punkt oder mit vertrauenswürdigen Knoten verteilt erreicht werden.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de-DE" altLang="de-DE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Nutzung von </a:t>
            </a:r>
            <a:r>
              <a:rPr lang="de-DE" sz="1700" b="1" dirty="0">
                <a:latin typeface="Arial" panose="020B0604020202020204" pitchFamily="34" charset="0"/>
                <a:cs typeface="Arial" panose="020B0604020202020204" pitchFamily="34" charset="0"/>
              </a:rPr>
              <a:t>Quantenzuständen</a:t>
            </a: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(erzeugt durch Polarisation) zur abhörsicheren Nachrichtenübertragung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de-DE" altLang="de-DE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Nutzt Superposition und Verschränkung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Quantenschlüsselverteilung zur Erstellung eines gemeinsamen Schlüssels (siehe Protokolle der Kryptographie) </a:t>
            </a:r>
            <a:endParaRPr kumimoji="0" lang="de-DE" altLang="de-DE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Besondere Eigenschaft: Abhören verändert automatisch den Quantenzustand → erkennbar</a:t>
            </a:r>
          </a:p>
        </p:txBody>
      </p:sp>
    </p:spTree>
    <p:extLst>
      <p:ext uri="{BB962C8B-B14F-4D97-AF65-F5344CB8AC3E}">
        <p14:creationId xmlns:p14="http://schemas.microsoft.com/office/powerpoint/2010/main" val="53993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6222DC-A893-0BBA-D93E-322D22B8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700">
                <a:solidFill>
                  <a:srgbClr val="FFFFFF"/>
                </a:solidFill>
              </a:rPr>
              <a:t>Polarisationsrichtungen </a:t>
            </a:r>
            <a:br>
              <a:rPr lang="de-DE" sz="2700">
                <a:solidFill>
                  <a:srgbClr val="FFFFFF"/>
                </a:solidFill>
              </a:rPr>
            </a:br>
            <a:r>
              <a:rPr lang="de-DE" sz="2700">
                <a:solidFill>
                  <a:srgbClr val="FFFFFF"/>
                </a:solidFill>
              </a:rPr>
              <a:t>H ,V ,D ,A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5354D87-6210-9A35-AE16-6C8B633F2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78803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40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0E836D-6C87-13AB-3981-213BA4B1F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D00BAC-7177-7AD3-CDF6-A36399AF8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98C72-07A6-4752-B97E-1C0C0F862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893BA4-0BD6-F06F-46A5-957F2B634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0C8F24-29E7-3C86-BA91-C85A77B3C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4E9856-39E8-E0E4-B202-E4A9952C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dirty="0">
                <a:solidFill>
                  <a:schemeClr val="bg1"/>
                </a:solidFill>
              </a:rPr>
              <a:t>Wie funktioniert sie?</a:t>
            </a:r>
            <a:endParaRPr lang="de-DE" sz="2700" dirty="0">
              <a:solidFill>
                <a:schemeClr val="bg1"/>
              </a:solidFill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3152BD5-3793-18C8-B4ED-56562B083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232"/>
            <a:ext cx="8229600" cy="1240971"/>
          </a:xfrm>
        </p:spPr>
        <p:txBody>
          <a:bodyPr>
            <a:normAutofit/>
          </a:bodyPr>
          <a:lstStyle/>
          <a:p>
            <a:r>
              <a:rPr lang="de-DE" sz="2000" dirty="0"/>
              <a:t>Erfordert Basiselemente des Quantencomputers</a:t>
            </a:r>
          </a:p>
          <a:p>
            <a:r>
              <a:rPr lang="de-DE" sz="2000" dirty="0"/>
              <a:t>Polarisation der Schwingungsrichtungen der Photonen mittels Polarisationsfilter </a:t>
            </a:r>
            <a:r>
              <a:rPr lang="de-DE" sz="2000" dirty="0">
                <a:sym typeface="Wingdings" panose="05000000000000000000" pitchFamily="2" charset="2"/>
              </a:rPr>
              <a:t> Erzeugung von Qubits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67D2A3-497C-43F7-BB86-73CD7A37359F}"/>
              </a:ext>
            </a:extLst>
          </p:cNvPr>
          <p:cNvSpPr txBox="1"/>
          <p:nvPr/>
        </p:nvSpPr>
        <p:spPr>
          <a:xfrm>
            <a:off x="457200" y="5103674"/>
            <a:ext cx="647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Begrenzung: Photonenabsorption in Glasfasern → ca. 100 km Reichweite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Lösung: </a:t>
            </a:r>
            <a:r>
              <a:rPr lang="de-DE" dirty="0" err="1"/>
              <a:t>Quantenrepeater</a:t>
            </a:r>
            <a:r>
              <a:rPr lang="de-DE" dirty="0"/>
              <a:t> zur Reichweitenerhöhung → zentrales Forschungsthema</a:t>
            </a:r>
          </a:p>
          <a:p>
            <a:endParaRPr lang="de-DE" dirty="0"/>
          </a:p>
        </p:txBody>
      </p:sp>
      <p:pic>
        <p:nvPicPr>
          <p:cNvPr id="10" name="Grafik 9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E5D6F160-B708-E35D-7DBE-9559463B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1" y="2220686"/>
            <a:ext cx="6172200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EAE6D-914B-41B9-67B9-C43A09D4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D0B92A-F009-1A23-FB9A-FBDD94846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>
                <a:hlinkClick r:id="rId2"/>
              </a:rPr>
              <a:t>https://www.helmholtz.de/glossar/begriff/quantenkommunikation/</a:t>
            </a:r>
            <a:endParaRPr lang="de-DE" dirty="0"/>
          </a:p>
          <a:p>
            <a:r>
              <a:rPr lang="de-DE" dirty="0">
                <a:hlinkClick r:id="rId3"/>
              </a:rPr>
              <a:t>https://www.quantentechnologien.de/fileadmin/public/Redaktion/Dokumente/PDF/Publikationen/Qutega-QT-Grundlagen-und-Anwendungen-01-2017-C1.pdf</a:t>
            </a:r>
            <a:endParaRPr lang="de-DE" dirty="0"/>
          </a:p>
          <a:p>
            <a:r>
              <a:rPr lang="de-DE" dirty="0">
                <a:hlinkClick r:id="rId4"/>
              </a:rPr>
              <a:t>https://schneppat.de/superposition-verschraenkung-leicht-erklaert/</a:t>
            </a:r>
            <a:endParaRPr lang="de-DE" dirty="0"/>
          </a:p>
          <a:p>
            <a:r>
              <a:rPr lang="de-DE" dirty="0">
                <a:hlinkClick r:id="rId5"/>
              </a:rPr>
              <a:t>https://www.youtube.com/watch?v=FrvzD9YxnQQ</a:t>
            </a:r>
            <a:endParaRPr lang="de-DE" dirty="0"/>
          </a:p>
          <a:p>
            <a:r>
              <a:rPr lang="de-DE" dirty="0"/>
              <a:t>Fraunhofer Gesellschaft, Quantenkommunikation. [Online]. </a:t>
            </a:r>
            <a:r>
              <a:rPr lang="de-DE" dirty="0" err="1"/>
              <a:t>Available</a:t>
            </a:r>
            <a:r>
              <a:rPr lang="de-DE" dirty="0"/>
              <a:t>: https://www.fraunhofer.de/de/forschung/artikel-2025/quantenforschung/quantenkommunikation.html</a:t>
            </a:r>
          </a:p>
          <a:p>
            <a:r>
              <a:rPr lang="de-DE" dirty="0"/>
              <a:t>Leon Lindenberger, "Wie Quantenkommunikation den Datentransport künftig sicherer machen könnte," </a:t>
            </a:r>
            <a:r>
              <a:rPr lang="de-DE" dirty="0" err="1"/>
              <a:t>Geo</a:t>
            </a:r>
            <a:r>
              <a:rPr lang="de-DE" dirty="0"/>
              <a:t>, 2025. [Online]. </a:t>
            </a:r>
            <a:r>
              <a:rPr lang="de-DE" dirty="0" err="1"/>
              <a:t>Available</a:t>
            </a:r>
            <a:r>
              <a:rPr lang="de-DE" dirty="0"/>
              <a:t>: https://www.geo.de/wissen/forschung-und-technik/abhoersicher--wie-quantenkommunikation-alltag-werden-koennte-35665814.html</a:t>
            </a:r>
          </a:p>
          <a:p>
            <a:r>
              <a:rPr lang="de-DE" dirty="0"/>
              <a:t>Prof. Dr. Roman Schnabel, Quantenkommunikation und Verschränkung. [Online]. </a:t>
            </a:r>
            <a:r>
              <a:rPr lang="de-DE" dirty="0" err="1"/>
              <a:t>Available</a:t>
            </a:r>
            <a:r>
              <a:rPr lang="de-DE" dirty="0"/>
              <a:t>: https://www.physik.uni-hamburg.de/iqp/ag-schnabel/forschung/quantenkommunikation.html</a:t>
            </a:r>
          </a:p>
          <a:p>
            <a:r>
              <a:rPr lang="de-DE" dirty="0">
                <a:hlinkClick r:id="rId6"/>
              </a:rPr>
              <a:t>https://www.forschung-it-sicherheit-kommunikationssysteme.de/forschung/it-sicherheit/quantenkommunikation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084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de-DE" sz="2800" dirty="0"/>
              <a:t>Ursprung des Begriffs</a:t>
            </a:r>
          </a:p>
        </p:txBody>
      </p:sp>
      <p:pic>
        <p:nvPicPr>
          <p:cNvPr id="5" name="Grafik 4" descr="Ein Bild, das Menschliches Gesicht, Text, Mann, Entwurf enthält.&#10;&#10;KI-generierte Inhalte können fehlerhaft sein.">
            <a:extLst>
              <a:ext uri="{FF2B5EF4-FFF2-40B4-BE49-F238E27FC236}">
                <a16:creationId xmlns:a16="http://schemas.microsoft.com/office/drawing/2014/main" id="{D395611A-7B10-B143-EA7F-5A62E317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09" r="4921"/>
          <a:stretch>
            <a:fillRect/>
          </a:stretch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/>
          </a:bodyPr>
          <a:lstStyle/>
          <a:p>
            <a:r>
              <a:rPr lang="de-DE" sz="2400" dirty="0"/>
              <a:t>Quant = lat. „</a:t>
            </a:r>
            <a:r>
              <a:rPr lang="de-DE" sz="2400" dirty="0" err="1"/>
              <a:t>quantum</a:t>
            </a:r>
            <a:r>
              <a:rPr lang="de-DE" sz="2400" dirty="0"/>
              <a:t>“ → „wie groß“ / „wie viel“</a:t>
            </a:r>
          </a:p>
          <a:p>
            <a:r>
              <a:rPr lang="de-DE" sz="2400" dirty="0"/>
              <a:t>Bedeutet messbares, quantifizierbares</a:t>
            </a:r>
          </a:p>
          <a:p>
            <a:r>
              <a:rPr lang="de-DE" sz="2400" dirty="0"/>
              <a:t>Demokrit: Materie nicht unendlich teilbar → Atome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80" y="1138265"/>
            <a:ext cx="3408571" cy="1401183"/>
          </a:xfrm>
        </p:spPr>
        <p:txBody>
          <a:bodyPr anchor="t">
            <a:normAutofit/>
          </a:bodyPr>
          <a:lstStyle/>
          <a:p>
            <a:r>
              <a:rPr lang="de-DE" sz="2800" dirty="0"/>
              <a:t>Natur des Lichts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096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79" y="2353444"/>
            <a:ext cx="3408571" cy="3602935"/>
          </a:xfrm>
        </p:spPr>
        <p:txBody>
          <a:bodyPr>
            <a:normAutofit/>
          </a:bodyPr>
          <a:lstStyle/>
          <a:p>
            <a:r>
              <a:rPr lang="de-DE" sz="2400" dirty="0"/>
              <a:t>Thomas Young: Doppelspaltversuch (1801 bis 1803) → </a:t>
            </a:r>
            <a:r>
              <a:rPr lang="de-DE" sz="2400" dirty="0">
                <a:sym typeface="Wingdings" panose="05000000000000000000" pitchFamily="2" charset="2"/>
              </a:rPr>
              <a:t>Licht = </a:t>
            </a:r>
            <a:r>
              <a:rPr lang="de-DE" sz="2400" dirty="0"/>
              <a:t>Welle mit typischen Überlagerungsmuster (Interferenz)</a:t>
            </a:r>
          </a:p>
        </p:txBody>
      </p:sp>
      <p:pic>
        <p:nvPicPr>
          <p:cNvPr id="5" name="Grafik 4" descr="Ein Bild, das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234AB1DD-EC88-42F3-6847-38F55BE5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609" y="2301024"/>
            <a:ext cx="5395054" cy="26975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80" y="1138265"/>
            <a:ext cx="3408571" cy="1401183"/>
          </a:xfrm>
        </p:spPr>
        <p:txBody>
          <a:bodyPr anchor="t">
            <a:normAutofit/>
          </a:bodyPr>
          <a:lstStyle/>
          <a:p>
            <a:r>
              <a:rPr lang="de-DE" sz="2800"/>
              <a:t>Der Photoeffekt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096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096" y="1952461"/>
            <a:ext cx="3925904" cy="3602935"/>
          </a:xfrm>
        </p:spPr>
        <p:txBody>
          <a:bodyPr>
            <a:noAutofit/>
          </a:bodyPr>
          <a:lstStyle/>
          <a:p>
            <a:r>
              <a:rPr lang="de-DE" sz="2000" dirty="0"/>
              <a:t>Licht löst Elektronen aus Metalloberflächen</a:t>
            </a:r>
          </a:p>
          <a:p>
            <a:r>
              <a:rPr lang="de-DE" sz="2000" dirty="0"/>
              <a:t>Stromfluss abhängig von der Farbe (Frequenz), nicht Helligkeit (Erwartung)</a:t>
            </a:r>
          </a:p>
          <a:p>
            <a:r>
              <a:rPr lang="de-DE" sz="2000" dirty="0"/>
              <a:t>Albert Einstein (Idee von Max Planck): </a:t>
            </a:r>
          </a:p>
          <a:p>
            <a:pPr lvl="1"/>
            <a:r>
              <a:rPr lang="de-DE" sz="2000" dirty="0"/>
              <a:t>Licht tritt in Energiepaketen (Photonen)</a:t>
            </a:r>
            <a:r>
              <a:rPr lang="de-DE" sz="2000" dirty="0">
                <a:sym typeface="Wingdings" panose="05000000000000000000" pitchFamily="2" charset="2"/>
              </a:rPr>
              <a:t> Teilcheneigenschaft</a:t>
            </a:r>
          </a:p>
          <a:p>
            <a:pPr marL="0" indent="0">
              <a:buNone/>
            </a:pPr>
            <a:r>
              <a:rPr lang="de-DE" sz="2000" b="1" dirty="0">
                <a:sym typeface="Wingdings" panose="05000000000000000000" pitchFamily="2" charset="2"/>
              </a:rPr>
              <a:t> Wellen-Teilchen Dualismus</a:t>
            </a:r>
            <a:endParaRPr lang="de-DE" sz="2000" b="1" dirty="0"/>
          </a:p>
        </p:txBody>
      </p:sp>
      <p:pic>
        <p:nvPicPr>
          <p:cNvPr id="5" name="Grafik 4" descr="Ein Bild, das Screenshot enthält.&#10;&#10;KI-generierte Inhalte können fehlerhaft sein.">
            <a:extLst>
              <a:ext uri="{FF2B5EF4-FFF2-40B4-BE49-F238E27FC236}">
                <a16:creationId xmlns:a16="http://schemas.microsoft.com/office/drawing/2014/main" id="{CE6F66B5-FE8F-5973-B5D6-10355F96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061" y="1429490"/>
            <a:ext cx="4000620" cy="4000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Beispiele für Quantenobjekte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7658BD-CFB3-0B0D-A885-77409C26D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29742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B17A8D-9B05-F73E-604D-3FF58B8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49000">
                <a:srgbClr val="000000">
                  <a:alpha val="12000"/>
                </a:srgbClr>
              </a:gs>
              <a:gs pos="100000">
                <a:srgbClr val="000000">
                  <a:alpha val="46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671CFF-13CE-4046-6B91-44F30DCCF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CE26B5F-6C2B-EB03-C974-E3319EE5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Quantenmechanik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0E5A52D-E56B-AC02-978A-7E4BAE096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760382"/>
              </p:ext>
            </p:extLst>
          </p:nvPr>
        </p:nvGraphicFramePr>
        <p:xfrm>
          <a:off x="483042" y="1332597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38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F9625-6370-F558-B158-503764CC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Grundlagen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D6D54544-0DA7-3554-5C9A-CAAE217B6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864209"/>
              </p:ext>
            </p:extLst>
          </p:nvPr>
        </p:nvGraphicFramePr>
        <p:xfrm>
          <a:off x="914400" y="141763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 descr="Ein Bild, das Schrift, Handschrift, Schwarz, Typografie enthält.&#10;&#10;KI-generierte Inhalte können fehlerhaft sein.">
            <a:extLst>
              <a:ext uri="{FF2B5EF4-FFF2-40B4-BE49-F238E27FC236}">
                <a16:creationId xmlns:a16="http://schemas.microsoft.com/office/drawing/2014/main" id="{314532C5-D29C-8174-12C5-76E3159861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413" y="4135211"/>
            <a:ext cx="23907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8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B5534-1C51-31E0-D490-191C5168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80" y="1138265"/>
            <a:ext cx="3408571" cy="1401183"/>
          </a:xfrm>
        </p:spPr>
        <p:txBody>
          <a:bodyPr anchor="t">
            <a:normAutofit/>
          </a:bodyPr>
          <a:lstStyle/>
          <a:p>
            <a:r>
              <a:rPr lang="de-DE" sz="2800"/>
              <a:t>Superposition &amp; Qubits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096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FF39E1AA-BC57-26EB-A18D-058A45013F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380" y="2551176"/>
            <a:ext cx="3408571" cy="36029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Klassisches Bit: klar definierter Zustand → 0 oder 1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de-DE" altLang="de-DE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de-DE" altLang="de-D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Qubit: kann in </a:t>
            </a:r>
            <a:r>
              <a:rPr kumimoji="0" lang="de-DE" altLang="de-DE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Superposition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existieren 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(Schrödingers Katze)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latin typeface="Arial" panose="020B0604020202020204" pitchFamily="34" charset="0"/>
              </a:rPr>
              <a:t>|0⟩ &amp; |1⟩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de-DE" alt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Mehrere Qubits → 2ⁿ Zustände gleichzeitig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800" dirty="0">
                <a:latin typeface="Arial" panose="020B0604020202020204" pitchFamily="34" charset="0"/>
              </a:rPr>
              <a:t>Superposition zerfällt → Qubit fällt auf |0⟩ oder |1⟩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de-DE" altLang="de-DE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de-DE" altLang="de-DE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 descr="Ein Bild, das Clipart, Cartoon, Lustig enthält.&#10;&#10;KI-generierte Inhalte können fehlerhaft sein.">
            <a:extLst>
              <a:ext uri="{FF2B5EF4-FFF2-40B4-BE49-F238E27FC236}">
                <a16:creationId xmlns:a16="http://schemas.microsoft.com/office/drawing/2014/main" id="{6E378CA4-9F9E-AEA8-D7BA-0770DF87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208" y="1387929"/>
            <a:ext cx="3808412" cy="40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2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223EA-45A2-2DE1-293A-9C12612F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80" y="1138265"/>
            <a:ext cx="3408571" cy="1401183"/>
          </a:xfrm>
        </p:spPr>
        <p:txBody>
          <a:bodyPr anchor="t">
            <a:normAutofit/>
          </a:bodyPr>
          <a:lstStyle/>
          <a:p>
            <a:r>
              <a:rPr lang="de-DE" sz="2800" dirty="0"/>
              <a:t>Bloch-Kugel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096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91F4132-9F8F-10F4-D35D-A49C935862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6036" y="1941576"/>
            <a:ext cx="4741764" cy="36029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Grafische Darstellung eines Qubit Zustandes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Jeder Punkt auf der Kugel = möglicher Qubit-Zustand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|ψ⟩ = α|0⟩ + β|1⟩ mit |α|² + |β|² = 1 &amp; α, β ∈ ℂ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de-DE" alt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800" dirty="0">
                <a:latin typeface="Arial" panose="020B0604020202020204" pitchFamily="34" charset="0"/>
              </a:rPr>
              <a:t>Wahrscheinlichkeit: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800" dirty="0">
                <a:latin typeface="Arial" panose="020B0604020202020204" pitchFamily="34" charset="0"/>
              </a:rPr>
              <a:t>|0⟩ zu messen = α²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800" dirty="0">
                <a:latin typeface="Arial" panose="020B0604020202020204" pitchFamily="34" charset="0"/>
              </a:rPr>
              <a:t>|1⟩ zu messen = β²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https://bloch.kherb.io/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 descr="Ein Bild, das Kreis, Reihe, Diagramm, Design enthält.&#10;&#10;KI-generierte Inhalte können fehlerhaft sein.">
            <a:extLst>
              <a:ext uri="{FF2B5EF4-FFF2-40B4-BE49-F238E27FC236}">
                <a16:creationId xmlns:a16="http://schemas.microsoft.com/office/drawing/2014/main" id="{03CA58B4-6EB4-2F1E-24F0-424DB54426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74" r="8086" b="6420"/>
          <a:stretch>
            <a:fillRect/>
          </a:stretch>
        </p:blipFill>
        <p:spPr>
          <a:xfrm>
            <a:off x="5344701" y="1739936"/>
            <a:ext cx="3408571" cy="380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6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Bildschirmpräsentation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Was sind Quanten?</vt:lpstr>
      <vt:lpstr>Ursprung des Begriffs</vt:lpstr>
      <vt:lpstr>Natur des Lichts</vt:lpstr>
      <vt:lpstr>Der Photoeffekt</vt:lpstr>
      <vt:lpstr>Beispiele für Quantenobjekte</vt:lpstr>
      <vt:lpstr>Quantenmechanik</vt:lpstr>
      <vt:lpstr>Mathematische Grundlagen</vt:lpstr>
      <vt:lpstr>Superposition &amp; Qubits</vt:lpstr>
      <vt:lpstr>Bloch-Kugel</vt:lpstr>
      <vt:lpstr>Verschränkung</vt:lpstr>
      <vt:lpstr>Was ist Quantenkommunikation?</vt:lpstr>
      <vt:lpstr>Polarisationsrichtungen  H ,V ,D ,A</vt:lpstr>
      <vt:lpstr>Wie funktioniert sie?</vt:lpstr>
      <vt:lpstr>Quellen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Irene Diener</dc:creator>
  <cp:keywords/>
  <dc:description>generated using python-pptx</dc:description>
  <cp:lastModifiedBy>Irene Diener</cp:lastModifiedBy>
  <cp:revision>8</cp:revision>
  <dcterms:created xsi:type="dcterms:W3CDTF">2013-01-27T09:14:16Z</dcterms:created>
  <dcterms:modified xsi:type="dcterms:W3CDTF">2025-09-21T15:56:01Z</dcterms:modified>
  <cp:category/>
</cp:coreProperties>
</file>