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26"/>
  </p:notesMasterIdLst>
  <p:sldIdLst>
    <p:sldId id="256" r:id="rId4"/>
    <p:sldId id="276" r:id="rId5"/>
    <p:sldId id="285" r:id="rId6"/>
    <p:sldId id="257" r:id="rId7"/>
    <p:sldId id="277" r:id="rId8"/>
    <p:sldId id="258" r:id="rId9"/>
    <p:sldId id="264" r:id="rId10"/>
    <p:sldId id="266" r:id="rId11"/>
    <p:sldId id="265" r:id="rId12"/>
    <p:sldId id="267" r:id="rId13"/>
    <p:sldId id="279" r:id="rId14"/>
    <p:sldId id="273" r:id="rId15"/>
    <p:sldId id="286" r:id="rId16"/>
    <p:sldId id="287" r:id="rId17"/>
    <p:sldId id="281" r:id="rId18"/>
    <p:sldId id="284" r:id="rId19"/>
    <p:sldId id="262" r:id="rId20"/>
    <p:sldId id="274" r:id="rId21"/>
    <p:sldId id="275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n" initials="l" lastIdx="1" clrIdx="0">
    <p:extLst>
      <p:ext uri="{19B8F6BF-5375-455C-9EA6-DF929625EA0E}">
        <p15:presenceInfo xmlns:p15="http://schemas.microsoft.com/office/powerpoint/2012/main" userId="li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261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02687-BA5F-4827-AB3A-27B0289F867A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173CA-47DD-4F9F-B2BA-F3084FABF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在一個風和日麗的日子，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要出發去幫所長買鳳梨，再開車的路上，忽然蹦的一聲，不小心撞到一條蛇了，結果剛好那個路段的監視器竟然被老鼠咬掉了，無法顯示，但是幸好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很聰明有聽瑪莉的話，安裝富邦產險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並使用行車助手，使用了其他人上傳的另一個行車紀錄，最後很順利的解決這件事故，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173CA-47DD-4F9F-B2BA-F3084FABF81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89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將影片即時上傳存擋，避免固定洗掉的影片成為遺憾，利人利己 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重新利用閒置資源，讓需求者得以用方便或便宜的代價去得資源 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領先全台樹立壟斷型市場 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穩固富邦本身用戶，開拓新的潛在客群 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商業模式開拓整體公司體各領域的商機 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建立實踐助人為快樂之本的社會企業正循環 </a:t>
            </a:r>
            <a:endParaRPr lang="en-US" altLang="zh-TW" dirty="0"/>
          </a:p>
          <a:p>
            <a:r>
              <a:rPr lang="en-US" altLang="zh-TW" dirty="0"/>
              <a:t>7.</a:t>
            </a:r>
            <a:r>
              <a:rPr lang="zh-TW" altLang="en-US" dirty="0"/>
              <a:t>從企業角度活用共享經濟，收集客戶習慣建立大數據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2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173CA-47DD-4F9F-B2BA-F3084FABF81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43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增加保戶數</a:t>
            </a:r>
            <a:r>
              <a:rPr lang="en-US" altLang="zh-TW" dirty="0"/>
              <a:t>(</a:t>
            </a:r>
            <a:r>
              <a:rPr lang="zh-TW" altLang="en-US" dirty="0"/>
              <a:t>因為有這項功能可以讓保戶在處理車禍時能更清楚該準備之資料，並掌握理賠的進度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能增加富邦產險</a:t>
            </a:r>
            <a:r>
              <a:rPr lang="en-US" altLang="zh-TW" dirty="0"/>
              <a:t>app</a:t>
            </a:r>
            <a:r>
              <a:rPr lang="zh-TW" altLang="en-US" dirty="0"/>
              <a:t>下載數量</a:t>
            </a:r>
            <a:r>
              <a:rPr lang="en-US" altLang="zh-TW" dirty="0"/>
              <a:t>(</a:t>
            </a:r>
            <a:r>
              <a:rPr lang="zh-TW" altLang="en-US" dirty="0"/>
              <a:t>藉由衝高下載人數能更貼近保戶需求，也可藉由</a:t>
            </a:r>
            <a:r>
              <a:rPr lang="en-US" altLang="zh-TW" dirty="0"/>
              <a:t>app</a:t>
            </a:r>
            <a:r>
              <a:rPr lang="zh-TW" altLang="en-US" dirty="0"/>
              <a:t>去收集保戶最重視的部分 例如保額、保險種類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對保戶而言，在發生車禍時能更清楚理賠程序</a:t>
            </a:r>
          </a:p>
          <a:p>
            <a:r>
              <a:rPr lang="zh-TW" altLang="en-US" dirty="0"/>
              <a:t>對富邦而言，增加獎勵機制或許能吸引非富邦之保戶投保富邦產險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0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6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6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38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在一個風和日麗的日子，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要出發去幫所長買鳳梨，再開車的路上，忽然蹦的一聲，不小心撞到一條蛇了，結果剛好那個路段的監視器竟然被老鼠咬掉了，無法顯示，但是幸好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很聰明有聽瑪莉的話，安裝富邦產險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並使用行車助手，使用了其他人上傳的另一個行車紀錄，最後很順利的解決這件事故，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173CA-47DD-4F9F-B2BA-F3084FABF81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31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6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6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55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5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173CA-47DD-4F9F-B2BA-F3084FABF8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79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173CA-47DD-4F9F-B2BA-F3084FABF8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增加保戶數</a:t>
            </a:r>
            <a:r>
              <a:rPr lang="en-US" altLang="zh-TW" dirty="0"/>
              <a:t>(</a:t>
            </a:r>
            <a:r>
              <a:rPr lang="zh-TW" altLang="en-US" dirty="0"/>
              <a:t>因為有這項功能可以讓保戶在處理車禍時能更清楚該準備之資料，並掌握理賠的進度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能增加富邦產險</a:t>
            </a:r>
            <a:r>
              <a:rPr lang="en-US" altLang="zh-TW" dirty="0"/>
              <a:t>app</a:t>
            </a:r>
            <a:r>
              <a:rPr lang="zh-TW" altLang="en-US" dirty="0"/>
              <a:t>下載數量</a:t>
            </a:r>
            <a:r>
              <a:rPr lang="en-US" altLang="zh-TW" dirty="0"/>
              <a:t>(</a:t>
            </a:r>
            <a:r>
              <a:rPr lang="zh-TW" altLang="en-US" dirty="0"/>
              <a:t>藉由衝高下載人數能更貼近保戶需求，也可藉由</a:t>
            </a:r>
            <a:r>
              <a:rPr lang="en-US" altLang="zh-TW" dirty="0"/>
              <a:t>app</a:t>
            </a:r>
            <a:r>
              <a:rPr lang="zh-TW" altLang="en-US" dirty="0"/>
              <a:t>去收集保戶最重視的部分 例如保額、保險種類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對保戶而言，在發生車禍時能更清楚理賠程序</a:t>
            </a:r>
          </a:p>
          <a:p>
            <a:r>
              <a:rPr lang="zh-TW" altLang="en-US" dirty="0"/>
              <a:t>對富邦而言，增加獎勵機制或許能吸引非富邦之保戶投保富邦產險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6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在一個風和日麗的日子，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要出發去幫所長買鳳梨，再開車的路上，忽然蹦的一聲，不小心撞到一條蛇了，結果剛好那個路段的監視器竟然被老鼠咬掉了，無法顯示，但是幸好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很聰明有聽瑪莉的話，安裝富邦產險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並使用行車助手，使用了其他人上傳的另一個行車紀錄，最後很順利的解決這件事故，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173CA-47DD-4F9F-B2BA-F3084FABF81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4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將影片即時上傳存擋，避免固定洗掉的影片成為遺憾，利人利己 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重新利用閒置資源，讓需求者得以用方便或便宜的代價去得資源 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領先全台樹立壟斷型市場 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穩固富邦本身用戶，開拓新的潛在客群 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商業模式開拓整體公司體各領域的商機 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建立實踐助人為快樂之本的社會企業正循環 </a:t>
            </a:r>
            <a:endParaRPr lang="en-US" altLang="zh-TW" dirty="0"/>
          </a:p>
          <a:p>
            <a:r>
              <a:rPr lang="en-US" altLang="zh-TW" dirty="0"/>
              <a:t>7.</a:t>
            </a:r>
            <a:r>
              <a:rPr lang="zh-TW" altLang="en-US" dirty="0"/>
              <a:t>從企業角度活用共享經濟，收集客戶習慣建立大數據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8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23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79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69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06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91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2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331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10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56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68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25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675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25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64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824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427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1683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Century Gothic</a:t>
            </a: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1.3</a:t>
            </a: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7619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点击</a:t>
            </a:r>
            <a:r>
              <a:rPr kumimoji="1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667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7598" y="7101409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1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692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4623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352"/>
            <a:ext cx="10847291" cy="260648"/>
          </a:xfrm>
          <a:prstGeom prst="rect">
            <a:avLst/>
          </a:prstGeom>
          <a:solidFill>
            <a:srgbClr val="00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marL="0" marR="0" lvl="0" indent="0" algn="ctr" defTabSz="9141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0847291" y="6597352"/>
            <a:ext cx="1344709" cy="260648"/>
          </a:xfrm>
          <a:prstGeom prst="rect">
            <a:avLst/>
          </a:prstGeom>
          <a:solidFill>
            <a:srgbClr val="00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marL="0" marR="0" lvl="0" indent="0" algn="ctr" defTabSz="9141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7598" y="7101409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1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74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33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7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1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03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25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42E7-DD5B-4CE7-96E0-9E7DD90F6A3E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8920-BFB7-4F42-A916-1F689C4EE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97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000000001moshang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00000fff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-7598" y="7101409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1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6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77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txStyles>
    <p:titleStyle>
      <a:lvl1pPr algn="ctr" defTabSz="9141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9" indent="-342799" algn="l" defTabSz="914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3" indent="-285666" algn="l" defTabSz="9141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defTabSz="914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33" indent="-228533" algn="l" defTabSz="9141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01" indent="-228533" algn="l" defTabSz="91413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富邦產險行車助手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2716213"/>
            <a:ext cx="7467600" cy="1655762"/>
          </a:xfrm>
        </p:spPr>
        <p:txBody>
          <a:bodyPr/>
          <a:lstStyle/>
          <a:p>
            <a:pPr algn="dist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共享你的行車紀錄器，打造智慧交通供應鏈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0" y="3740837"/>
            <a:ext cx="2601185" cy="260118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703" y="601017"/>
            <a:ext cx="1300593" cy="1300593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3357196" y="3962400"/>
            <a:ext cx="883480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365982" y="3943350"/>
            <a:ext cx="0" cy="29146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03440" y="5178747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spc="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財金所</a:t>
            </a:r>
          </a:p>
        </p:txBody>
      </p:sp>
      <p:sp>
        <p:nvSpPr>
          <p:cNvPr id="25" name="矩形 24"/>
          <p:cNvSpPr/>
          <p:nvPr/>
        </p:nvSpPr>
        <p:spPr>
          <a:xfrm>
            <a:off x="4003440" y="4528451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spc="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MBA</a:t>
            </a:r>
            <a:endParaRPr lang="zh-TW" altLang="en-US" sz="2400" spc="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03440" y="5829043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spc="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資管</a:t>
            </a:r>
            <a:r>
              <a:rPr lang="en-US" altLang="zh-TW" sz="2400" spc="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TW" altLang="en-US" sz="2400" spc="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資工</a:t>
            </a:r>
          </a:p>
        </p:txBody>
      </p:sp>
      <p:sp>
        <p:nvSpPr>
          <p:cNvPr id="27" name="文字方塊 10"/>
          <p:cNvSpPr txBox="1"/>
          <p:nvPr/>
        </p:nvSpPr>
        <p:spPr>
          <a:xfrm>
            <a:off x="6096000" y="4528451"/>
            <a:ext cx="249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邱筱雯</a:t>
            </a:r>
            <a:endParaRPr lang="zh-TW" altLang="en-US" sz="2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8" name="文字方塊 11"/>
          <p:cNvSpPr txBox="1"/>
          <p:nvPr/>
        </p:nvSpPr>
        <p:spPr>
          <a:xfrm>
            <a:off x="6096000" y="5178747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范宇潔、郭美萱、王梓煜、吳浩維</a:t>
            </a:r>
            <a:endParaRPr lang="zh-TW" altLang="en-US" sz="2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9" name="文字方塊 12"/>
          <p:cNvSpPr txBox="1"/>
          <p:nvPr/>
        </p:nvSpPr>
        <p:spPr>
          <a:xfrm>
            <a:off x="6096000" y="582904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林進仰、張思馳、張力仁</a:t>
            </a:r>
          </a:p>
        </p:txBody>
      </p:sp>
    </p:spTree>
    <p:extLst>
      <p:ext uri="{BB962C8B-B14F-4D97-AF65-F5344CB8AC3E}">
        <p14:creationId xmlns:p14="http://schemas.microsoft.com/office/powerpoint/2010/main" val="195177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如周邊有發生意外，可選擇共享影片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12192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" y="0"/>
            <a:ext cx="863871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產險價值提升帶來之附加效益</a:t>
            </a:r>
          </a:p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Additional benefits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</a:t>
            </a:r>
            <a:endParaRPr lang="en-US" altLang="zh-TW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TW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 Diagram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7" y="106900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下箭头 51"/>
          <p:cNvSpPr/>
          <p:nvPr/>
        </p:nvSpPr>
        <p:spPr>
          <a:xfrm>
            <a:off x="-491018" y="-819472"/>
            <a:ext cx="7162931" cy="8026195"/>
          </a:xfrm>
          <a:prstGeom prst="downArrow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1910862" y="1579440"/>
            <a:ext cx="2461846" cy="92330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 defTabSz="914133"/>
            <a:r>
              <a:rPr lang="en-US" altLang="zh-TW" sz="5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5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4"/>
          <p:cNvSpPr txBox="1">
            <a:spLocks/>
          </p:cNvSpPr>
          <p:nvPr/>
        </p:nvSpPr>
        <p:spPr>
          <a:xfrm>
            <a:off x="7467279" y="2925525"/>
            <a:ext cx="2879571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zh-TW" altLang="en-US" sz="4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富邦產險</a:t>
            </a:r>
            <a:endParaRPr lang="en-US" altLang="zh-TW" sz="4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170"/>
            <a:r>
              <a:rPr lang="zh-TW" altLang="en-US" sz="4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行車助手</a:t>
            </a:r>
            <a:endParaRPr lang="zh-CN" altLang="en-US" sz="4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39270" y="4293677"/>
            <a:ext cx="1436301" cy="205121"/>
            <a:chOff x="4369395" y="3284984"/>
            <a:chExt cx="1436675" cy="205121"/>
          </a:xfrm>
        </p:grpSpPr>
        <p:sp>
          <p:nvSpPr>
            <p:cNvPr id="28" name="文本框 9"/>
            <p:cNvSpPr txBox="1"/>
            <p:nvPr/>
          </p:nvSpPr>
          <p:spPr>
            <a:xfrm>
              <a:off x="4581936" y="3284984"/>
              <a:ext cx="1224134" cy="2051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defTabSz="914133"/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Demo</a:t>
              </a:r>
              <a:r>
                <a:rPr lang="zh-TW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0A89B"/>
              </a:solidFill>
              <a:ln>
                <a:solidFill>
                  <a:srgbClr val="00A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8979055" y="4293677"/>
            <a:ext cx="1436301" cy="205121"/>
            <a:chOff x="4369395" y="3284984"/>
            <a:chExt cx="1436675" cy="205121"/>
          </a:xfrm>
        </p:grpSpPr>
        <p:sp>
          <p:nvSpPr>
            <p:cNvPr id="33" name="文本框 9"/>
            <p:cNvSpPr txBox="1"/>
            <p:nvPr/>
          </p:nvSpPr>
          <p:spPr>
            <a:xfrm>
              <a:off x="4581936" y="3284984"/>
              <a:ext cx="1224134" cy="2051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defTabSz="914133"/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Demo</a:t>
              </a:r>
              <a:r>
                <a:rPr lang="zh-TW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0A89B"/>
              </a:solidFill>
              <a:ln>
                <a:solidFill>
                  <a:srgbClr val="00A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7539270" y="4582289"/>
            <a:ext cx="1436301" cy="205121"/>
            <a:chOff x="4369395" y="3284984"/>
            <a:chExt cx="1436675" cy="205121"/>
          </a:xfrm>
        </p:grpSpPr>
        <p:sp>
          <p:nvSpPr>
            <p:cNvPr id="38" name="文本框 9"/>
            <p:cNvSpPr txBox="1"/>
            <p:nvPr/>
          </p:nvSpPr>
          <p:spPr>
            <a:xfrm>
              <a:off x="4581936" y="3284984"/>
              <a:ext cx="1224134" cy="2051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defTabSz="914133"/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Demo</a:t>
              </a:r>
              <a:r>
                <a:rPr lang="zh-TW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0A89B"/>
              </a:solidFill>
              <a:ln>
                <a:solidFill>
                  <a:srgbClr val="00A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8979055" y="4582289"/>
            <a:ext cx="1436301" cy="205121"/>
            <a:chOff x="4369395" y="3284984"/>
            <a:chExt cx="1436675" cy="205121"/>
          </a:xfrm>
        </p:grpSpPr>
        <p:sp>
          <p:nvSpPr>
            <p:cNvPr id="43" name="文本框 9"/>
            <p:cNvSpPr txBox="1"/>
            <p:nvPr/>
          </p:nvSpPr>
          <p:spPr>
            <a:xfrm>
              <a:off x="4581936" y="3284984"/>
              <a:ext cx="1224134" cy="2051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defTabSz="914133"/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Demo</a:t>
              </a:r>
              <a:r>
                <a:rPr lang="zh-TW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0A89B"/>
              </a:solidFill>
              <a:ln>
                <a:solidFill>
                  <a:srgbClr val="00A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7539270" y="4869741"/>
            <a:ext cx="1436301" cy="205121"/>
            <a:chOff x="4369395" y="3284984"/>
            <a:chExt cx="1436675" cy="205121"/>
          </a:xfrm>
        </p:grpSpPr>
        <p:sp>
          <p:nvSpPr>
            <p:cNvPr id="48" name="文本框 9"/>
            <p:cNvSpPr txBox="1"/>
            <p:nvPr/>
          </p:nvSpPr>
          <p:spPr>
            <a:xfrm>
              <a:off x="4581936" y="3284984"/>
              <a:ext cx="1224134" cy="2051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defTabSz="914133"/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Demo</a:t>
              </a:r>
              <a:r>
                <a:rPr lang="zh-TW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流程</a:t>
              </a:r>
              <a:r>
                <a:rPr lang="en-US" altLang="zh-TW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0A89B"/>
              </a:solidFill>
              <a:ln>
                <a:solidFill>
                  <a:srgbClr val="00A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/>
                <a:endParaRPr lang="zh-CN" altLang="en-US" sz="1733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66" name="直接连接符 65"/>
          <p:cNvCxnSpPr/>
          <p:nvPr/>
        </p:nvCxnSpPr>
        <p:spPr>
          <a:xfrm>
            <a:off x="7586980" y="4005064"/>
            <a:ext cx="2471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弧形 77"/>
          <p:cNvSpPr/>
          <p:nvPr/>
        </p:nvSpPr>
        <p:spPr>
          <a:xfrm rot="8155962">
            <a:off x="1962563" y="722753"/>
            <a:ext cx="2231667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3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914133"/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51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900"/>
                            </p:stCondLst>
                            <p:childTnLst>
                              <p:par>
                                <p:cTn id="10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" grpId="0"/>
      <p:bldP spid="25" grpId="0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角矩形 2"/>
          <p:cNvSpPr/>
          <p:nvPr/>
        </p:nvSpPr>
        <p:spPr>
          <a:xfrm>
            <a:off x="2593738" y="5431530"/>
            <a:ext cx="2837252" cy="855890"/>
          </a:xfrm>
          <a:prstGeom prst="roundRect">
            <a:avLst>
              <a:gd name="adj" fmla="val 4575"/>
            </a:avLst>
          </a:prstGeom>
          <a:solidFill>
            <a:srgbClr val="2895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GPS</a:t>
            </a:r>
            <a:r>
              <a:rPr lang="zh-CN" altLang="en-US" sz="3600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模塊</a:t>
            </a:r>
          </a:p>
          <a:p>
            <a:pPr algn="ctr"/>
            <a:endParaRPr kumimoji="1" lang="zh-CN" altLang="en-US" dirty="0"/>
          </a:p>
        </p:txBody>
      </p:sp>
      <p:sp>
        <p:nvSpPr>
          <p:cNvPr id="75" name="圆角矩形 2"/>
          <p:cNvSpPr/>
          <p:nvPr/>
        </p:nvSpPr>
        <p:spPr>
          <a:xfrm>
            <a:off x="9185534" y="4991750"/>
            <a:ext cx="2837252" cy="879561"/>
          </a:xfrm>
          <a:prstGeom prst="roundRect">
            <a:avLst>
              <a:gd name="adj" fmla="val 4575"/>
            </a:avLst>
          </a:prstGeom>
          <a:solidFill>
            <a:srgbClr val="2895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Source Code Pro Black" panose="020B0809030403020204" pitchFamily="49" charset="0"/>
                <a:ea typeface="Noto Sans CJK TC Thin" panose="020B0200000000000000" pitchFamily="34" charset="-120"/>
              </a:rPr>
              <a:t>G-sensor</a:t>
            </a:r>
          </a:p>
        </p:txBody>
      </p:sp>
      <p:sp>
        <p:nvSpPr>
          <p:cNvPr id="3" name="矩形 2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" y="0"/>
            <a:ext cx="863871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多功能行車記錄儀</a:t>
            </a:r>
          </a:p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Additional benefits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47291" y="6577616"/>
            <a:ext cx="1367796" cy="297421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ctr"/>
            <a:r>
              <a: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</a:p>
        </p:txBody>
      </p:sp>
      <p:sp>
        <p:nvSpPr>
          <p:cNvPr id="42" name="等腰三角形 41"/>
          <p:cNvSpPr/>
          <p:nvPr/>
        </p:nvSpPr>
        <p:spPr>
          <a:xfrm rot="16200000">
            <a:off x="11135228" y="6665616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11773203" y="6672660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3" y="128954"/>
            <a:ext cx="631650" cy="631650"/>
          </a:xfrm>
          <a:prstGeom prst="rect">
            <a:avLst/>
          </a:prstGeom>
        </p:spPr>
      </p:pic>
      <p:grpSp>
        <p:nvGrpSpPr>
          <p:cNvPr id="46" name="群組 45"/>
          <p:cNvGrpSpPr/>
          <p:nvPr/>
        </p:nvGrpSpPr>
        <p:grpSpPr>
          <a:xfrm>
            <a:off x="6092201" y="2831794"/>
            <a:ext cx="2999907" cy="3715303"/>
            <a:chOff x="2618251" y="1005576"/>
            <a:chExt cx="4098858" cy="4137924"/>
          </a:xfrm>
        </p:grpSpPr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2769872" y="3686506"/>
              <a:ext cx="1924114" cy="1456994"/>
            </a:xfrm>
            <a:custGeom>
              <a:avLst/>
              <a:gdLst>
                <a:gd name="T0" fmla="*/ 476 w 542"/>
                <a:gd name="T1" fmla="*/ 410 h 410"/>
                <a:gd name="T2" fmla="*/ 476 w 542"/>
                <a:gd name="T3" fmla="*/ 121 h 410"/>
                <a:gd name="T4" fmla="*/ 422 w 542"/>
                <a:gd name="T5" fmla="*/ 67 h 410"/>
                <a:gd name="T6" fmla="*/ 0 w 542"/>
                <a:gd name="T7" fmla="*/ 67 h 410"/>
                <a:gd name="T8" fmla="*/ 0 w 542"/>
                <a:gd name="T9" fmla="*/ 0 h 410"/>
                <a:gd name="T10" fmla="*/ 422 w 542"/>
                <a:gd name="T11" fmla="*/ 0 h 410"/>
                <a:gd name="T12" fmla="*/ 542 w 542"/>
                <a:gd name="T13" fmla="*/ 121 h 410"/>
                <a:gd name="T14" fmla="*/ 542 w 542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2" h="410">
                  <a:moveTo>
                    <a:pt x="476" y="410"/>
                  </a:moveTo>
                  <a:cubicBezTo>
                    <a:pt x="476" y="121"/>
                    <a:pt x="476" y="121"/>
                    <a:pt x="476" y="121"/>
                  </a:cubicBezTo>
                  <a:cubicBezTo>
                    <a:pt x="476" y="91"/>
                    <a:pt x="451" y="67"/>
                    <a:pt x="42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88" y="0"/>
                    <a:pt x="542" y="54"/>
                    <a:pt x="542" y="121"/>
                  </a:cubicBezTo>
                  <a:cubicBezTo>
                    <a:pt x="542" y="410"/>
                    <a:pt x="542" y="410"/>
                    <a:pt x="542" y="410"/>
                  </a:cubicBezTo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4576736" y="3733117"/>
              <a:ext cx="1399493" cy="550320"/>
            </a:xfrm>
            <a:custGeom>
              <a:avLst/>
              <a:gdLst>
                <a:gd name="T0" fmla="*/ 275 w 394"/>
                <a:gd name="T1" fmla="*/ 155 h 155"/>
                <a:gd name="T2" fmla="*/ 0 w 394"/>
                <a:gd name="T3" fmla="*/ 155 h 155"/>
                <a:gd name="T4" fmla="*/ 0 w 394"/>
                <a:gd name="T5" fmla="*/ 94 h 155"/>
                <a:gd name="T6" fmla="*/ 275 w 394"/>
                <a:gd name="T7" fmla="*/ 94 h 155"/>
                <a:gd name="T8" fmla="*/ 332 w 394"/>
                <a:gd name="T9" fmla="*/ 37 h 155"/>
                <a:gd name="T10" fmla="*/ 332 w 394"/>
                <a:gd name="T11" fmla="*/ 0 h 155"/>
                <a:gd name="T12" fmla="*/ 394 w 394"/>
                <a:gd name="T13" fmla="*/ 0 h 155"/>
                <a:gd name="T14" fmla="*/ 394 w 394"/>
                <a:gd name="T15" fmla="*/ 37 h 155"/>
                <a:gd name="T16" fmla="*/ 275 w 394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155">
                  <a:moveTo>
                    <a:pt x="275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307" y="94"/>
                    <a:pt x="332" y="68"/>
                    <a:pt x="332" y="37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94" y="37"/>
                    <a:pt x="394" y="37"/>
                    <a:pt x="394" y="37"/>
                  </a:cubicBezTo>
                  <a:cubicBezTo>
                    <a:pt x="394" y="102"/>
                    <a:pt x="341" y="155"/>
                    <a:pt x="275" y="155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4758625" y="1889697"/>
              <a:ext cx="1277733" cy="521752"/>
            </a:xfrm>
            <a:custGeom>
              <a:avLst/>
              <a:gdLst>
                <a:gd name="T0" fmla="*/ 250 w 360"/>
                <a:gd name="T1" fmla="*/ 147 h 147"/>
                <a:gd name="T2" fmla="*/ 0 w 360"/>
                <a:gd name="T3" fmla="*/ 147 h 147"/>
                <a:gd name="T4" fmla="*/ 0 w 360"/>
                <a:gd name="T5" fmla="*/ 102 h 147"/>
                <a:gd name="T6" fmla="*/ 250 w 360"/>
                <a:gd name="T7" fmla="*/ 102 h 147"/>
                <a:gd name="T8" fmla="*/ 315 w 360"/>
                <a:gd name="T9" fmla="*/ 37 h 147"/>
                <a:gd name="T10" fmla="*/ 315 w 360"/>
                <a:gd name="T11" fmla="*/ 0 h 147"/>
                <a:gd name="T12" fmla="*/ 360 w 360"/>
                <a:gd name="T13" fmla="*/ 0 h 147"/>
                <a:gd name="T14" fmla="*/ 360 w 360"/>
                <a:gd name="T15" fmla="*/ 37 h 147"/>
                <a:gd name="T16" fmla="*/ 250 w 360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47">
                  <a:moveTo>
                    <a:pt x="25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86" y="102"/>
                    <a:pt x="315" y="73"/>
                    <a:pt x="315" y="37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60" y="98"/>
                    <a:pt x="311" y="147"/>
                    <a:pt x="250" y="147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3841665" y="2528729"/>
              <a:ext cx="554687" cy="1282577"/>
            </a:xfrm>
            <a:custGeom>
              <a:avLst/>
              <a:gdLst>
                <a:gd name="T0" fmla="*/ 156 w 156"/>
                <a:gd name="T1" fmla="*/ 361 h 361"/>
                <a:gd name="T2" fmla="*/ 95 w 156"/>
                <a:gd name="T3" fmla="*/ 361 h 361"/>
                <a:gd name="T4" fmla="*/ 95 w 156"/>
                <a:gd name="T5" fmla="*/ 118 h 361"/>
                <a:gd name="T6" fmla="*/ 38 w 156"/>
                <a:gd name="T7" fmla="*/ 61 h 361"/>
                <a:gd name="T8" fmla="*/ 0 w 156"/>
                <a:gd name="T9" fmla="*/ 61 h 361"/>
                <a:gd name="T10" fmla="*/ 0 w 156"/>
                <a:gd name="T11" fmla="*/ 0 h 361"/>
                <a:gd name="T12" fmla="*/ 38 w 156"/>
                <a:gd name="T13" fmla="*/ 0 h 361"/>
                <a:gd name="T14" fmla="*/ 156 w 156"/>
                <a:gd name="T15" fmla="*/ 118 h 361"/>
                <a:gd name="T16" fmla="*/ 156 w 156"/>
                <a:gd name="T17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61">
                  <a:moveTo>
                    <a:pt x="156" y="361"/>
                  </a:moveTo>
                  <a:cubicBezTo>
                    <a:pt x="95" y="361"/>
                    <a:pt x="95" y="361"/>
                    <a:pt x="95" y="361"/>
                  </a:cubicBezTo>
                  <a:cubicBezTo>
                    <a:pt x="95" y="118"/>
                    <a:pt x="95" y="118"/>
                    <a:pt x="95" y="118"/>
                  </a:cubicBezTo>
                  <a:cubicBezTo>
                    <a:pt x="95" y="87"/>
                    <a:pt x="69" y="61"/>
                    <a:pt x="38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03" y="0"/>
                    <a:pt x="156" y="53"/>
                    <a:pt x="156" y="118"/>
                  </a:cubicBezTo>
                  <a:lnTo>
                    <a:pt x="156" y="361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5011165" y="2969285"/>
              <a:ext cx="1554323" cy="1243483"/>
            </a:xfrm>
            <a:custGeom>
              <a:avLst/>
              <a:gdLst>
                <a:gd name="T0" fmla="*/ 54 w 438"/>
                <a:gd name="T1" fmla="*/ 350 h 350"/>
                <a:gd name="T2" fmla="*/ 0 w 438"/>
                <a:gd name="T3" fmla="*/ 350 h 350"/>
                <a:gd name="T4" fmla="*/ 0 w 438"/>
                <a:gd name="T5" fmla="*/ 114 h 350"/>
                <a:gd name="T6" fmla="*/ 115 w 438"/>
                <a:gd name="T7" fmla="*/ 0 h 350"/>
                <a:gd name="T8" fmla="*/ 438 w 438"/>
                <a:gd name="T9" fmla="*/ 0 h 350"/>
                <a:gd name="T10" fmla="*/ 438 w 438"/>
                <a:gd name="T11" fmla="*/ 53 h 350"/>
                <a:gd name="T12" fmla="*/ 115 w 438"/>
                <a:gd name="T13" fmla="*/ 53 h 350"/>
                <a:gd name="T14" fmla="*/ 54 w 438"/>
                <a:gd name="T15" fmla="*/ 114 h 350"/>
                <a:gd name="T16" fmla="*/ 54 w 438"/>
                <a:gd name="T17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350">
                  <a:moveTo>
                    <a:pt x="54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53"/>
                    <a:pt x="438" y="53"/>
                    <a:pt x="438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81" y="53"/>
                    <a:pt x="54" y="80"/>
                    <a:pt x="54" y="114"/>
                  </a:cubicBezTo>
                  <a:lnTo>
                    <a:pt x="54" y="350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3348610" y="1467184"/>
              <a:ext cx="1345377" cy="521752"/>
            </a:xfrm>
            <a:custGeom>
              <a:avLst/>
              <a:gdLst>
                <a:gd name="T0" fmla="*/ 379 w 379"/>
                <a:gd name="T1" fmla="*/ 147 h 147"/>
                <a:gd name="T2" fmla="*/ 110 w 379"/>
                <a:gd name="T3" fmla="*/ 147 h 147"/>
                <a:gd name="T4" fmla="*/ 0 w 379"/>
                <a:gd name="T5" fmla="*/ 37 h 147"/>
                <a:gd name="T6" fmla="*/ 0 w 379"/>
                <a:gd name="T7" fmla="*/ 0 h 147"/>
                <a:gd name="T8" fmla="*/ 45 w 379"/>
                <a:gd name="T9" fmla="*/ 0 h 147"/>
                <a:gd name="T10" fmla="*/ 45 w 379"/>
                <a:gd name="T11" fmla="*/ 37 h 147"/>
                <a:gd name="T12" fmla="*/ 110 w 379"/>
                <a:gd name="T13" fmla="*/ 102 h 147"/>
                <a:gd name="T14" fmla="*/ 379 w 379"/>
                <a:gd name="T15" fmla="*/ 102 h 147"/>
                <a:gd name="T16" fmla="*/ 379 w 379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9" h="147">
                  <a:moveTo>
                    <a:pt x="379" y="147"/>
                  </a:moveTo>
                  <a:cubicBezTo>
                    <a:pt x="110" y="147"/>
                    <a:pt x="110" y="147"/>
                    <a:pt x="110" y="147"/>
                  </a:cubicBezTo>
                  <a:cubicBezTo>
                    <a:pt x="49" y="147"/>
                    <a:pt x="0" y="98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73"/>
                    <a:pt x="74" y="102"/>
                    <a:pt x="110" y="102"/>
                  </a:cubicBezTo>
                  <a:cubicBezTo>
                    <a:pt x="379" y="102"/>
                    <a:pt x="379" y="102"/>
                    <a:pt x="379" y="102"/>
                  </a:cubicBezTo>
                  <a:lnTo>
                    <a:pt x="379" y="147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"/>
            <p:cNvSpPr>
              <a:spLocks/>
            </p:cNvSpPr>
            <p:nvPr/>
          </p:nvSpPr>
          <p:spPr bwMode="auto">
            <a:xfrm>
              <a:off x="3228353" y="2812911"/>
              <a:ext cx="1053754" cy="536788"/>
            </a:xfrm>
            <a:custGeom>
              <a:avLst/>
              <a:gdLst>
                <a:gd name="T0" fmla="*/ 297 w 297"/>
                <a:gd name="T1" fmla="*/ 151 h 151"/>
                <a:gd name="T2" fmla="*/ 114 w 297"/>
                <a:gd name="T3" fmla="*/ 151 h 151"/>
                <a:gd name="T4" fmla="*/ 0 w 297"/>
                <a:gd name="T5" fmla="*/ 37 h 151"/>
                <a:gd name="T6" fmla="*/ 0 w 297"/>
                <a:gd name="T7" fmla="*/ 0 h 151"/>
                <a:gd name="T8" fmla="*/ 53 w 297"/>
                <a:gd name="T9" fmla="*/ 0 h 151"/>
                <a:gd name="T10" fmla="*/ 53 w 297"/>
                <a:gd name="T11" fmla="*/ 37 h 151"/>
                <a:gd name="T12" fmla="*/ 114 w 297"/>
                <a:gd name="T13" fmla="*/ 98 h 151"/>
                <a:gd name="T14" fmla="*/ 297 w 297"/>
                <a:gd name="T15" fmla="*/ 98 h 151"/>
                <a:gd name="T16" fmla="*/ 297 w 297"/>
                <a:gd name="T1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51">
                  <a:moveTo>
                    <a:pt x="297" y="151"/>
                  </a:moveTo>
                  <a:cubicBezTo>
                    <a:pt x="114" y="151"/>
                    <a:pt x="114" y="151"/>
                    <a:pt x="114" y="151"/>
                  </a:cubicBezTo>
                  <a:cubicBezTo>
                    <a:pt x="51" y="151"/>
                    <a:pt x="0" y="10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71"/>
                    <a:pt x="81" y="98"/>
                    <a:pt x="114" y="98"/>
                  </a:cubicBezTo>
                  <a:cubicBezTo>
                    <a:pt x="297" y="98"/>
                    <a:pt x="297" y="98"/>
                    <a:pt x="297" y="98"/>
                  </a:cubicBezTo>
                  <a:lnTo>
                    <a:pt x="297" y="151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4282106" y="2014497"/>
              <a:ext cx="536648" cy="1054028"/>
            </a:xfrm>
            <a:custGeom>
              <a:avLst/>
              <a:gdLst>
                <a:gd name="T0" fmla="*/ 37 w 151"/>
                <a:gd name="T1" fmla="*/ 297 h 297"/>
                <a:gd name="T2" fmla="*/ 0 w 151"/>
                <a:gd name="T3" fmla="*/ 297 h 297"/>
                <a:gd name="T4" fmla="*/ 0 w 151"/>
                <a:gd name="T5" fmla="*/ 244 h 297"/>
                <a:gd name="T6" fmla="*/ 37 w 151"/>
                <a:gd name="T7" fmla="*/ 244 h 297"/>
                <a:gd name="T8" fmla="*/ 98 w 151"/>
                <a:gd name="T9" fmla="*/ 183 h 297"/>
                <a:gd name="T10" fmla="*/ 98 w 151"/>
                <a:gd name="T11" fmla="*/ 0 h 297"/>
                <a:gd name="T12" fmla="*/ 151 w 151"/>
                <a:gd name="T13" fmla="*/ 0 h 297"/>
                <a:gd name="T14" fmla="*/ 151 w 151"/>
                <a:gd name="T15" fmla="*/ 183 h 297"/>
                <a:gd name="T16" fmla="*/ 37 w 151"/>
                <a:gd name="T1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97">
                  <a:moveTo>
                    <a:pt x="37" y="297"/>
                  </a:moveTo>
                  <a:cubicBezTo>
                    <a:pt x="0" y="297"/>
                    <a:pt x="0" y="297"/>
                    <a:pt x="0" y="297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37" y="244"/>
                    <a:pt x="37" y="244"/>
                    <a:pt x="37" y="244"/>
                  </a:cubicBezTo>
                  <a:cubicBezTo>
                    <a:pt x="71" y="244"/>
                    <a:pt x="98" y="216"/>
                    <a:pt x="98" y="18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183"/>
                    <a:pt x="151" y="183"/>
                    <a:pt x="151" y="183"/>
                  </a:cubicBezTo>
                  <a:cubicBezTo>
                    <a:pt x="151" y="246"/>
                    <a:pt x="100" y="297"/>
                    <a:pt x="37" y="297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4630851" y="1005576"/>
              <a:ext cx="539655" cy="1054028"/>
            </a:xfrm>
            <a:custGeom>
              <a:avLst/>
              <a:gdLst>
                <a:gd name="T0" fmla="*/ 53 w 152"/>
                <a:gd name="T1" fmla="*/ 297 h 297"/>
                <a:gd name="T2" fmla="*/ 0 w 152"/>
                <a:gd name="T3" fmla="*/ 297 h 297"/>
                <a:gd name="T4" fmla="*/ 0 w 152"/>
                <a:gd name="T5" fmla="*/ 114 h 297"/>
                <a:gd name="T6" fmla="*/ 114 w 152"/>
                <a:gd name="T7" fmla="*/ 0 h 297"/>
                <a:gd name="T8" fmla="*/ 152 w 152"/>
                <a:gd name="T9" fmla="*/ 0 h 297"/>
                <a:gd name="T10" fmla="*/ 152 w 152"/>
                <a:gd name="T11" fmla="*/ 53 h 297"/>
                <a:gd name="T12" fmla="*/ 114 w 152"/>
                <a:gd name="T13" fmla="*/ 53 h 297"/>
                <a:gd name="T14" fmla="*/ 53 w 152"/>
                <a:gd name="T15" fmla="*/ 114 h 297"/>
                <a:gd name="T16" fmla="*/ 53 w 152"/>
                <a:gd name="T1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97">
                  <a:moveTo>
                    <a:pt x="53" y="297"/>
                  </a:moveTo>
                  <a:cubicBezTo>
                    <a:pt x="0" y="297"/>
                    <a:pt x="0" y="297"/>
                    <a:pt x="0" y="29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81" y="53"/>
                    <a:pt x="53" y="80"/>
                    <a:pt x="53" y="114"/>
                  </a:cubicBezTo>
                  <a:lnTo>
                    <a:pt x="53" y="297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椭圆 39"/>
            <p:cNvSpPr/>
            <p:nvPr/>
          </p:nvSpPr>
          <p:spPr>
            <a:xfrm>
              <a:off x="2618251" y="3650420"/>
              <a:ext cx="321687" cy="321771"/>
            </a:xfrm>
            <a:prstGeom prst="ellipse">
              <a:avLst/>
            </a:prstGeom>
            <a:solidFill>
              <a:srgbClr val="34495E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>
                <a:solidFill>
                  <a:srgbClr val="57C6CF"/>
                </a:solidFill>
              </a:endParaRPr>
            </a:p>
          </p:txBody>
        </p:sp>
        <p:sp>
          <p:nvSpPr>
            <p:cNvPr id="62" name="椭圆 40"/>
            <p:cNvSpPr/>
            <p:nvPr/>
          </p:nvSpPr>
          <p:spPr>
            <a:xfrm>
              <a:off x="3159703" y="2574014"/>
              <a:ext cx="321687" cy="321771"/>
            </a:xfrm>
            <a:prstGeom prst="ellipse">
              <a:avLst/>
            </a:prstGeom>
            <a:solidFill>
              <a:srgbClr val="34495E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>
                <a:solidFill>
                  <a:srgbClr val="57C6CF"/>
                </a:solidFill>
              </a:endParaRPr>
            </a:p>
          </p:txBody>
        </p:sp>
        <p:sp>
          <p:nvSpPr>
            <p:cNvPr id="64" name="椭圆 41"/>
            <p:cNvSpPr/>
            <p:nvPr/>
          </p:nvSpPr>
          <p:spPr>
            <a:xfrm>
              <a:off x="6395422" y="2907639"/>
              <a:ext cx="321687" cy="321771"/>
            </a:xfrm>
            <a:prstGeom prst="ellipse">
              <a:avLst/>
            </a:prstGeom>
            <a:solidFill>
              <a:srgbClr val="34495E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>
                <a:solidFill>
                  <a:srgbClr val="57C6CF"/>
                </a:solidFill>
              </a:endParaRPr>
            </a:p>
          </p:txBody>
        </p:sp>
        <p:sp>
          <p:nvSpPr>
            <p:cNvPr id="65" name="椭圆 42"/>
            <p:cNvSpPr/>
            <p:nvPr/>
          </p:nvSpPr>
          <p:spPr>
            <a:xfrm>
              <a:off x="5796340" y="1674962"/>
              <a:ext cx="321687" cy="321771"/>
            </a:xfrm>
            <a:prstGeom prst="ellipse">
              <a:avLst/>
            </a:prstGeom>
            <a:solidFill>
              <a:srgbClr val="34495E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>
                <a:solidFill>
                  <a:srgbClr val="57C6CF"/>
                </a:solidFill>
              </a:endParaRPr>
            </a:p>
          </p:txBody>
        </p:sp>
        <p:sp>
          <p:nvSpPr>
            <p:cNvPr id="66" name="椭圆 43"/>
            <p:cNvSpPr/>
            <p:nvPr/>
          </p:nvSpPr>
          <p:spPr>
            <a:xfrm>
              <a:off x="3264639" y="1217914"/>
              <a:ext cx="321687" cy="321771"/>
            </a:xfrm>
            <a:prstGeom prst="ellipse">
              <a:avLst/>
            </a:prstGeom>
            <a:solidFill>
              <a:srgbClr val="34495E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>
                <a:solidFill>
                  <a:srgbClr val="57C6CF"/>
                </a:solidFill>
              </a:endParaRPr>
            </a:p>
          </p:txBody>
        </p:sp>
      </p:grpSp>
      <p:sp>
        <p:nvSpPr>
          <p:cNvPr id="73" name="等腰三角形 72"/>
          <p:cNvSpPr/>
          <p:nvPr/>
        </p:nvSpPr>
        <p:spPr>
          <a:xfrm rot="16200000">
            <a:off x="8351421" y="4999212"/>
            <a:ext cx="108012" cy="930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-7598" y="6547097"/>
            <a:ext cx="12199598" cy="31534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圆角矩形 2"/>
          <p:cNvSpPr/>
          <p:nvPr/>
        </p:nvSpPr>
        <p:spPr>
          <a:xfrm>
            <a:off x="5910599" y="1311004"/>
            <a:ext cx="3704167" cy="1152808"/>
          </a:xfrm>
          <a:prstGeom prst="roundRect">
            <a:avLst>
              <a:gd name="adj" fmla="val 4575"/>
            </a:avLst>
          </a:prstGeom>
          <a:solidFill>
            <a:srgbClr val="2895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spc="300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內建</a:t>
            </a:r>
            <a:r>
              <a:rPr lang="en-US" altLang="zh-TW" sz="3200" spc="300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wifi</a:t>
            </a:r>
            <a:r>
              <a:rPr lang="zh-TW" altLang="en-US" sz="3200" spc="300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發射裝置</a:t>
            </a:r>
            <a:endParaRPr lang="en-US" altLang="zh-TW" sz="3200" spc="300" dirty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0" y="1038694"/>
            <a:ext cx="4167817" cy="41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/>
          <p:cNvGrpSpPr/>
          <p:nvPr/>
        </p:nvGrpSpPr>
        <p:grpSpPr>
          <a:xfrm>
            <a:off x="1600200" y="458930"/>
            <a:ext cx="11163300" cy="6596787"/>
            <a:chOff x="450166" y="458930"/>
            <a:chExt cx="12639301" cy="6596787"/>
          </a:xfrm>
        </p:grpSpPr>
        <p:sp>
          <p:nvSpPr>
            <p:cNvPr id="43" name="文字方塊 42"/>
            <p:cNvSpPr txBox="1"/>
            <p:nvPr/>
          </p:nvSpPr>
          <p:spPr>
            <a:xfrm>
              <a:off x="2729132" y="1885071"/>
              <a:ext cx="3873176" cy="5170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C000"/>
                  </a:solidFill>
                  <a:latin typeface="PingFang TC" charset="-120"/>
                  <a:ea typeface="PingFang TC" charset="-120"/>
                  <a:cs typeface="PingFang TC" charset="-120"/>
                </a:rPr>
                <a:t>使用前</a:t>
              </a:r>
            </a:p>
            <a:p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通知理賠人員</a:t>
              </a:r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mr-IN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將上傳現場照片</a:t>
              </a:r>
              <a:r>
                <a:rPr lang="mr-IN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 1-2hr</a:t>
              </a:r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mr-IN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上傳行車紀錄</a:t>
              </a:r>
              <a:r>
                <a:rPr lang="mr-IN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6-36hr</a:t>
              </a:r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與警方做筆錄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致地方警局申請路口監視器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2-6hr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索取車損估價單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24hr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索取全部醫療收據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12-48hr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mr-IN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資料彙整</a:t>
              </a:r>
              <a:r>
                <a:rPr lang="mr-IN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2-4hr</a:t>
              </a:r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申請調解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出席調解委員會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2-4hr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整體流程消耗時間成本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12-48hr</a:t>
              </a: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原本花費時間</a:t>
              </a:r>
              <a:r>
                <a:rPr lang="en-US" altLang="zh-TW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:64-184hr</a:t>
              </a:r>
            </a:p>
            <a:p>
              <a:r>
                <a:rPr lang="zh-TW" altLang="en-US" sz="36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節省時間</a:t>
              </a:r>
              <a:r>
                <a:rPr lang="en-US" altLang="zh-TW" sz="36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:21-99hr</a:t>
              </a: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endParaRPr kumimoji="1" lang="zh-TW" altLang="en-US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450166" y="1885071"/>
              <a:ext cx="1842868" cy="1069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15811" y="2158033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b="1" dirty="0">
                  <a:solidFill>
                    <a:srgbClr val="2895F1"/>
                  </a:solidFill>
                  <a:latin typeface="PingFang TC" charset="-120"/>
                  <a:ea typeface="PingFang TC" charset="-120"/>
                  <a:cs typeface="PingFang TC" charset="-120"/>
                </a:rPr>
                <a:t>保    戶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52547" y="458930"/>
              <a:ext cx="62155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4400" dirty="0">
                  <a:solidFill>
                    <a:schemeClr val="bg1"/>
                  </a:solidFill>
                  <a:latin typeface=".PingFangTC-Regular" charset="-120"/>
                  <a:ea typeface=".PingFangTC-Regular" charset="-120"/>
                </a:rPr>
                <a:t>傳統處理方式做對比</a:t>
              </a:r>
              <a:endParaRPr lang="zh-TW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993467" y="1885071"/>
              <a:ext cx="6096000" cy="46166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dirty="0">
                  <a:solidFill>
                    <a:srgbClr val="FFC000"/>
                  </a:solidFill>
                  <a:latin typeface="PingFang TC" charset="-120"/>
                  <a:ea typeface="PingFang TC" charset="-120"/>
                  <a:cs typeface="PingFang TC" charset="-120"/>
                </a:rPr>
                <a:t>使用後</a:t>
              </a:r>
            </a:p>
            <a:p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通知理賠人員</a:t>
              </a:r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-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-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與警方做筆錄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致地方警局申請路口監視器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2-6hr  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索取車損估價單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24hr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索取全部醫療收據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12-48hr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-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申請調解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出席調解委員會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2-4hr</a:t>
              </a: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使用</a:t>
              </a:r>
              <a:r>
                <a:rPr lang="en-US" altLang="zh-TW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APP</a:t>
              </a:r>
              <a:r>
                <a:rPr lang="zh-TW" altLang="en-US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後</a:t>
              </a:r>
              <a:r>
                <a:rPr lang="en-US" altLang="zh-TW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:43-85hr</a:t>
              </a: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84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1561810" y="458930"/>
            <a:ext cx="9068380" cy="6319788"/>
            <a:chOff x="450166" y="458930"/>
            <a:chExt cx="9068380" cy="6319788"/>
          </a:xfrm>
        </p:grpSpPr>
        <p:sp>
          <p:nvSpPr>
            <p:cNvPr id="37" name="文字方塊 36"/>
            <p:cNvSpPr txBox="1"/>
            <p:nvPr/>
          </p:nvSpPr>
          <p:spPr>
            <a:xfrm>
              <a:off x="2729132" y="1885071"/>
              <a:ext cx="3411511" cy="48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C000"/>
                  </a:solidFill>
                  <a:latin typeface="PingFang TC" charset="-120"/>
                  <a:ea typeface="PingFang TC" charset="-120"/>
                  <a:cs typeface="PingFang TC" charset="-120"/>
                </a:rPr>
                <a:t>使用前</a:t>
              </a:r>
            </a:p>
            <a:p>
              <a:r>
                <a:rPr lang="zh-TW" altLang="mr-IN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講解理賠流程</a:t>
              </a:r>
              <a:r>
                <a:rPr lang="mr-IN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 1-2hr</a:t>
              </a:r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聯絡肇事方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車廠拍照紀錄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1-4hr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照片建檔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1-2hr.  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申請初判表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1-4hr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出席調解委員會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2-4hr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mr-IN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資料彙整</a:t>
              </a:r>
              <a:r>
                <a:rPr lang="mr-IN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2-4hr</a:t>
              </a:r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原本花費時間</a:t>
              </a:r>
              <a:r>
                <a:rPr lang="en-US" altLang="zh-TW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:9-21hr</a:t>
              </a:r>
            </a:p>
            <a:p>
              <a:endParaRPr lang="en-US" altLang="zh-TW" sz="3600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zh-TW" altLang="en-US" sz="36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節省時間</a:t>
              </a:r>
              <a:r>
                <a:rPr lang="en-US" altLang="zh-TW" sz="36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:3-8hr</a:t>
              </a:r>
            </a:p>
            <a:p>
              <a:endParaRPr lang="en-US" altLang="zh-TW" sz="3600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450166" y="1885071"/>
              <a:ext cx="1842868" cy="1069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61121" y="215803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b="1" dirty="0">
                  <a:solidFill>
                    <a:srgbClr val="2895F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理賠人員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52547" y="458930"/>
              <a:ext cx="62155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4400" dirty="0">
                  <a:solidFill>
                    <a:schemeClr val="bg1"/>
                  </a:solidFill>
                  <a:latin typeface=".PingFangTC-Regular" charset="-120"/>
                  <a:ea typeface=".PingFangTC-Regular" charset="-120"/>
                </a:rPr>
                <a:t>傳統處理方式做對比</a:t>
              </a:r>
              <a:endParaRPr lang="zh-TW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668086" y="1885071"/>
              <a:ext cx="285046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C000"/>
                  </a:solidFill>
                  <a:latin typeface="PingFang TC" charset="-120"/>
                  <a:ea typeface="PingFang TC" charset="-120"/>
                  <a:cs typeface="PingFang TC" charset="-120"/>
                </a:rPr>
                <a:t>使用後</a:t>
              </a:r>
              <a:endParaRPr lang="en-US" altLang="zh-TW" dirty="0">
                <a:solidFill>
                  <a:srgbClr val="FFC000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-</a:t>
              </a:r>
              <a:endParaRPr lang="zh-TW" altLang="en-US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聯絡肇事方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車廠拍照紀錄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1-4hr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-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申請初判表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1-4hr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&gt;</a:t>
              </a:r>
              <a:r>
                <a:rPr lang="zh-TW" altLang="en-US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出席調解委員會 </a:t>
              </a:r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2-4hr 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-</a:t>
              </a: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endParaRPr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使用</a:t>
              </a:r>
              <a:r>
                <a:rPr lang="en-US" altLang="zh-TW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APP</a:t>
              </a:r>
              <a:r>
                <a:rPr lang="zh-TW" altLang="en-US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後</a:t>
              </a:r>
              <a:r>
                <a:rPr lang="en-US" altLang="zh-TW" sz="2400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: 6-13hr</a:t>
              </a:r>
            </a:p>
            <a:p>
              <a:r>
                <a:rPr lang="en-US" altLang="zh-TW" dirty="0">
                  <a:solidFill>
                    <a:schemeClr val="bg1"/>
                  </a:solidFill>
                  <a:latin typeface="PingFang TC" charset="-120"/>
                  <a:ea typeface="PingFang TC" charset="-120"/>
                  <a:cs typeface="PingFang TC" charset="-120"/>
                </a:rPr>
                <a:t> </a:t>
              </a:r>
            </a:p>
            <a:p>
              <a:endParaRPr kumimoji="1" lang="en-US" altLang="zh-TW" dirty="0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19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" y="0"/>
            <a:ext cx="863871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延伸之附加效益</a:t>
            </a:r>
          </a:p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Additional benefits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47291" y="6577616"/>
            <a:ext cx="1367796" cy="297421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ctr"/>
            <a:r>
              <a: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566" y="260648"/>
            <a:ext cx="542741" cy="4070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91416" tIns="45708" rIns="91416" bIns="45708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65D7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49310" y="4149081"/>
            <a:ext cx="5314577" cy="76407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5713" y="2553514"/>
            <a:ext cx="5511732" cy="76407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44710" y="2104119"/>
            <a:ext cx="1230204" cy="1688231"/>
            <a:chOff x="1032992" y="2432634"/>
            <a:chExt cx="1230525" cy="1688231"/>
          </a:xfrm>
        </p:grpSpPr>
        <p:sp>
          <p:nvSpPr>
            <p:cNvPr id="16" name="任意多边形 15"/>
            <p:cNvSpPr/>
            <p:nvPr/>
          </p:nvSpPr>
          <p:spPr>
            <a:xfrm>
              <a:off x="1067786" y="2432634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1450338" y="2837335"/>
              <a:ext cx="430626" cy="439414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6"/>
            <p:cNvSpPr txBox="1"/>
            <p:nvPr/>
          </p:nvSpPr>
          <p:spPr>
            <a:xfrm>
              <a:off x="1032992" y="3398149"/>
              <a:ext cx="1193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TW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66635" y="2676143"/>
            <a:ext cx="1238483" cy="1688230"/>
            <a:chOff x="2255236" y="3004658"/>
            <a:chExt cx="1238805" cy="1688231"/>
          </a:xfrm>
        </p:grpSpPr>
        <p:sp>
          <p:nvSpPr>
            <p:cNvPr id="20" name="任意多边形 19"/>
            <p:cNvSpPr/>
            <p:nvPr/>
          </p:nvSpPr>
          <p:spPr>
            <a:xfrm flipH="1">
              <a:off x="2298310" y="3004658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2675625" y="3406937"/>
              <a:ext cx="441100" cy="441836"/>
            </a:xfrm>
            <a:custGeom>
              <a:avLst/>
              <a:gdLst>
                <a:gd name="T0" fmla="*/ 923363 w 1752600"/>
                <a:gd name="T1" fmla="*/ 1417153 h 1754188"/>
                <a:gd name="T2" fmla="*/ 958587 w 1752600"/>
                <a:gd name="T3" fmla="*/ 1476612 h 1754188"/>
                <a:gd name="T4" fmla="*/ 945181 w 1752600"/>
                <a:gd name="T5" fmla="*/ 1530763 h 1754188"/>
                <a:gd name="T6" fmla="*/ 886299 w 1752600"/>
                <a:gd name="T7" fmla="*/ 1566067 h 1754188"/>
                <a:gd name="T8" fmla="*/ 832675 w 1752600"/>
                <a:gd name="T9" fmla="*/ 1552795 h 1754188"/>
                <a:gd name="T10" fmla="*/ 797714 w 1752600"/>
                <a:gd name="T11" fmla="*/ 1493335 h 1754188"/>
                <a:gd name="T12" fmla="*/ 810857 w 1752600"/>
                <a:gd name="T13" fmla="*/ 1439185 h 1754188"/>
                <a:gd name="T14" fmla="*/ 869739 w 1752600"/>
                <a:gd name="T15" fmla="*/ 1403616 h 1754188"/>
                <a:gd name="T16" fmla="*/ 1526266 w 1752600"/>
                <a:gd name="T17" fmla="*/ 809406 h 1754188"/>
                <a:gd name="T18" fmla="*/ 1561836 w 1752600"/>
                <a:gd name="T19" fmla="*/ 868866 h 1754188"/>
                <a:gd name="T20" fmla="*/ 1548298 w 1752600"/>
                <a:gd name="T21" fmla="*/ 923016 h 1754188"/>
                <a:gd name="T22" fmla="*/ 1488839 w 1752600"/>
                <a:gd name="T23" fmla="*/ 958586 h 1754188"/>
                <a:gd name="T24" fmla="*/ 1434954 w 1752600"/>
                <a:gd name="T25" fmla="*/ 945048 h 1754188"/>
                <a:gd name="T26" fmla="*/ 1399385 w 1752600"/>
                <a:gd name="T27" fmla="*/ 885589 h 1754188"/>
                <a:gd name="T28" fmla="*/ 1412922 w 1752600"/>
                <a:gd name="T29" fmla="*/ 831438 h 1754188"/>
                <a:gd name="T30" fmla="*/ 1472116 w 1752600"/>
                <a:gd name="T31" fmla="*/ 795869 h 1754188"/>
                <a:gd name="T32" fmla="*/ 931422 w 1752600"/>
                <a:gd name="T33" fmla="*/ 210375 h 1754188"/>
                <a:gd name="T34" fmla="*/ 985331 w 1752600"/>
                <a:gd name="T35" fmla="*/ 812351 h 1754188"/>
                <a:gd name="T36" fmla="*/ 997223 w 1752600"/>
                <a:gd name="T37" fmla="*/ 915108 h 1754188"/>
                <a:gd name="T38" fmla="*/ 946749 w 1752600"/>
                <a:gd name="T39" fmla="*/ 982906 h 1754188"/>
                <a:gd name="T40" fmla="*/ 857693 w 1752600"/>
                <a:gd name="T41" fmla="*/ 1003564 h 1754188"/>
                <a:gd name="T42" fmla="*/ 763351 w 1752600"/>
                <a:gd name="T43" fmla="*/ 937354 h 1754188"/>
                <a:gd name="T44" fmla="*/ 353480 w 1752600"/>
                <a:gd name="T45" fmla="*/ 893921 h 1754188"/>
                <a:gd name="T46" fmla="*/ 383342 w 1752600"/>
                <a:gd name="T47" fmla="*/ 820296 h 1754188"/>
                <a:gd name="T48" fmla="*/ 815147 w 1752600"/>
                <a:gd name="T49" fmla="*/ 764945 h 1754188"/>
                <a:gd name="T50" fmla="*/ 858486 w 1752600"/>
                <a:gd name="T51" fmla="*/ 180713 h 1754188"/>
                <a:gd name="T52" fmla="*/ 670516 w 1752600"/>
                <a:gd name="T53" fmla="*/ 152975 h 1754188"/>
                <a:gd name="T54" fmla="*/ 441192 w 1752600"/>
                <a:gd name="T55" fmla="*/ 263340 h 1754188"/>
                <a:gd name="T56" fmla="*/ 263181 w 1752600"/>
                <a:gd name="T57" fmla="*/ 441458 h 1754188"/>
                <a:gd name="T58" fmla="*/ 152883 w 1752600"/>
                <a:gd name="T59" fmla="*/ 670921 h 1754188"/>
                <a:gd name="T60" fmla="*/ 126168 w 1752600"/>
                <a:gd name="T61" fmla="*/ 934791 h 1754188"/>
                <a:gd name="T62" fmla="*/ 190707 w 1752600"/>
                <a:gd name="T63" fmla="*/ 1186485 h 1754188"/>
                <a:gd name="T64" fmla="*/ 332216 w 1752600"/>
                <a:gd name="T65" fmla="*/ 1396099 h 1754188"/>
                <a:gd name="T66" fmla="*/ 534297 w 1752600"/>
                <a:gd name="T67" fmla="*/ 1547221 h 1754188"/>
                <a:gd name="T68" fmla="*/ 780550 w 1752600"/>
                <a:gd name="T69" fmla="*/ 1623709 h 1754188"/>
                <a:gd name="T70" fmla="*/ 1045847 w 1752600"/>
                <a:gd name="T71" fmla="*/ 1610476 h 1754188"/>
                <a:gd name="T72" fmla="*/ 1281255 w 1752600"/>
                <a:gd name="T73" fmla="*/ 1511227 h 1754188"/>
                <a:gd name="T74" fmla="*/ 1467730 w 1752600"/>
                <a:gd name="T75" fmla="*/ 1341578 h 1754188"/>
                <a:gd name="T76" fmla="*/ 1588873 w 1752600"/>
                <a:gd name="T77" fmla="*/ 1118202 h 1754188"/>
                <a:gd name="T78" fmla="*/ 1628019 w 1752600"/>
                <a:gd name="T79" fmla="*/ 857509 h 1754188"/>
                <a:gd name="T80" fmla="*/ 1576176 w 1752600"/>
                <a:gd name="T81" fmla="*/ 601315 h 1754188"/>
                <a:gd name="T82" fmla="*/ 1444718 w 1752600"/>
                <a:gd name="T83" fmla="*/ 384820 h 1754188"/>
                <a:gd name="T84" fmla="*/ 1250573 w 1752600"/>
                <a:gd name="T85" fmla="*/ 224170 h 1754188"/>
                <a:gd name="T86" fmla="*/ 1009345 w 1752600"/>
                <a:gd name="T87" fmla="*/ 136037 h 1754188"/>
                <a:gd name="T88" fmla="*/ 987656 w 1752600"/>
                <a:gd name="T89" fmla="*/ 7146 h 1754188"/>
                <a:gd name="T90" fmla="*/ 1274907 w 1752600"/>
                <a:gd name="T91" fmla="*/ 96337 h 1754188"/>
                <a:gd name="T92" fmla="*/ 1510315 w 1752600"/>
                <a:gd name="T93" fmla="*/ 272074 h 1754188"/>
                <a:gd name="T94" fmla="*/ 1675101 w 1752600"/>
                <a:gd name="T95" fmla="*/ 516358 h 1754188"/>
                <a:gd name="T96" fmla="*/ 1749955 w 1752600"/>
                <a:gd name="T97" fmla="*/ 809605 h 1754188"/>
                <a:gd name="T98" fmla="*/ 1719273 w 1752600"/>
                <a:gd name="T99" fmla="*/ 1116879 h 1754188"/>
                <a:gd name="T100" fmla="*/ 1590724 w 1752600"/>
                <a:gd name="T101" fmla="*/ 1384453 h 1754188"/>
                <a:gd name="T102" fmla="*/ 1383353 w 1752600"/>
                <a:gd name="T103" fmla="*/ 1591949 h 1754188"/>
                <a:gd name="T104" fmla="*/ 1115940 w 1752600"/>
                <a:gd name="T105" fmla="*/ 1720576 h 1754188"/>
                <a:gd name="T106" fmla="*/ 809116 w 1752600"/>
                <a:gd name="T107" fmla="*/ 1751277 h 1754188"/>
                <a:gd name="T108" fmla="*/ 516046 w 1752600"/>
                <a:gd name="T109" fmla="*/ 1676377 h 1754188"/>
                <a:gd name="T110" fmla="*/ 271909 w 1752600"/>
                <a:gd name="T111" fmla="*/ 1511492 h 1754188"/>
                <a:gd name="T112" fmla="*/ 95750 w 1752600"/>
                <a:gd name="T113" fmla="*/ 1275941 h 1754188"/>
                <a:gd name="T114" fmla="*/ 6877 w 1752600"/>
                <a:gd name="T115" fmla="*/ 988782 h 1754188"/>
                <a:gd name="T116" fmla="*/ 22483 w 1752600"/>
                <a:gd name="T117" fmla="*/ 679126 h 1754188"/>
                <a:gd name="T118" fmla="*/ 138071 w 1752600"/>
                <a:gd name="T119" fmla="*/ 404935 h 1754188"/>
                <a:gd name="T120" fmla="*/ 335655 w 1752600"/>
                <a:gd name="T121" fmla="*/ 187117 h 1754188"/>
                <a:gd name="T122" fmla="*/ 595662 w 1752600"/>
                <a:gd name="T123" fmla="*/ 46051 h 175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600" h="1754188">
                  <a:moveTo>
                    <a:pt x="873945" y="1403350"/>
                  </a:moveTo>
                  <a:lnTo>
                    <a:pt x="877888" y="1403350"/>
                  </a:lnTo>
                  <a:lnTo>
                    <a:pt x="882356" y="1403350"/>
                  </a:lnTo>
                  <a:lnTo>
                    <a:pt x="886299" y="1403616"/>
                  </a:lnTo>
                  <a:lnTo>
                    <a:pt x="890505" y="1404146"/>
                  </a:lnTo>
                  <a:lnTo>
                    <a:pt x="894448" y="1404943"/>
                  </a:lnTo>
                  <a:lnTo>
                    <a:pt x="898128" y="1405739"/>
                  </a:lnTo>
                  <a:lnTo>
                    <a:pt x="901808" y="1406801"/>
                  </a:lnTo>
                  <a:lnTo>
                    <a:pt x="906014" y="1408393"/>
                  </a:lnTo>
                  <a:lnTo>
                    <a:pt x="909432" y="1409455"/>
                  </a:lnTo>
                  <a:lnTo>
                    <a:pt x="913112" y="1411048"/>
                  </a:lnTo>
                  <a:lnTo>
                    <a:pt x="916529" y="1412906"/>
                  </a:lnTo>
                  <a:lnTo>
                    <a:pt x="919946" y="1415030"/>
                  </a:lnTo>
                  <a:lnTo>
                    <a:pt x="923363" y="1417153"/>
                  </a:lnTo>
                  <a:lnTo>
                    <a:pt x="929672" y="1421931"/>
                  </a:lnTo>
                  <a:lnTo>
                    <a:pt x="935192" y="1427240"/>
                  </a:lnTo>
                  <a:lnTo>
                    <a:pt x="940450" y="1432814"/>
                  </a:lnTo>
                  <a:lnTo>
                    <a:pt x="945181" y="1439185"/>
                  </a:lnTo>
                  <a:lnTo>
                    <a:pt x="947284" y="1442636"/>
                  </a:lnTo>
                  <a:lnTo>
                    <a:pt x="949124" y="1446086"/>
                  </a:lnTo>
                  <a:lnTo>
                    <a:pt x="951227" y="1449537"/>
                  </a:lnTo>
                  <a:lnTo>
                    <a:pt x="952804" y="1452988"/>
                  </a:lnTo>
                  <a:lnTo>
                    <a:pt x="953856" y="1456704"/>
                  </a:lnTo>
                  <a:lnTo>
                    <a:pt x="955433" y="1460420"/>
                  </a:lnTo>
                  <a:lnTo>
                    <a:pt x="956484" y="1464667"/>
                  </a:lnTo>
                  <a:lnTo>
                    <a:pt x="957273" y="1468384"/>
                  </a:lnTo>
                  <a:lnTo>
                    <a:pt x="958062" y="1472365"/>
                  </a:lnTo>
                  <a:lnTo>
                    <a:pt x="958587" y="1476612"/>
                  </a:lnTo>
                  <a:lnTo>
                    <a:pt x="958850" y="1480594"/>
                  </a:lnTo>
                  <a:lnTo>
                    <a:pt x="958850" y="1485107"/>
                  </a:lnTo>
                  <a:lnTo>
                    <a:pt x="958850" y="1489088"/>
                  </a:lnTo>
                  <a:lnTo>
                    <a:pt x="958587" y="1493335"/>
                  </a:lnTo>
                  <a:lnTo>
                    <a:pt x="958062" y="1497317"/>
                  </a:lnTo>
                  <a:lnTo>
                    <a:pt x="957273" y="1501299"/>
                  </a:lnTo>
                  <a:lnTo>
                    <a:pt x="956484" y="1505546"/>
                  </a:lnTo>
                  <a:lnTo>
                    <a:pt x="955433" y="1509262"/>
                  </a:lnTo>
                  <a:lnTo>
                    <a:pt x="953856" y="1512978"/>
                  </a:lnTo>
                  <a:lnTo>
                    <a:pt x="952804" y="1516694"/>
                  </a:lnTo>
                  <a:lnTo>
                    <a:pt x="951227" y="1520145"/>
                  </a:lnTo>
                  <a:lnTo>
                    <a:pt x="949124" y="1524127"/>
                  </a:lnTo>
                  <a:lnTo>
                    <a:pt x="947284" y="1527312"/>
                  </a:lnTo>
                  <a:lnTo>
                    <a:pt x="945181" y="1530763"/>
                  </a:lnTo>
                  <a:lnTo>
                    <a:pt x="940450" y="1536868"/>
                  </a:lnTo>
                  <a:lnTo>
                    <a:pt x="935192" y="1542973"/>
                  </a:lnTo>
                  <a:lnTo>
                    <a:pt x="929672" y="1548017"/>
                  </a:lnTo>
                  <a:lnTo>
                    <a:pt x="923363" y="1552795"/>
                  </a:lnTo>
                  <a:lnTo>
                    <a:pt x="919946" y="1554918"/>
                  </a:lnTo>
                  <a:lnTo>
                    <a:pt x="916529" y="1556776"/>
                  </a:lnTo>
                  <a:lnTo>
                    <a:pt x="913112" y="1558634"/>
                  </a:lnTo>
                  <a:lnTo>
                    <a:pt x="909432" y="1560227"/>
                  </a:lnTo>
                  <a:lnTo>
                    <a:pt x="906014" y="1561820"/>
                  </a:lnTo>
                  <a:lnTo>
                    <a:pt x="901808" y="1563147"/>
                  </a:lnTo>
                  <a:lnTo>
                    <a:pt x="898128" y="1564209"/>
                  </a:lnTo>
                  <a:lnTo>
                    <a:pt x="894448" y="1565005"/>
                  </a:lnTo>
                  <a:lnTo>
                    <a:pt x="890505" y="1565801"/>
                  </a:lnTo>
                  <a:lnTo>
                    <a:pt x="886299" y="1566067"/>
                  </a:lnTo>
                  <a:lnTo>
                    <a:pt x="882356" y="1566598"/>
                  </a:lnTo>
                  <a:lnTo>
                    <a:pt x="877888" y="1566863"/>
                  </a:lnTo>
                  <a:lnTo>
                    <a:pt x="873945" y="1566598"/>
                  </a:lnTo>
                  <a:lnTo>
                    <a:pt x="869739" y="1566067"/>
                  </a:lnTo>
                  <a:lnTo>
                    <a:pt x="865796" y="1565801"/>
                  </a:lnTo>
                  <a:lnTo>
                    <a:pt x="861853" y="1565005"/>
                  </a:lnTo>
                  <a:lnTo>
                    <a:pt x="857647" y="1564209"/>
                  </a:lnTo>
                  <a:lnTo>
                    <a:pt x="853967" y="1563147"/>
                  </a:lnTo>
                  <a:lnTo>
                    <a:pt x="850287" y="1561820"/>
                  </a:lnTo>
                  <a:lnTo>
                    <a:pt x="846607" y="1560227"/>
                  </a:lnTo>
                  <a:lnTo>
                    <a:pt x="842664" y="1558634"/>
                  </a:lnTo>
                  <a:lnTo>
                    <a:pt x="839247" y="1556776"/>
                  </a:lnTo>
                  <a:lnTo>
                    <a:pt x="835829" y="1554918"/>
                  </a:lnTo>
                  <a:lnTo>
                    <a:pt x="832675" y="1552795"/>
                  </a:lnTo>
                  <a:lnTo>
                    <a:pt x="826629" y="1548017"/>
                  </a:lnTo>
                  <a:lnTo>
                    <a:pt x="820583" y="1542973"/>
                  </a:lnTo>
                  <a:lnTo>
                    <a:pt x="815589" y="1536868"/>
                  </a:lnTo>
                  <a:lnTo>
                    <a:pt x="810857" y="1530763"/>
                  </a:lnTo>
                  <a:lnTo>
                    <a:pt x="808754" y="1527312"/>
                  </a:lnTo>
                  <a:lnTo>
                    <a:pt x="806914" y="1524127"/>
                  </a:lnTo>
                  <a:lnTo>
                    <a:pt x="805074" y="1520145"/>
                  </a:lnTo>
                  <a:lnTo>
                    <a:pt x="803497" y="1516694"/>
                  </a:lnTo>
                  <a:lnTo>
                    <a:pt x="801920" y="1512978"/>
                  </a:lnTo>
                  <a:lnTo>
                    <a:pt x="800605" y="1509262"/>
                  </a:lnTo>
                  <a:lnTo>
                    <a:pt x="799554" y="1505546"/>
                  </a:lnTo>
                  <a:lnTo>
                    <a:pt x="798765" y="1501299"/>
                  </a:lnTo>
                  <a:lnTo>
                    <a:pt x="797977" y="1497317"/>
                  </a:lnTo>
                  <a:lnTo>
                    <a:pt x="797714" y="1493335"/>
                  </a:lnTo>
                  <a:lnTo>
                    <a:pt x="797188" y="1489088"/>
                  </a:lnTo>
                  <a:lnTo>
                    <a:pt x="796925" y="1485107"/>
                  </a:lnTo>
                  <a:lnTo>
                    <a:pt x="797188" y="1480594"/>
                  </a:lnTo>
                  <a:lnTo>
                    <a:pt x="797714" y="1476612"/>
                  </a:lnTo>
                  <a:lnTo>
                    <a:pt x="797977" y="1472365"/>
                  </a:lnTo>
                  <a:lnTo>
                    <a:pt x="798765" y="1468384"/>
                  </a:lnTo>
                  <a:lnTo>
                    <a:pt x="799554" y="1464667"/>
                  </a:lnTo>
                  <a:lnTo>
                    <a:pt x="800605" y="1460420"/>
                  </a:lnTo>
                  <a:lnTo>
                    <a:pt x="801920" y="1456704"/>
                  </a:lnTo>
                  <a:lnTo>
                    <a:pt x="803497" y="1452988"/>
                  </a:lnTo>
                  <a:lnTo>
                    <a:pt x="805074" y="1449537"/>
                  </a:lnTo>
                  <a:lnTo>
                    <a:pt x="806914" y="1446086"/>
                  </a:lnTo>
                  <a:lnTo>
                    <a:pt x="808754" y="1442636"/>
                  </a:lnTo>
                  <a:lnTo>
                    <a:pt x="810857" y="1439185"/>
                  </a:lnTo>
                  <a:lnTo>
                    <a:pt x="815589" y="1432814"/>
                  </a:lnTo>
                  <a:lnTo>
                    <a:pt x="820583" y="1427240"/>
                  </a:lnTo>
                  <a:lnTo>
                    <a:pt x="826629" y="1421931"/>
                  </a:lnTo>
                  <a:lnTo>
                    <a:pt x="832675" y="1417153"/>
                  </a:lnTo>
                  <a:lnTo>
                    <a:pt x="835829" y="1415030"/>
                  </a:lnTo>
                  <a:lnTo>
                    <a:pt x="839247" y="1412906"/>
                  </a:lnTo>
                  <a:lnTo>
                    <a:pt x="842664" y="1411048"/>
                  </a:lnTo>
                  <a:lnTo>
                    <a:pt x="846607" y="1409455"/>
                  </a:lnTo>
                  <a:lnTo>
                    <a:pt x="850287" y="1408393"/>
                  </a:lnTo>
                  <a:lnTo>
                    <a:pt x="853967" y="1406801"/>
                  </a:lnTo>
                  <a:lnTo>
                    <a:pt x="857647" y="1405739"/>
                  </a:lnTo>
                  <a:lnTo>
                    <a:pt x="861853" y="1404943"/>
                  </a:lnTo>
                  <a:lnTo>
                    <a:pt x="865796" y="1404146"/>
                  </a:lnTo>
                  <a:lnTo>
                    <a:pt x="869739" y="1403616"/>
                  </a:lnTo>
                  <a:lnTo>
                    <a:pt x="873945" y="1403350"/>
                  </a:lnTo>
                  <a:close/>
                  <a:moveTo>
                    <a:pt x="1480345" y="795338"/>
                  </a:moveTo>
                  <a:lnTo>
                    <a:pt x="1484857" y="795603"/>
                  </a:lnTo>
                  <a:lnTo>
                    <a:pt x="1488839" y="795869"/>
                  </a:lnTo>
                  <a:lnTo>
                    <a:pt x="1493086" y="796134"/>
                  </a:lnTo>
                  <a:lnTo>
                    <a:pt x="1497068" y="797196"/>
                  </a:lnTo>
                  <a:lnTo>
                    <a:pt x="1500784" y="797727"/>
                  </a:lnTo>
                  <a:lnTo>
                    <a:pt x="1505031" y="799054"/>
                  </a:lnTo>
                  <a:lnTo>
                    <a:pt x="1508747" y="800381"/>
                  </a:lnTo>
                  <a:lnTo>
                    <a:pt x="1512198" y="801974"/>
                  </a:lnTo>
                  <a:lnTo>
                    <a:pt x="1515914" y="803567"/>
                  </a:lnTo>
                  <a:lnTo>
                    <a:pt x="1519365" y="805425"/>
                  </a:lnTo>
                  <a:lnTo>
                    <a:pt x="1522816" y="807283"/>
                  </a:lnTo>
                  <a:lnTo>
                    <a:pt x="1526266" y="809406"/>
                  </a:lnTo>
                  <a:lnTo>
                    <a:pt x="1532637" y="814184"/>
                  </a:lnTo>
                  <a:lnTo>
                    <a:pt x="1538211" y="819228"/>
                  </a:lnTo>
                  <a:lnTo>
                    <a:pt x="1543520" y="825068"/>
                  </a:lnTo>
                  <a:lnTo>
                    <a:pt x="1548298" y="831438"/>
                  </a:lnTo>
                  <a:lnTo>
                    <a:pt x="1550422" y="834624"/>
                  </a:lnTo>
                  <a:lnTo>
                    <a:pt x="1552545" y="838074"/>
                  </a:lnTo>
                  <a:lnTo>
                    <a:pt x="1554403" y="841791"/>
                  </a:lnTo>
                  <a:lnTo>
                    <a:pt x="1555996" y="845241"/>
                  </a:lnTo>
                  <a:lnTo>
                    <a:pt x="1557589" y="848958"/>
                  </a:lnTo>
                  <a:lnTo>
                    <a:pt x="1558650" y="852939"/>
                  </a:lnTo>
                  <a:lnTo>
                    <a:pt x="1559712" y="856655"/>
                  </a:lnTo>
                  <a:lnTo>
                    <a:pt x="1560509" y="860637"/>
                  </a:lnTo>
                  <a:lnTo>
                    <a:pt x="1561305" y="864884"/>
                  </a:lnTo>
                  <a:lnTo>
                    <a:pt x="1561836" y="868866"/>
                  </a:lnTo>
                  <a:lnTo>
                    <a:pt x="1562101" y="872847"/>
                  </a:lnTo>
                  <a:lnTo>
                    <a:pt x="1562101" y="877094"/>
                  </a:lnTo>
                  <a:lnTo>
                    <a:pt x="1562101" y="881342"/>
                  </a:lnTo>
                  <a:lnTo>
                    <a:pt x="1561836" y="885589"/>
                  </a:lnTo>
                  <a:lnTo>
                    <a:pt x="1561305" y="889570"/>
                  </a:lnTo>
                  <a:lnTo>
                    <a:pt x="1560509" y="893817"/>
                  </a:lnTo>
                  <a:lnTo>
                    <a:pt x="1559712" y="897534"/>
                  </a:lnTo>
                  <a:lnTo>
                    <a:pt x="1558650" y="901515"/>
                  </a:lnTo>
                  <a:lnTo>
                    <a:pt x="1557589" y="905497"/>
                  </a:lnTo>
                  <a:lnTo>
                    <a:pt x="1555996" y="908948"/>
                  </a:lnTo>
                  <a:lnTo>
                    <a:pt x="1554403" y="912664"/>
                  </a:lnTo>
                  <a:lnTo>
                    <a:pt x="1552545" y="916115"/>
                  </a:lnTo>
                  <a:lnTo>
                    <a:pt x="1550422" y="919565"/>
                  </a:lnTo>
                  <a:lnTo>
                    <a:pt x="1548298" y="923016"/>
                  </a:lnTo>
                  <a:lnTo>
                    <a:pt x="1543520" y="929387"/>
                  </a:lnTo>
                  <a:lnTo>
                    <a:pt x="1538211" y="934961"/>
                  </a:lnTo>
                  <a:lnTo>
                    <a:pt x="1532637" y="940270"/>
                  </a:lnTo>
                  <a:lnTo>
                    <a:pt x="1526266" y="945048"/>
                  </a:lnTo>
                  <a:lnTo>
                    <a:pt x="1522816" y="947171"/>
                  </a:lnTo>
                  <a:lnTo>
                    <a:pt x="1519365" y="949030"/>
                  </a:lnTo>
                  <a:lnTo>
                    <a:pt x="1515914" y="950888"/>
                  </a:lnTo>
                  <a:lnTo>
                    <a:pt x="1512198" y="952480"/>
                  </a:lnTo>
                  <a:lnTo>
                    <a:pt x="1508747" y="953808"/>
                  </a:lnTo>
                  <a:lnTo>
                    <a:pt x="1505031" y="955400"/>
                  </a:lnTo>
                  <a:lnTo>
                    <a:pt x="1500784" y="956197"/>
                  </a:lnTo>
                  <a:lnTo>
                    <a:pt x="1497068" y="957258"/>
                  </a:lnTo>
                  <a:lnTo>
                    <a:pt x="1493086" y="957789"/>
                  </a:lnTo>
                  <a:lnTo>
                    <a:pt x="1488839" y="958586"/>
                  </a:lnTo>
                  <a:lnTo>
                    <a:pt x="1484857" y="958851"/>
                  </a:lnTo>
                  <a:lnTo>
                    <a:pt x="1480345" y="958851"/>
                  </a:lnTo>
                  <a:lnTo>
                    <a:pt x="1476363" y="958851"/>
                  </a:lnTo>
                  <a:lnTo>
                    <a:pt x="1472116" y="958586"/>
                  </a:lnTo>
                  <a:lnTo>
                    <a:pt x="1468134" y="957789"/>
                  </a:lnTo>
                  <a:lnTo>
                    <a:pt x="1464153" y="957258"/>
                  </a:lnTo>
                  <a:lnTo>
                    <a:pt x="1459906" y="956197"/>
                  </a:lnTo>
                  <a:lnTo>
                    <a:pt x="1456189" y="955400"/>
                  </a:lnTo>
                  <a:lnTo>
                    <a:pt x="1452473" y="953808"/>
                  </a:lnTo>
                  <a:lnTo>
                    <a:pt x="1448757" y="952480"/>
                  </a:lnTo>
                  <a:lnTo>
                    <a:pt x="1445306" y="950888"/>
                  </a:lnTo>
                  <a:lnTo>
                    <a:pt x="1441325" y="949030"/>
                  </a:lnTo>
                  <a:lnTo>
                    <a:pt x="1437874" y="947171"/>
                  </a:lnTo>
                  <a:lnTo>
                    <a:pt x="1434954" y="945048"/>
                  </a:lnTo>
                  <a:lnTo>
                    <a:pt x="1428583" y="940270"/>
                  </a:lnTo>
                  <a:lnTo>
                    <a:pt x="1422478" y="934961"/>
                  </a:lnTo>
                  <a:lnTo>
                    <a:pt x="1417435" y="929387"/>
                  </a:lnTo>
                  <a:lnTo>
                    <a:pt x="1412922" y="923016"/>
                  </a:lnTo>
                  <a:lnTo>
                    <a:pt x="1410533" y="919565"/>
                  </a:lnTo>
                  <a:lnTo>
                    <a:pt x="1408675" y="916115"/>
                  </a:lnTo>
                  <a:lnTo>
                    <a:pt x="1406817" y="912664"/>
                  </a:lnTo>
                  <a:lnTo>
                    <a:pt x="1405224" y="908948"/>
                  </a:lnTo>
                  <a:lnTo>
                    <a:pt x="1403632" y="905497"/>
                  </a:lnTo>
                  <a:lnTo>
                    <a:pt x="1402304" y="901515"/>
                  </a:lnTo>
                  <a:lnTo>
                    <a:pt x="1401243" y="897534"/>
                  </a:lnTo>
                  <a:lnTo>
                    <a:pt x="1400446" y="893817"/>
                  </a:lnTo>
                  <a:lnTo>
                    <a:pt x="1399650" y="889570"/>
                  </a:lnTo>
                  <a:lnTo>
                    <a:pt x="1399385" y="885589"/>
                  </a:lnTo>
                  <a:lnTo>
                    <a:pt x="1398854" y="881342"/>
                  </a:lnTo>
                  <a:lnTo>
                    <a:pt x="1398588" y="877094"/>
                  </a:lnTo>
                  <a:lnTo>
                    <a:pt x="1398854" y="872847"/>
                  </a:lnTo>
                  <a:lnTo>
                    <a:pt x="1399385" y="868866"/>
                  </a:lnTo>
                  <a:lnTo>
                    <a:pt x="1399650" y="864884"/>
                  </a:lnTo>
                  <a:lnTo>
                    <a:pt x="1400446" y="860637"/>
                  </a:lnTo>
                  <a:lnTo>
                    <a:pt x="1401243" y="856655"/>
                  </a:lnTo>
                  <a:lnTo>
                    <a:pt x="1402304" y="852939"/>
                  </a:lnTo>
                  <a:lnTo>
                    <a:pt x="1403632" y="848958"/>
                  </a:lnTo>
                  <a:lnTo>
                    <a:pt x="1405224" y="845241"/>
                  </a:lnTo>
                  <a:lnTo>
                    <a:pt x="1406817" y="841791"/>
                  </a:lnTo>
                  <a:lnTo>
                    <a:pt x="1408675" y="838074"/>
                  </a:lnTo>
                  <a:lnTo>
                    <a:pt x="1410533" y="834624"/>
                  </a:lnTo>
                  <a:lnTo>
                    <a:pt x="1412922" y="831438"/>
                  </a:lnTo>
                  <a:lnTo>
                    <a:pt x="1417435" y="825068"/>
                  </a:lnTo>
                  <a:lnTo>
                    <a:pt x="1422478" y="819228"/>
                  </a:lnTo>
                  <a:lnTo>
                    <a:pt x="1428583" y="814184"/>
                  </a:lnTo>
                  <a:lnTo>
                    <a:pt x="1434954" y="809406"/>
                  </a:lnTo>
                  <a:lnTo>
                    <a:pt x="1437874" y="807283"/>
                  </a:lnTo>
                  <a:lnTo>
                    <a:pt x="1441325" y="805425"/>
                  </a:lnTo>
                  <a:lnTo>
                    <a:pt x="1445306" y="803567"/>
                  </a:lnTo>
                  <a:lnTo>
                    <a:pt x="1448757" y="801974"/>
                  </a:lnTo>
                  <a:lnTo>
                    <a:pt x="1452473" y="800381"/>
                  </a:lnTo>
                  <a:lnTo>
                    <a:pt x="1456189" y="799054"/>
                  </a:lnTo>
                  <a:lnTo>
                    <a:pt x="1459906" y="797727"/>
                  </a:lnTo>
                  <a:lnTo>
                    <a:pt x="1464153" y="797196"/>
                  </a:lnTo>
                  <a:lnTo>
                    <a:pt x="1468134" y="796134"/>
                  </a:lnTo>
                  <a:lnTo>
                    <a:pt x="1472116" y="795869"/>
                  </a:lnTo>
                  <a:lnTo>
                    <a:pt x="1476363" y="795603"/>
                  </a:lnTo>
                  <a:lnTo>
                    <a:pt x="1480345" y="795338"/>
                  </a:lnTo>
                  <a:close/>
                  <a:moveTo>
                    <a:pt x="876984" y="177800"/>
                  </a:moveTo>
                  <a:lnTo>
                    <a:pt x="883326" y="178065"/>
                  </a:lnTo>
                  <a:lnTo>
                    <a:pt x="889669" y="179124"/>
                  </a:lnTo>
                  <a:lnTo>
                    <a:pt x="895482" y="180713"/>
                  </a:lnTo>
                  <a:lnTo>
                    <a:pt x="901032" y="182832"/>
                  </a:lnTo>
                  <a:lnTo>
                    <a:pt x="906581" y="185215"/>
                  </a:lnTo>
                  <a:lnTo>
                    <a:pt x="911867" y="188393"/>
                  </a:lnTo>
                  <a:lnTo>
                    <a:pt x="916359" y="191836"/>
                  </a:lnTo>
                  <a:lnTo>
                    <a:pt x="920851" y="196074"/>
                  </a:lnTo>
                  <a:lnTo>
                    <a:pt x="924815" y="200311"/>
                  </a:lnTo>
                  <a:lnTo>
                    <a:pt x="928251" y="205078"/>
                  </a:lnTo>
                  <a:lnTo>
                    <a:pt x="931422" y="210375"/>
                  </a:lnTo>
                  <a:lnTo>
                    <a:pt x="934065" y="215672"/>
                  </a:lnTo>
                  <a:lnTo>
                    <a:pt x="936179" y="221498"/>
                  </a:lnTo>
                  <a:lnTo>
                    <a:pt x="937764" y="227325"/>
                  </a:lnTo>
                  <a:lnTo>
                    <a:pt x="938821" y="233681"/>
                  </a:lnTo>
                  <a:lnTo>
                    <a:pt x="939086" y="240037"/>
                  </a:lnTo>
                  <a:lnTo>
                    <a:pt x="939086" y="766534"/>
                  </a:lnTo>
                  <a:lnTo>
                    <a:pt x="945956" y="770772"/>
                  </a:lnTo>
                  <a:lnTo>
                    <a:pt x="952827" y="775539"/>
                  </a:lnTo>
                  <a:lnTo>
                    <a:pt x="959169" y="780835"/>
                  </a:lnTo>
                  <a:lnTo>
                    <a:pt x="964983" y="786397"/>
                  </a:lnTo>
                  <a:lnTo>
                    <a:pt x="971061" y="792488"/>
                  </a:lnTo>
                  <a:lnTo>
                    <a:pt x="976082" y="798844"/>
                  </a:lnTo>
                  <a:lnTo>
                    <a:pt x="980839" y="805465"/>
                  </a:lnTo>
                  <a:lnTo>
                    <a:pt x="985331" y="812351"/>
                  </a:lnTo>
                  <a:lnTo>
                    <a:pt x="989295" y="819502"/>
                  </a:lnTo>
                  <a:lnTo>
                    <a:pt x="992995" y="826917"/>
                  </a:lnTo>
                  <a:lnTo>
                    <a:pt x="995902" y="834862"/>
                  </a:lnTo>
                  <a:lnTo>
                    <a:pt x="998545" y="843072"/>
                  </a:lnTo>
                  <a:lnTo>
                    <a:pt x="1000394" y="851282"/>
                  </a:lnTo>
                  <a:lnTo>
                    <a:pt x="1001980" y="859757"/>
                  </a:lnTo>
                  <a:lnTo>
                    <a:pt x="1002773" y="868497"/>
                  </a:lnTo>
                  <a:lnTo>
                    <a:pt x="1003301" y="877236"/>
                  </a:lnTo>
                  <a:lnTo>
                    <a:pt x="1002773" y="883857"/>
                  </a:lnTo>
                  <a:lnTo>
                    <a:pt x="1002244" y="889948"/>
                  </a:lnTo>
                  <a:lnTo>
                    <a:pt x="1001716" y="896569"/>
                  </a:lnTo>
                  <a:lnTo>
                    <a:pt x="1000394" y="902925"/>
                  </a:lnTo>
                  <a:lnTo>
                    <a:pt x="999073" y="909017"/>
                  </a:lnTo>
                  <a:lnTo>
                    <a:pt x="997223" y="915108"/>
                  </a:lnTo>
                  <a:lnTo>
                    <a:pt x="995373" y="921199"/>
                  </a:lnTo>
                  <a:lnTo>
                    <a:pt x="993259" y="926761"/>
                  </a:lnTo>
                  <a:lnTo>
                    <a:pt x="990352" y="932322"/>
                  </a:lnTo>
                  <a:lnTo>
                    <a:pt x="987445" y="938149"/>
                  </a:lnTo>
                  <a:lnTo>
                    <a:pt x="984803" y="943446"/>
                  </a:lnTo>
                  <a:lnTo>
                    <a:pt x="981367" y="948478"/>
                  </a:lnTo>
                  <a:lnTo>
                    <a:pt x="977932" y="953509"/>
                  </a:lnTo>
                  <a:lnTo>
                    <a:pt x="973968" y="958541"/>
                  </a:lnTo>
                  <a:lnTo>
                    <a:pt x="970004" y="962779"/>
                  </a:lnTo>
                  <a:lnTo>
                    <a:pt x="965512" y="967281"/>
                  </a:lnTo>
                  <a:lnTo>
                    <a:pt x="961284" y="971783"/>
                  </a:lnTo>
                  <a:lnTo>
                    <a:pt x="956527" y="975756"/>
                  </a:lnTo>
                  <a:lnTo>
                    <a:pt x="951770" y="979464"/>
                  </a:lnTo>
                  <a:lnTo>
                    <a:pt x="946749" y="982906"/>
                  </a:lnTo>
                  <a:lnTo>
                    <a:pt x="941728" y="986349"/>
                  </a:lnTo>
                  <a:lnTo>
                    <a:pt x="936443" y="989527"/>
                  </a:lnTo>
                  <a:lnTo>
                    <a:pt x="930893" y="992441"/>
                  </a:lnTo>
                  <a:lnTo>
                    <a:pt x="925344" y="994824"/>
                  </a:lnTo>
                  <a:lnTo>
                    <a:pt x="919530" y="996943"/>
                  </a:lnTo>
                  <a:lnTo>
                    <a:pt x="913716" y="999062"/>
                  </a:lnTo>
                  <a:lnTo>
                    <a:pt x="907374" y="1000915"/>
                  </a:lnTo>
                  <a:lnTo>
                    <a:pt x="901560" y="1001975"/>
                  </a:lnTo>
                  <a:lnTo>
                    <a:pt x="895218" y="1003299"/>
                  </a:lnTo>
                  <a:lnTo>
                    <a:pt x="888611" y="1004358"/>
                  </a:lnTo>
                  <a:lnTo>
                    <a:pt x="882269" y="1004623"/>
                  </a:lnTo>
                  <a:lnTo>
                    <a:pt x="875663" y="1004888"/>
                  </a:lnTo>
                  <a:lnTo>
                    <a:pt x="866678" y="1004623"/>
                  </a:lnTo>
                  <a:lnTo>
                    <a:pt x="857693" y="1003564"/>
                  </a:lnTo>
                  <a:lnTo>
                    <a:pt x="849236" y="1001975"/>
                  </a:lnTo>
                  <a:lnTo>
                    <a:pt x="840780" y="999856"/>
                  </a:lnTo>
                  <a:lnTo>
                    <a:pt x="832324" y="997473"/>
                  </a:lnTo>
                  <a:lnTo>
                    <a:pt x="824396" y="994030"/>
                  </a:lnTo>
                  <a:lnTo>
                    <a:pt x="816732" y="990587"/>
                  </a:lnTo>
                  <a:lnTo>
                    <a:pt x="809333" y="986084"/>
                  </a:lnTo>
                  <a:lnTo>
                    <a:pt x="802198" y="981317"/>
                  </a:lnTo>
                  <a:lnTo>
                    <a:pt x="795591" y="976286"/>
                  </a:lnTo>
                  <a:lnTo>
                    <a:pt x="788984" y="970724"/>
                  </a:lnTo>
                  <a:lnTo>
                    <a:pt x="783170" y="964633"/>
                  </a:lnTo>
                  <a:lnTo>
                    <a:pt x="777357" y="958541"/>
                  </a:lnTo>
                  <a:lnTo>
                    <a:pt x="772600" y="951920"/>
                  </a:lnTo>
                  <a:lnTo>
                    <a:pt x="767843" y="944770"/>
                  </a:lnTo>
                  <a:lnTo>
                    <a:pt x="763351" y="937354"/>
                  </a:lnTo>
                  <a:lnTo>
                    <a:pt x="413204" y="937354"/>
                  </a:lnTo>
                  <a:lnTo>
                    <a:pt x="406597" y="937090"/>
                  </a:lnTo>
                  <a:lnTo>
                    <a:pt x="400519" y="936295"/>
                  </a:lnTo>
                  <a:lnTo>
                    <a:pt x="394705" y="934706"/>
                  </a:lnTo>
                  <a:lnTo>
                    <a:pt x="388627" y="932322"/>
                  </a:lnTo>
                  <a:lnTo>
                    <a:pt x="383342" y="929939"/>
                  </a:lnTo>
                  <a:lnTo>
                    <a:pt x="378321" y="926761"/>
                  </a:lnTo>
                  <a:lnTo>
                    <a:pt x="373564" y="923053"/>
                  </a:lnTo>
                  <a:lnTo>
                    <a:pt x="368808" y="919345"/>
                  </a:lnTo>
                  <a:lnTo>
                    <a:pt x="365108" y="914843"/>
                  </a:lnTo>
                  <a:lnTo>
                    <a:pt x="361408" y="909811"/>
                  </a:lnTo>
                  <a:lnTo>
                    <a:pt x="358237" y="904779"/>
                  </a:lnTo>
                  <a:lnTo>
                    <a:pt x="355859" y="899483"/>
                  </a:lnTo>
                  <a:lnTo>
                    <a:pt x="353480" y="893921"/>
                  </a:lnTo>
                  <a:lnTo>
                    <a:pt x="352159" y="887830"/>
                  </a:lnTo>
                  <a:lnTo>
                    <a:pt x="351102" y="881474"/>
                  </a:lnTo>
                  <a:lnTo>
                    <a:pt x="350838" y="875382"/>
                  </a:lnTo>
                  <a:lnTo>
                    <a:pt x="351102" y="868761"/>
                  </a:lnTo>
                  <a:lnTo>
                    <a:pt x="352159" y="862670"/>
                  </a:lnTo>
                  <a:lnTo>
                    <a:pt x="353480" y="856844"/>
                  </a:lnTo>
                  <a:lnTo>
                    <a:pt x="355859" y="850752"/>
                  </a:lnTo>
                  <a:lnTo>
                    <a:pt x="358237" y="845456"/>
                  </a:lnTo>
                  <a:lnTo>
                    <a:pt x="361408" y="840424"/>
                  </a:lnTo>
                  <a:lnTo>
                    <a:pt x="365108" y="835392"/>
                  </a:lnTo>
                  <a:lnTo>
                    <a:pt x="368808" y="831154"/>
                  </a:lnTo>
                  <a:lnTo>
                    <a:pt x="373564" y="827447"/>
                  </a:lnTo>
                  <a:lnTo>
                    <a:pt x="378321" y="823474"/>
                  </a:lnTo>
                  <a:lnTo>
                    <a:pt x="383342" y="820296"/>
                  </a:lnTo>
                  <a:lnTo>
                    <a:pt x="388627" y="817913"/>
                  </a:lnTo>
                  <a:lnTo>
                    <a:pt x="394705" y="815794"/>
                  </a:lnTo>
                  <a:lnTo>
                    <a:pt x="400519" y="814205"/>
                  </a:lnTo>
                  <a:lnTo>
                    <a:pt x="406597" y="813146"/>
                  </a:lnTo>
                  <a:lnTo>
                    <a:pt x="413204" y="812881"/>
                  </a:lnTo>
                  <a:lnTo>
                    <a:pt x="765465" y="812881"/>
                  </a:lnTo>
                  <a:lnTo>
                    <a:pt x="770222" y="805730"/>
                  </a:lnTo>
                  <a:lnTo>
                    <a:pt x="775507" y="798579"/>
                  </a:lnTo>
                  <a:lnTo>
                    <a:pt x="780792" y="791959"/>
                  </a:lnTo>
                  <a:lnTo>
                    <a:pt x="786870" y="785602"/>
                  </a:lnTo>
                  <a:lnTo>
                    <a:pt x="793477" y="779511"/>
                  </a:lnTo>
                  <a:lnTo>
                    <a:pt x="800348" y="774214"/>
                  </a:lnTo>
                  <a:lnTo>
                    <a:pt x="807483" y="769183"/>
                  </a:lnTo>
                  <a:lnTo>
                    <a:pt x="815147" y="764945"/>
                  </a:lnTo>
                  <a:lnTo>
                    <a:pt x="815147" y="240037"/>
                  </a:lnTo>
                  <a:lnTo>
                    <a:pt x="815411" y="233681"/>
                  </a:lnTo>
                  <a:lnTo>
                    <a:pt x="816204" y="227325"/>
                  </a:lnTo>
                  <a:lnTo>
                    <a:pt x="817789" y="221498"/>
                  </a:lnTo>
                  <a:lnTo>
                    <a:pt x="819639" y="215672"/>
                  </a:lnTo>
                  <a:lnTo>
                    <a:pt x="822546" y="210375"/>
                  </a:lnTo>
                  <a:lnTo>
                    <a:pt x="825717" y="205078"/>
                  </a:lnTo>
                  <a:lnTo>
                    <a:pt x="829153" y="200311"/>
                  </a:lnTo>
                  <a:lnTo>
                    <a:pt x="833116" y="196074"/>
                  </a:lnTo>
                  <a:lnTo>
                    <a:pt x="837609" y="191836"/>
                  </a:lnTo>
                  <a:lnTo>
                    <a:pt x="842366" y="188393"/>
                  </a:lnTo>
                  <a:lnTo>
                    <a:pt x="847387" y="185215"/>
                  </a:lnTo>
                  <a:lnTo>
                    <a:pt x="852936" y="182832"/>
                  </a:lnTo>
                  <a:lnTo>
                    <a:pt x="858486" y="180713"/>
                  </a:lnTo>
                  <a:lnTo>
                    <a:pt x="864564" y="179124"/>
                  </a:lnTo>
                  <a:lnTo>
                    <a:pt x="870642" y="178065"/>
                  </a:lnTo>
                  <a:lnTo>
                    <a:pt x="876984" y="177800"/>
                  </a:lnTo>
                  <a:close/>
                  <a:moveTo>
                    <a:pt x="856991" y="124392"/>
                  </a:moveTo>
                  <a:lnTo>
                    <a:pt x="837683" y="125450"/>
                  </a:lnTo>
                  <a:lnTo>
                    <a:pt x="818374" y="126774"/>
                  </a:lnTo>
                  <a:lnTo>
                    <a:pt x="799594" y="128362"/>
                  </a:lnTo>
                  <a:lnTo>
                    <a:pt x="780550" y="130479"/>
                  </a:lnTo>
                  <a:lnTo>
                    <a:pt x="762034" y="132861"/>
                  </a:lnTo>
                  <a:lnTo>
                    <a:pt x="743255" y="136037"/>
                  </a:lnTo>
                  <a:lnTo>
                    <a:pt x="725004" y="139478"/>
                  </a:lnTo>
                  <a:lnTo>
                    <a:pt x="706489" y="143712"/>
                  </a:lnTo>
                  <a:lnTo>
                    <a:pt x="688502" y="147947"/>
                  </a:lnTo>
                  <a:lnTo>
                    <a:pt x="670516" y="152975"/>
                  </a:lnTo>
                  <a:lnTo>
                    <a:pt x="653059" y="158269"/>
                  </a:lnTo>
                  <a:lnTo>
                    <a:pt x="635337" y="164091"/>
                  </a:lnTo>
                  <a:lnTo>
                    <a:pt x="617880" y="169914"/>
                  </a:lnTo>
                  <a:lnTo>
                    <a:pt x="600687" y="176530"/>
                  </a:lnTo>
                  <a:lnTo>
                    <a:pt x="583759" y="183412"/>
                  </a:lnTo>
                  <a:lnTo>
                    <a:pt x="567095" y="191087"/>
                  </a:lnTo>
                  <a:lnTo>
                    <a:pt x="550432" y="198762"/>
                  </a:lnTo>
                  <a:lnTo>
                    <a:pt x="534297" y="206967"/>
                  </a:lnTo>
                  <a:lnTo>
                    <a:pt x="517898" y="215436"/>
                  </a:lnTo>
                  <a:lnTo>
                    <a:pt x="502292" y="224170"/>
                  </a:lnTo>
                  <a:lnTo>
                    <a:pt x="486686" y="233698"/>
                  </a:lnTo>
                  <a:lnTo>
                    <a:pt x="471345" y="242961"/>
                  </a:lnTo>
                  <a:lnTo>
                    <a:pt x="456268" y="253018"/>
                  </a:lnTo>
                  <a:lnTo>
                    <a:pt x="441192" y="263340"/>
                  </a:lnTo>
                  <a:lnTo>
                    <a:pt x="426379" y="274191"/>
                  </a:lnTo>
                  <a:lnTo>
                    <a:pt x="412361" y="285042"/>
                  </a:lnTo>
                  <a:lnTo>
                    <a:pt x="398342" y="296423"/>
                  </a:lnTo>
                  <a:lnTo>
                    <a:pt x="384588" y="308333"/>
                  </a:lnTo>
                  <a:lnTo>
                    <a:pt x="371098" y="320243"/>
                  </a:lnTo>
                  <a:lnTo>
                    <a:pt x="357608" y="332417"/>
                  </a:lnTo>
                  <a:lnTo>
                    <a:pt x="344648" y="344856"/>
                  </a:lnTo>
                  <a:lnTo>
                    <a:pt x="332216" y="358089"/>
                  </a:lnTo>
                  <a:lnTo>
                    <a:pt x="319784" y="371323"/>
                  </a:lnTo>
                  <a:lnTo>
                    <a:pt x="307617" y="384820"/>
                  </a:lnTo>
                  <a:lnTo>
                    <a:pt x="295979" y="398583"/>
                  </a:lnTo>
                  <a:lnTo>
                    <a:pt x="284870" y="412610"/>
                  </a:lnTo>
                  <a:lnTo>
                    <a:pt x="273761" y="427167"/>
                  </a:lnTo>
                  <a:lnTo>
                    <a:pt x="263181" y="441458"/>
                  </a:lnTo>
                  <a:lnTo>
                    <a:pt x="252865" y="456544"/>
                  </a:lnTo>
                  <a:lnTo>
                    <a:pt x="242814" y="471630"/>
                  </a:lnTo>
                  <a:lnTo>
                    <a:pt x="233027" y="486980"/>
                  </a:lnTo>
                  <a:lnTo>
                    <a:pt x="224034" y="502596"/>
                  </a:lnTo>
                  <a:lnTo>
                    <a:pt x="215041" y="518740"/>
                  </a:lnTo>
                  <a:lnTo>
                    <a:pt x="206577" y="534620"/>
                  </a:lnTo>
                  <a:lnTo>
                    <a:pt x="198377" y="551029"/>
                  </a:lnTo>
                  <a:lnTo>
                    <a:pt x="190707" y="567438"/>
                  </a:lnTo>
                  <a:lnTo>
                    <a:pt x="183301" y="584112"/>
                  </a:lnTo>
                  <a:lnTo>
                    <a:pt x="176424" y="601315"/>
                  </a:lnTo>
                  <a:lnTo>
                    <a:pt x="169811" y="618253"/>
                  </a:lnTo>
                  <a:lnTo>
                    <a:pt x="163992" y="635986"/>
                  </a:lnTo>
                  <a:lnTo>
                    <a:pt x="157908" y="653454"/>
                  </a:lnTo>
                  <a:lnTo>
                    <a:pt x="152883" y="670921"/>
                  </a:lnTo>
                  <a:lnTo>
                    <a:pt x="147857" y="689183"/>
                  </a:lnTo>
                  <a:lnTo>
                    <a:pt x="143625" y="707180"/>
                  </a:lnTo>
                  <a:lnTo>
                    <a:pt x="139393" y="725707"/>
                  </a:lnTo>
                  <a:lnTo>
                    <a:pt x="135955" y="743704"/>
                  </a:lnTo>
                  <a:lnTo>
                    <a:pt x="132781" y="762495"/>
                  </a:lnTo>
                  <a:lnTo>
                    <a:pt x="130400" y="781551"/>
                  </a:lnTo>
                  <a:lnTo>
                    <a:pt x="128019" y="800342"/>
                  </a:lnTo>
                  <a:lnTo>
                    <a:pt x="126168" y="819133"/>
                  </a:lnTo>
                  <a:lnTo>
                    <a:pt x="125110" y="838189"/>
                  </a:lnTo>
                  <a:lnTo>
                    <a:pt x="124316" y="857509"/>
                  </a:lnTo>
                  <a:lnTo>
                    <a:pt x="124052" y="877094"/>
                  </a:lnTo>
                  <a:lnTo>
                    <a:pt x="124316" y="896414"/>
                  </a:lnTo>
                  <a:lnTo>
                    <a:pt x="125110" y="915735"/>
                  </a:lnTo>
                  <a:lnTo>
                    <a:pt x="126168" y="934791"/>
                  </a:lnTo>
                  <a:lnTo>
                    <a:pt x="128019" y="953846"/>
                  </a:lnTo>
                  <a:lnTo>
                    <a:pt x="130400" y="972637"/>
                  </a:lnTo>
                  <a:lnTo>
                    <a:pt x="132781" y="991428"/>
                  </a:lnTo>
                  <a:lnTo>
                    <a:pt x="135955" y="1009955"/>
                  </a:lnTo>
                  <a:lnTo>
                    <a:pt x="139393" y="1028481"/>
                  </a:lnTo>
                  <a:lnTo>
                    <a:pt x="143625" y="1046743"/>
                  </a:lnTo>
                  <a:lnTo>
                    <a:pt x="147857" y="1065005"/>
                  </a:lnTo>
                  <a:lnTo>
                    <a:pt x="152883" y="1082737"/>
                  </a:lnTo>
                  <a:lnTo>
                    <a:pt x="157908" y="1100734"/>
                  </a:lnTo>
                  <a:lnTo>
                    <a:pt x="163992" y="1118202"/>
                  </a:lnTo>
                  <a:lnTo>
                    <a:pt x="169811" y="1135405"/>
                  </a:lnTo>
                  <a:lnTo>
                    <a:pt x="176424" y="1152608"/>
                  </a:lnTo>
                  <a:lnTo>
                    <a:pt x="183301" y="1169547"/>
                  </a:lnTo>
                  <a:lnTo>
                    <a:pt x="190707" y="1186485"/>
                  </a:lnTo>
                  <a:lnTo>
                    <a:pt x="198377" y="1203159"/>
                  </a:lnTo>
                  <a:lnTo>
                    <a:pt x="206577" y="1219568"/>
                  </a:lnTo>
                  <a:lnTo>
                    <a:pt x="215041" y="1235448"/>
                  </a:lnTo>
                  <a:lnTo>
                    <a:pt x="224034" y="1251592"/>
                  </a:lnTo>
                  <a:lnTo>
                    <a:pt x="233027" y="1267208"/>
                  </a:lnTo>
                  <a:lnTo>
                    <a:pt x="242814" y="1282558"/>
                  </a:lnTo>
                  <a:lnTo>
                    <a:pt x="252865" y="1297644"/>
                  </a:lnTo>
                  <a:lnTo>
                    <a:pt x="263181" y="1312200"/>
                  </a:lnTo>
                  <a:lnTo>
                    <a:pt x="273761" y="1327021"/>
                  </a:lnTo>
                  <a:lnTo>
                    <a:pt x="284870" y="1341578"/>
                  </a:lnTo>
                  <a:lnTo>
                    <a:pt x="295979" y="1355605"/>
                  </a:lnTo>
                  <a:lnTo>
                    <a:pt x="307617" y="1369368"/>
                  </a:lnTo>
                  <a:lnTo>
                    <a:pt x="319784" y="1382865"/>
                  </a:lnTo>
                  <a:lnTo>
                    <a:pt x="332216" y="1396099"/>
                  </a:lnTo>
                  <a:lnTo>
                    <a:pt x="344648" y="1408803"/>
                  </a:lnTo>
                  <a:lnTo>
                    <a:pt x="357608" y="1421771"/>
                  </a:lnTo>
                  <a:lnTo>
                    <a:pt x="371098" y="1433946"/>
                  </a:lnTo>
                  <a:lnTo>
                    <a:pt x="384588" y="1445855"/>
                  </a:lnTo>
                  <a:lnTo>
                    <a:pt x="398342" y="1457501"/>
                  </a:lnTo>
                  <a:lnTo>
                    <a:pt x="412361" y="1469146"/>
                  </a:lnTo>
                  <a:lnTo>
                    <a:pt x="426379" y="1479997"/>
                  </a:lnTo>
                  <a:lnTo>
                    <a:pt x="441192" y="1490848"/>
                  </a:lnTo>
                  <a:lnTo>
                    <a:pt x="456268" y="1501170"/>
                  </a:lnTo>
                  <a:lnTo>
                    <a:pt x="471345" y="1511227"/>
                  </a:lnTo>
                  <a:lnTo>
                    <a:pt x="486686" y="1520490"/>
                  </a:lnTo>
                  <a:lnTo>
                    <a:pt x="502292" y="1530018"/>
                  </a:lnTo>
                  <a:lnTo>
                    <a:pt x="517898" y="1538752"/>
                  </a:lnTo>
                  <a:lnTo>
                    <a:pt x="534297" y="1547221"/>
                  </a:lnTo>
                  <a:lnTo>
                    <a:pt x="550432" y="1555426"/>
                  </a:lnTo>
                  <a:lnTo>
                    <a:pt x="567095" y="1563101"/>
                  </a:lnTo>
                  <a:lnTo>
                    <a:pt x="583759" y="1570512"/>
                  </a:lnTo>
                  <a:lnTo>
                    <a:pt x="600687" y="1577393"/>
                  </a:lnTo>
                  <a:lnTo>
                    <a:pt x="617880" y="1583745"/>
                  </a:lnTo>
                  <a:lnTo>
                    <a:pt x="635337" y="1590097"/>
                  </a:lnTo>
                  <a:lnTo>
                    <a:pt x="653059" y="1595655"/>
                  </a:lnTo>
                  <a:lnTo>
                    <a:pt x="670516" y="1601213"/>
                  </a:lnTo>
                  <a:lnTo>
                    <a:pt x="688502" y="1605712"/>
                  </a:lnTo>
                  <a:lnTo>
                    <a:pt x="706489" y="1610476"/>
                  </a:lnTo>
                  <a:lnTo>
                    <a:pt x="725004" y="1614181"/>
                  </a:lnTo>
                  <a:lnTo>
                    <a:pt x="743255" y="1618151"/>
                  </a:lnTo>
                  <a:lnTo>
                    <a:pt x="762034" y="1620798"/>
                  </a:lnTo>
                  <a:lnTo>
                    <a:pt x="780550" y="1623709"/>
                  </a:lnTo>
                  <a:lnTo>
                    <a:pt x="799594" y="1625826"/>
                  </a:lnTo>
                  <a:lnTo>
                    <a:pt x="818374" y="1627414"/>
                  </a:lnTo>
                  <a:lnTo>
                    <a:pt x="837683" y="1628738"/>
                  </a:lnTo>
                  <a:lnTo>
                    <a:pt x="856991" y="1629267"/>
                  </a:lnTo>
                  <a:lnTo>
                    <a:pt x="876300" y="1629532"/>
                  </a:lnTo>
                  <a:lnTo>
                    <a:pt x="895873" y="1629267"/>
                  </a:lnTo>
                  <a:lnTo>
                    <a:pt x="914918" y="1628738"/>
                  </a:lnTo>
                  <a:lnTo>
                    <a:pt x="933962" y="1627414"/>
                  </a:lnTo>
                  <a:lnTo>
                    <a:pt x="953271" y="1625826"/>
                  </a:lnTo>
                  <a:lnTo>
                    <a:pt x="972050" y="1623709"/>
                  </a:lnTo>
                  <a:lnTo>
                    <a:pt x="990830" y="1620798"/>
                  </a:lnTo>
                  <a:lnTo>
                    <a:pt x="1009345" y="1618151"/>
                  </a:lnTo>
                  <a:lnTo>
                    <a:pt x="1027861" y="1614181"/>
                  </a:lnTo>
                  <a:lnTo>
                    <a:pt x="1045847" y="1610476"/>
                  </a:lnTo>
                  <a:lnTo>
                    <a:pt x="1064098" y="1605712"/>
                  </a:lnTo>
                  <a:lnTo>
                    <a:pt x="1082084" y="1601213"/>
                  </a:lnTo>
                  <a:lnTo>
                    <a:pt x="1099806" y="1595655"/>
                  </a:lnTo>
                  <a:lnTo>
                    <a:pt x="1117263" y="1590097"/>
                  </a:lnTo>
                  <a:lnTo>
                    <a:pt x="1134720" y="1583745"/>
                  </a:lnTo>
                  <a:lnTo>
                    <a:pt x="1151913" y="1577393"/>
                  </a:lnTo>
                  <a:lnTo>
                    <a:pt x="1168841" y="1570512"/>
                  </a:lnTo>
                  <a:lnTo>
                    <a:pt x="1185769" y="1563101"/>
                  </a:lnTo>
                  <a:lnTo>
                    <a:pt x="1201904" y="1555426"/>
                  </a:lnTo>
                  <a:lnTo>
                    <a:pt x="1218568" y="1547221"/>
                  </a:lnTo>
                  <a:lnTo>
                    <a:pt x="1234702" y="1538752"/>
                  </a:lnTo>
                  <a:lnTo>
                    <a:pt x="1250573" y="1530018"/>
                  </a:lnTo>
                  <a:lnTo>
                    <a:pt x="1265914" y="1520490"/>
                  </a:lnTo>
                  <a:lnTo>
                    <a:pt x="1281255" y="1511227"/>
                  </a:lnTo>
                  <a:lnTo>
                    <a:pt x="1296596" y="1501170"/>
                  </a:lnTo>
                  <a:lnTo>
                    <a:pt x="1311408" y="1490848"/>
                  </a:lnTo>
                  <a:lnTo>
                    <a:pt x="1325956" y="1479997"/>
                  </a:lnTo>
                  <a:lnTo>
                    <a:pt x="1340504" y="1469146"/>
                  </a:lnTo>
                  <a:lnTo>
                    <a:pt x="1354522" y="1457501"/>
                  </a:lnTo>
                  <a:lnTo>
                    <a:pt x="1368277" y="1445855"/>
                  </a:lnTo>
                  <a:lnTo>
                    <a:pt x="1381766" y="1433946"/>
                  </a:lnTo>
                  <a:lnTo>
                    <a:pt x="1394991" y="1421771"/>
                  </a:lnTo>
                  <a:lnTo>
                    <a:pt x="1407952" y="1408803"/>
                  </a:lnTo>
                  <a:lnTo>
                    <a:pt x="1420384" y="1396099"/>
                  </a:lnTo>
                  <a:lnTo>
                    <a:pt x="1432815" y="1382865"/>
                  </a:lnTo>
                  <a:lnTo>
                    <a:pt x="1444718" y="1369368"/>
                  </a:lnTo>
                  <a:lnTo>
                    <a:pt x="1456356" y="1355605"/>
                  </a:lnTo>
                  <a:lnTo>
                    <a:pt x="1467730" y="1341578"/>
                  </a:lnTo>
                  <a:lnTo>
                    <a:pt x="1479104" y="1327021"/>
                  </a:lnTo>
                  <a:lnTo>
                    <a:pt x="1489684" y="1312200"/>
                  </a:lnTo>
                  <a:lnTo>
                    <a:pt x="1499735" y="1297644"/>
                  </a:lnTo>
                  <a:lnTo>
                    <a:pt x="1509786" y="1282558"/>
                  </a:lnTo>
                  <a:lnTo>
                    <a:pt x="1519308" y="1267208"/>
                  </a:lnTo>
                  <a:lnTo>
                    <a:pt x="1528830" y="1251592"/>
                  </a:lnTo>
                  <a:lnTo>
                    <a:pt x="1537559" y="1235448"/>
                  </a:lnTo>
                  <a:lnTo>
                    <a:pt x="1546023" y="1219568"/>
                  </a:lnTo>
                  <a:lnTo>
                    <a:pt x="1554223" y="1203159"/>
                  </a:lnTo>
                  <a:lnTo>
                    <a:pt x="1561893" y="1186485"/>
                  </a:lnTo>
                  <a:lnTo>
                    <a:pt x="1569299" y="1169547"/>
                  </a:lnTo>
                  <a:lnTo>
                    <a:pt x="1576176" y="1152608"/>
                  </a:lnTo>
                  <a:lnTo>
                    <a:pt x="1582789" y="1135405"/>
                  </a:lnTo>
                  <a:lnTo>
                    <a:pt x="1588873" y="1118202"/>
                  </a:lnTo>
                  <a:lnTo>
                    <a:pt x="1594692" y="1100734"/>
                  </a:lnTo>
                  <a:lnTo>
                    <a:pt x="1599982" y="1082737"/>
                  </a:lnTo>
                  <a:lnTo>
                    <a:pt x="1604743" y="1065005"/>
                  </a:lnTo>
                  <a:lnTo>
                    <a:pt x="1608975" y="1046743"/>
                  </a:lnTo>
                  <a:lnTo>
                    <a:pt x="1613207" y="1028481"/>
                  </a:lnTo>
                  <a:lnTo>
                    <a:pt x="1616645" y="1009955"/>
                  </a:lnTo>
                  <a:lnTo>
                    <a:pt x="1619555" y="991428"/>
                  </a:lnTo>
                  <a:lnTo>
                    <a:pt x="1622464" y="972637"/>
                  </a:lnTo>
                  <a:lnTo>
                    <a:pt x="1624581" y="953846"/>
                  </a:lnTo>
                  <a:lnTo>
                    <a:pt x="1626168" y="934791"/>
                  </a:lnTo>
                  <a:lnTo>
                    <a:pt x="1627490" y="915735"/>
                  </a:lnTo>
                  <a:lnTo>
                    <a:pt x="1628019" y="896414"/>
                  </a:lnTo>
                  <a:lnTo>
                    <a:pt x="1628548" y="877094"/>
                  </a:lnTo>
                  <a:lnTo>
                    <a:pt x="1628019" y="857509"/>
                  </a:lnTo>
                  <a:lnTo>
                    <a:pt x="1627490" y="838189"/>
                  </a:lnTo>
                  <a:lnTo>
                    <a:pt x="1626168" y="819133"/>
                  </a:lnTo>
                  <a:lnTo>
                    <a:pt x="1624581" y="800342"/>
                  </a:lnTo>
                  <a:lnTo>
                    <a:pt x="1622464" y="781551"/>
                  </a:lnTo>
                  <a:lnTo>
                    <a:pt x="1619555" y="762495"/>
                  </a:lnTo>
                  <a:lnTo>
                    <a:pt x="1616645" y="743704"/>
                  </a:lnTo>
                  <a:lnTo>
                    <a:pt x="1613207" y="725707"/>
                  </a:lnTo>
                  <a:lnTo>
                    <a:pt x="1608975" y="707180"/>
                  </a:lnTo>
                  <a:lnTo>
                    <a:pt x="1604743" y="689183"/>
                  </a:lnTo>
                  <a:lnTo>
                    <a:pt x="1599982" y="670921"/>
                  </a:lnTo>
                  <a:lnTo>
                    <a:pt x="1594692" y="653454"/>
                  </a:lnTo>
                  <a:lnTo>
                    <a:pt x="1588873" y="635986"/>
                  </a:lnTo>
                  <a:lnTo>
                    <a:pt x="1582789" y="618253"/>
                  </a:lnTo>
                  <a:lnTo>
                    <a:pt x="1576176" y="601315"/>
                  </a:lnTo>
                  <a:lnTo>
                    <a:pt x="1569299" y="584112"/>
                  </a:lnTo>
                  <a:lnTo>
                    <a:pt x="1561893" y="567438"/>
                  </a:lnTo>
                  <a:lnTo>
                    <a:pt x="1554223" y="551029"/>
                  </a:lnTo>
                  <a:lnTo>
                    <a:pt x="1546023" y="534620"/>
                  </a:lnTo>
                  <a:lnTo>
                    <a:pt x="1537559" y="518740"/>
                  </a:lnTo>
                  <a:lnTo>
                    <a:pt x="1528830" y="502596"/>
                  </a:lnTo>
                  <a:lnTo>
                    <a:pt x="1519308" y="486980"/>
                  </a:lnTo>
                  <a:lnTo>
                    <a:pt x="1509786" y="471630"/>
                  </a:lnTo>
                  <a:lnTo>
                    <a:pt x="1499735" y="456544"/>
                  </a:lnTo>
                  <a:lnTo>
                    <a:pt x="1489684" y="441458"/>
                  </a:lnTo>
                  <a:lnTo>
                    <a:pt x="1479104" y="427167"/>
                  </a:lnTo>
                  <a:lnTo>
                    <a:pt x="1467730" y="412610"/>
                  </a:lnTo>
                  <a:lnTo>
                    <a:pt x="1456356" y="398583"/>
                  </a:lnTo>
                  <a:lnTo>
                    <a:pt x="1444718" y="384820"/>
                  </a:lnTo>
                  <a:lnTo>
                    <a:pt x="1432815" y="371323"/>
                  </a:lnTo>
                  <a:lnTo>
                    <a:pt x="1420384" y="358089"/>
                  </a:lnTo>
                  <a:lnTo>
                    <a:pt x="1407952" y="344856"/>
                  </a:lnTo>
                  <a:lnTo>
                    <a:pt x="1394991" y="332417"/>
                  </a:lnTo>
                  <a:lnTo>
                    <a:pt x="1381766" y="320243"/>
                  </a:lnTo>
                  <a:lnTo>
                    <a:pt x="1368277" y="308333"/>
                  </a:lnTo>
                  <a:lnTo>
                    <a:pt x="1354522" y="296423"/>
                  </a:lnTo>
                  <a:lnTo>
                    <a:pt x="1340504" y="285042"/>
                  </a:lnTo>
                  <a:lnTo>
                    <a:pt x="1325956" y="274191"/>
                  </a:lnTo>
                  <a:lnTo>
                    <a:pt x="1311408" y="263340"/>
                  </a:lnTo>
                  <a:lnTo>
                    <a:pt x="1296596" y="253018"/>
                  </a:lnTo>
                  <a:lnTo>
                    <a:pt x="1281255" y="242961"/>
                  </a:lnTo>
                  <a:lnTo>
                    <a:pt x="1265914" y="233698"/>
                  </a:lnTo>
                  <a:lnTo>
                    <a:pt x="1250573" y="224170"/>
                  </a:lnTo>
                  <a:lnTo>
                    <a:pt x="1234702" y="215436"/>
                  </a:lnTo>
                  <a:lnTo>
                    <a:pt x="1218568" y="206967"/>
                  </a:lnTo>
                  <a:lnTo>
                    <a:pt x="1201904" y="198762"/>
                  </a:lnTo>
                  <a:lnTo>
                    <a:pt x="1185769" y="191087"/>
                  </a:lnTo>
                  <a:lnTo>
                    <a:pt x="1168841" y="183412"/>
                  </a:lnTo>
                  <a:lnTo>
                    <a:pt x="1151913" y="176530"/>
                  </a:lnTo>
                  <a:lnTo>
                    <a:pt x="1134720" y="169914"/>
                  </a:lnTo>
                  <a:lnTo>
                    <a:pt x="1117263" y="164091"/>
                  </a:lnTo>
                  <a:lnTo>
                    <a:pt x="1099806" y="158269"/>
                  </a:lnTo>
                  <a:lnTo>
                    <a:pt x="1082084" y="152975"/>
                  </a:lnTo>
                  <a:lnTo>
                    <a:pt x="1064098" y="147947"/>
                  </a:lnTo>
                  <a:lnTo>
                    <a:pt x="1045847" y="143712"/>
                  </a:lnTo>
                  <a:lnTo>
                    <a:pt x="1027861" y="139478"/>
                  </a:lnTo>
                  <a:lnTo>
                    <a:pt x="1009345" y="136037"/>
                  </a:lnTo>
                  <a:lnTo>
                    <a:pt x="990830" y="132861"/>
                  </a:lnTo>
                  <a:lnTo>
                    <a:pt x="972050" y="130479"/>
                  </a:lnTo>
                  <a:lnTo>
                    <a:pt x="953271" y="128362"/>
                  </a:lnTo>
                  <a:lnTo>
                    <a:pt x="933962" y="126774"/>
                  </a:lnTo>
                  <a:lnTo>
                    <a:pt x="914918" y="125450"/>
                  </a:lnTo>
                  <a:lnTo>
                    <a:pt x="895873" y="124392"/>
                  </a:lnTo>
                  <a:lnTo>
                    <a:pt x="876300" y="124392"/>
                  </a:lnTo>
                  <a:lnTo>
                    <a:pt x="856991" y="124392"/>
                  </a:lnTo>
                  <a:close/>
                  <a:moveTo>
                    <a:pt x="876300" y="0"/>
                  </a:moveTo>
                  <a:lnTo>
                    <a:pt x="899048" y="265"/>
                  </a:lnTo>
                  <a:lnTo>
                    <a:pt x="921266" y="1323"/>
                  </a:lnTo>
                  <a:lnTo>
                    <a:pt x="943749" y="2382"/>
                  </a:lnTo>
                  <a:lnTo>
                    <a:pt x="965702" y="4764"/>
                  </a:lnTo>
                  <a:lnTo>
                    <a:pt x="987656" y="7146"/>
                  </a:lnTo>
                  <a:lnTo>
                    <a:pt x="1009610" y="10057"/>
                  </a:lnTo>
                  <a:lnTo>
                    <a:pt x="1031299" y="13763"/>
                  </a:lnTo>
                  <a:lnTo>
                    <a:pt x="1052724" y="17997"/>
                  </a:lnTo>
                  <a:lnTo>
                    <a:pt x="1074149" y="22496"/>
                  </a:lnTo>
                  <a:lnTo>
                    <a:pt x="1095045" y="27525"/>
                  </a:lnTo>
                  <a:lnTo>
                    <a:pt x="1115940" y="33348"/>
                  </a:lnTo>
                  <a:lnTo>
                    <a:pt x="1136572" y="39435"/>
                  </a:lnTo>
                  <a:lnTo>
                    <a:pt x="1157203" y="46051"/>
                  </a:lnTo>
                  <a:lnTo>
                    <a:pt x="1177305" y="53197"/>
                  </a:lnTo>
                  <a:lnTo>
                    <a:pt x="1197407" y="60873"/>
                  </a:lnTo>
                  <a:lnTo>
                    <a:pt x="1216981" y="69077"/>
                  </a:lnTo>
                  <a:lnTo>
                    <a:pt x="1236818" y="77811"/>
                  </a:lnTo>
                  <a:lnTo>
                    <a:pt x="1255863" y="86545"/>
                  </a:lnTo>
                  <a:lnTo>
                    <a:pt x="1274907" y="96337"/>
                  </a:lnTo>
                  <a:lnTo>
                    <a:pt x="1293687" y="105865"/>
                  </a:lnTo>
                  <a:lnTo>
                    <a:pt x="1312202" y="116452"/>
                  </a:lnTo>
                  <a:lnTo>
                    <a:pt x="1330453" y="127303"/>
                  </a:lnTo>
                  <a:lnTo>
                    <a:pt x="1348439" y="138154"/>
                  </a:lnTo>
                  <a:lnTo>
                    <a:pt x="1365896" y="149799"/>
                  </a:lnTo>
                  <a:lnTo>
                    <a:pt x="1383353" y="162239"/>
                  </a:lnTo>
                  <a:lnTo>
                    <a:pt x="1400282" y="174413"/>
                  </a:lnTo>
                  <a:lnTo>
                    <a:pt x="1416945" y="187117"/>
                  </a:lnTo>
                  <a:lnTo>
                    <a:pt x="1433609" y="200615"/>
                  </a:lnTo>
                  <a:lnTo>
                    <a:pt x="1449479" y="214113"/>
                  </a:lnTo>
                  <a:lnTo>
                    <a:pt x="1465085" y="228404"/>
                  </a:lnTo>
                  <a:lnTo>
                    <a:pt x="1480426" y="242432"/>
                  </a:lnTo>
                  <a:lnTo>
                    <a:pt x="1495503" y="257253"/>
                  </a:lnTo>
                  <a:lnTo>
                    <a:pt x="1510315" y="272074"/>
                  </a:lnTo>
                  <a:lnTo>
                    <a:pt x="1524863" y="287424"/>
                  </a:lnTo>
                  <a:lnTo>
                    <a:pt x="1538881" y="303569"/>
                  </a:lnTo>
                  <a:lnTo>
                    <a:pt x="1552371" y="319449"/>
                  </a:lnTo>
                  <a:lnTo>
                    <a:pt x="1565596" y="335858"/>
                  </a:lnTo>
                  <a:lnTo>
                    <a:pt x="1578292" y="352796"/>
                  </a:lnTo>
                  <a:lnTo>
                    <a:pt x="1590724" y="369735"/>
                  </a:lnTo>
                  <a:lnTo>
                    <a:pt x="1602627" y="386938"/>
                  </a:lnTo>
                  <a:lnTo>
                    <a:pt x="1614265" y="404935"/>
                  </a:lnTo>
                  <a:lnTo>
                    <a:pt x="1625639" y="422667"/>
                  </a:lnTo>
                  <a:lnTo>
                    <a:pt x="1636219" y="440929"/>
                  </a:lnTo>
                  <a:lnTo>
                    <a:pt x="1646534" y="459455"/>
                  </a:lnTo>
                  <a:lnTo>
                    <a:pt x="1656585" y="478247"/>
                  </a:lnTo>
                  <a:lnTo>
                    <a:pt x="1666108" y="497038"/>
                  </a:lnTo>
                  <a:lnTo>
                    <a:pt x="1675101" y="516358"/>
                  </a:lnTo>
                  <a:lnTo>
                    <a:pt x="1683565" y="535943"/>
                  </a:lnTo>
                  <a:lnTo>
                    <a:pt x="1691764" y="555528"/>
                  </a:lnTo>
                  <a:lnTo>
                    <a:pt x="1699170" y="575643"/>
                  </a:lnTo>
                  <a:lnTo>
                    <a:pt x="1706577" y="596022"/>
                  </a:lnTo>
                  <a:lnTo>
                    <a:pt x="1712925" y="616401"/>
                  </a:lnTo>
                  <a:lnTo>
                    <a:pt x="1719273" y="637309"/>
                  </a:lnTo>
                  <a:lnTo>
                    <a:pt x="1725092" y="658218"/>
                  </a:lnTo>
                  <a:lnTo>
                    <a:pt x="1730382" y="679126"/>
                  </a:lnTo>
                  <a:lnTo>
                    <a:pt x="1734614" y="700564"/>
                  </a:lnTo>
                  <a:lnTo>
                    <a:pt x="1739111" y="721737"/>
                  </a:lnTo>
                  <a:lnTo>
                    <a:pt x="1742549" y="743439"/>
                  </a:lnTo>
                  <a:lnTo>
                    <a:pt x="1745723" y="765406"/>
                  </a:lnTo>
                  <a:lnTo>
                    <a:pt x="1748104" y="787373"/>
                  </a:lnTo>
                  <a:lnTo>
                    <a:pt x="1749955" y="809605"/>
                  </a:lnTo>
                  <a:lnTo>
                    <a:pt x="1751542" y="831837"/>
                  </a:lnTo>
                  <a:lnTo>
                    <a:pt x="1752336" y="854598"/>
                  </a:lnTo>
                  <a:lnTo>
                    <a:pt x="1752600" y="877094"/>
                  </a:lnTo>
                  <a:lnTo>
                    <a:pt x="1752336" y="899590"/>
                  </a:lnTo>
                  <a:lnTo>
                    <a:pt x="1751542" y="922351"/>
                  </a:lnTo>
                  <a:lnTo>
                    <a:pt x="1749955" y="944583"/>
                  </a:lnTo>
                  <a:lnTo>
                    <a:pt x="1748104" y="966550"/>
                  </a:lnTo>
                  <a:lnTo>
                    <a:pt x="1745723" y="988782"/>
                  </a:lnTo>
                  <a:lnTo>
                    <a:pt x="1742549" y="1010220"/>
                  </a:lnTo>
                  <a:lnTo>
                    <a:pt x="1739111" y="1031922"/>
                  </a:lnTo>
                  <a:lnTo>
                    <a:pt x="1734614" y="1053624"/>
                  </a:lnTo>
                  <a:lnTo>
                    <a:pt x="1730382" y="1075062"/>
                  </a:lnTo>
                  <a:lnTo>
                    <a:pt x="1725092" y="1095970"/>
                  </a:lnTo>
                  <a:lnTo>
                    <a:pt x="1719273" y="1116879"/>
                  </a:lnTo>
                  <a:lnTo>
                    <a:pt x="1712925" y="1137523"/>
                  </a:lnTo>
                  <a:lnTo>
                    <a:pt x="1706577" y="1157902"/>
                  </a:lnTo>
                  <a:lnTo>
                    <a:pt x="1699170" y="1178016"/>
                  </a:lnTo>
                  <a:lnTo>
                    <a:pt x="1691764" y="1198130"/>
                  </a:lnTo>
                  <a:lnTo>
                    <a:pt x="1683565" y="1217980"/>
                  </a:lnTo>
                  <a:lnTo>
                    <a:pt x="1675101" y="1237565"/>
                  </a:lnTo>
                  <a:lnTo>
                    <a:pt x="1666108" y="1256886"/>
                  </a:lnTo>
                  <a:lnTo>
                    <a:pt x="1656585" y="1275941"/>
                  </a:lnTo>
                  <a:lnTo>
                    <a:pt x="1646534" y="1294733"/>
                  </a:lnTo>
                  <a:lnTo>
                    <a:pt x="1636219" y="1313259"/>
                  </a:lnTo>
                  <a:lnTo>
                    <a:pt x="1625639" y="1331521"/>
                  </a:lnTo>
                  <a:lnTo>
                    <a:pt x="1614265" y="1349253"/>
                  </a:lnTo>
                  <a:lnTo>
                    <a:pt x="1602627" y="1366986"/>
                  </a:lnTo>
                  <a:lnTo>
                    <a:pt x="1590724" y="1384453"/>
                  </a:lnTo>
                  <a:lnTo>
                    <a:pt x="1578292" y="1401392"/>
                  </a:lnTo>
                  <a:lnTo>
                    <a:pt x="1565596" y="1418066"/>
                  </a:lnTo>
                  <a:lnTo>
                    <a:pt x="1552371" y="1434475"/>
                  </a:lnTo>
                  <a:lnTo>
                    <a:pt x="1538881" y="1450619"/>
                  </a:lnTo>
                  <a:lnTo>
                    <a:pt x="1524863" y="1466234"/>
                  </a:lnTo>
                  <a:lnTo>
                    <a:pt x="1510315" y="1481585"/>
                  </a:lnTo>
                  <a:lnTo>
                    <a:pt x="1495503" y="1496671"/>
                  </a:lnTo>
                  <a:lnTo>
                    <a:pt x="1480426" y="1511492"/>
                  </a:lnTo>
                  <a:lnTo>
                    <a:pt x="1465085" y="1525784"/>
                  </a:lnTo>
                  <a:lnTo>
                    <a:pt x="1449479" y="1540075"/>
                  </a:lnTo>
                  <a:lnTo>
                    <a:pt x="1433609" y="1553573"/>
                  </a:lnTo>
                  <a:lnTo>
                    <a:pt x="1416945" y="1566542"/>
                  </a:lnTo>
                  <a:lnTo>
                    <a:pt x="1400282" y="1579510"/>
                  </a:lnTo>
                  <a:lnTo>
                    <a:pt x="1383353" y="1591949"/>
                  </a:lnTo>
                  <a:lnTo>
                    <a:pt x="1365896" y="1603859"/>
                  </a:lnTo>
                  <a:lnTo>
                    <a:pt x="1348439" y="1615505"/>
                  </a:lnTo>
                  <a:lnTo>
                    <a:pt x="1330453" y="1626885"/>
                  </a:lnTo>
                  <a:lnTo>
                    <a:pt x="1312202" y="1637472"/>
                  </a:lnTo>
                  <a:lnTo>
                    <a:pt x="1293687" y="1647793"/>
                  </a:lnTo>
                  <a:lnTo>
                    <a:pt x="1274907" y="1657851"/>
                  </a:lnTo>
                  <a:lnTo>
                    <a:pt x="1255863" y="1667379"/>
                  </a:lnTo>
                  <a:lnTo>
                    <a:pt x="1236818" y="1676377"/>
                  </a:lnTo>
                  <a:lnTo>
                    <a:pt x="1216981" y="1684846"/>
                  </a:lnTo>
                  <a:lnTo>
                    <a:pt x="1197407" y="1693051"/>
                  </a:lnTo>
                  <a:lnTo>
                    <a:pt x="1177305" y="1700726"/>
                  </a:lnTo>
                  <a:lnTo>
                    <a:pt x="1157203" y="1707607"/>
                  </a:lnTo>
                  <a:lnTo>
                    <a:pt x="1136572" y="1714753"/>
                  </a:lnTo>
                  <a:lnTo>
                    <a:pt x="1115940" y="1720576"/>
                  </a:lnTo>
                  <a:lnTo>
                    <a:pt x="1095045" y="1726134"/>
                  </a:lnTo>
                  <a:lnTo>
                    <a:pt x="1074149" y="1731427"/>
                  </a:lnTo>
                  <a:lnTo>
                    <a:pt x="1052724" y="1736191"/>
                  </a:lnTo>
                  <a:lnTo>
                    <a:pt x="1031299" y="1740426"/>
                  </a:lnTo>
                  <a:lnTo>
                    <a:pt x="1009610" y="1743866"/>
                  </a:lnTo>
                  <a:lnTo>
                    <a:pt x="987656" y="1747042"/>
                  </a:lnTo>
                  <a:lnTo>
                    <a:pt x="965702" y="1749424"/>
                  </a:lnTo>
                  <a:lnTo>
                    <a:pt x="943749" y="1751277"/>
                  </a:lnTo>
                  <a:lnTo>
                    <a:pt x="921266" y="1752865"/>
                  </a:lnTo>
                  <a:lnTo>
                    <a:pt x="899048" y="1753923"/>
                  </a:lnTo>
                  <a:lnTo>
                    <a:pt x="876300" y="1754188"/>
                  </a:lnTo>
                  <a:lnTo>
                    <a:pt x="853817" y="1753923"/>
                  </a:lnTo>
                  <a:lnTo>
                    <a:pt x="831335" y="1752865"/>
                  </a:lnTo>
                  <a:lnTo>
                    <a:pt x="809116" y="1751277"/>
                  </a:lnTo>
                  <a:lnTo>
                    <a:pt x="786898" y="1749424"/>
                  </a:lnTo>
                  <a:lnTo>
                    <a:pt x="764944" y="1747042"/>
                  </a:lnTo>
                  <a:lnTo>
                    <a:pt x="742990" y="1743866"/>
                  </a:lnTo>
                  <a:lnTo>
                    <a:pt x="721301" y="1740426"/>
                  </a:lnTo>
                  <a:lnTo>
                    <a:pt x="699876" y="1736191"/>
                  </a:lnTo>
                  <a:lnTo>
                    <a:pt x="678716" y="1731427"/>
                  </a:lnTo>
                  <a:lnTo>
                    <a:pt x="657820" y="1726134"/>
                  </a:lnTo>
                  <a:lnTo>
                    <a:pt x="636660" y="1720576"/>
                  </a:lnTo>
                  <a:lnTo>
                    <a:pt x="616028" y="1714753"/>
                  </a:lnTo>
                  <a:lnTo>
                    <a:pt x="595662" y="1707607"/>
                  </a:lnTo>
                  <a:lnTo>
                    <a:pt x="575295" y="1700726"/>
                  </a:lnTo>
                  <a:lnTo>
                    <a:pt x="555193" y="1693051"/>
                  </a:lnTo>
                  <a:lnTo>
                    <a:pt x="535619" y="1684846"/>
                  </a:lnTo>
                  <a:lnTo>
                    <a:pt x="516046" y="1676377"/>
                  </a:lnTo>
                  <a:lnTo>
                    <a:pt x="496737" y="1667379"/>
                  </a:lnTo>
                  <a:lnTo>
                    <a:pt x="477958" y="1657851"/>
                  </a:lnTo>
                  <a:lnTo>
                    <a:pt x="458913" y="1647793"/>
                  </a:lnTo>
                  <a:lnTo>
                    <a:pt x="440663" y="1637472"/>
                  </a:lnTo>
                  <a:lnTo>
                    <a:pt x="422412" y="1626885"/>
                  </a:lnTo>
                  <a:lnTo>
                    <a:pt x="404161" y="1615505"/>
                  </a:lnTo>
                  <a:lnTo>
                    <a:pt x="386704" y="1603859"/>
                  </a:lnTo>
                  <a:lnTo>
                    <a:pt x="369511" y="1591949"/>
                  </a:lnTo>
                  <a:lnTo>
                    <a:pt x="352318" y="1579510"/>
                  </a:lnTo>
                  <a:lnTo>
                    <a:pt x="335655" y="1566542"/>
                  </a:lnTo>
                  <a:lnTo>
                    <a:pt x="319255" y="1553573"/>
                  </a:lnTo>
                  <a:lnTo>
                    <a:pt x="303121" y="1540075"/>
                  </a:lnTo>
                  <a:lnTo>
                    <a:pt x="287251" y="1525784"/>
                  </a:lnTo>
                  <a:lnTo>
                    <a:pt x="271909" y="1511492"/>
                  </a:lnTo>
                  <a:lnTo>
                    <a:pt x="256833" y="1496671"/>
                  </a:lnTo>
                  <a:lnTo>
                    <a:pt x="242285" y="1481585"/>
                  </a:lnTo>
                  <a:lnTo>
                    <a:pt x="227737" y="1466234"/>
                  </a:lnTo>
                  <a:lnTo>
                    <a:pt x="213983" y="1450619"/>
                  </a:lnTo>
                  <a:lnTo>
                    <a:pt x="200229" y="1434475"/>
                  </a:lnTo>
                  <a:lnTo>
                    <a:pt x="187004" y="1418066"/>
                  </a:lnTo>
                  <a:lnTo>
                    <a:pt x="174308" y="1401392"/>
                  </a:lnTo>
                  <a:lnTo>
                    <a:pt x="161876" y="1384453"/>
                  </a:lnTo>
                  <a:lnTo>
                    <a:pt x="149709" y="1366986"/>
                  </a:lnTo>
                  <a:lnTo>
                    <a:pt x="138071" y="1349253"/>
                  </a:lnTo>
                  <a:lnTo>
                    <a:pt x="126961" y="1331521"/>
                  </a:lnTo>
                  <a:lnTo>
                    <a:pt x="116117" y="1313259"/>
                  </a:lnTo>
                  <a:lnTo>
                    <a:pt x="105801" y="1294733"/>
                  </a:lnTo>
                  <a:lnTo>
                    <a:pt x="95750" y="1275941"/>
                  </a:lnTo>
                  <a:lnTo>
                    <a:pt x="86492" y="1256886"/>
                  </a:lnTo>
                  <a:lnTo>
                    <a:pt x="77499" y="1237565"/>
                  </a:lnTo>
                  <a:lnTo>
                    <a:pt x="69035" y="1217980"/>
                  </a:lnTo>
                  <a:lnTo>
                    <a:pt x="60836" y="1198130"/>
                  </a:lnTo>
                  <a:lnTo>
                    <a:pt x="53165" y="1178016"/>
                  </a:lnTo>
                  <a:lnTo>
                    <a:pt x="46023" y="1157902"/>
                  </a:lnTo>
                  <a:lnTo>
                    <a:pt x="39411" y="1137523"/>
                  </a:lnTo>
                  <a:lnTo>
                    <a:pt x="33327" y="1116879"/>
                  </a:lnTo>
                  <a:lnTo>
                    <a:pt x="27508" y="1095970"/>
                  </a:lnTo>
                  <a:lnTo>
                    <a:pt x="22483" y="1075062"/>
                  </a:lnTo>
                  <a:lnTo>
                    <a:pt x="17721" y="1053624"/>
                  </a:lnTo>
                  <a:lnTo>
                    <a:pt x="13754" y="1031922"/>
                  </a:lnTo>
                  <a:lnTo>
                    <a:pt x="10051" y="1010220"/>
                  </a:lnTo>
                  <a:lnTo>
                    <a:pt x="6877" y="988782"/>
                  </a:lnTo>
                  <a:lnTo>
                    <a:pt x="4496" y="966550"/>
                  </a:lnTo>
                  <a:lnTo>
                    <a:pt x="2380" y="944583"/>
                  </a:lnTo>
                  <a:lnTo>
                    <a:pt x="1322" y="922351"/>
                  </a:lnTo>
                  <a:lnTo>
                    <a:pt x="264" y="899590"/>
                  </a:lnTo>
                  <a:lnTo>
                    <a:pt x="0" y="877094"/>
                  </a:lnTo>
                  <a:lnTo>
                    <a:pt x="264" y="854598"/>
                  </a:lnTo>
                  <a:lnTo>
                    <a:pt x="1322" y="831837"/>
                  </a:lnTo>
                  <a:lnTo>
                    <a:pt x="2380" y="809605"/>
                  </a:lnTo>
                  <a:lnTo>
                    <a:pt x="4496" y="787373"/>
                  </a:lnTo>
                  <a:lnTo>
                    <a:pt x="6877" y="765406"/>
                  </a:lnTo>
                  <a:lnTo>
                    <a:pt x="10051" y="743439"/>
                  </a:lnTo>
                  <a:lnTo>
                    <a:pt x="13754" y="721737"/>
                  </a:lnTo>
                  <a:lnTo>
                    <a:pt x="17721" y="700564"/>
                  </a:lnTo>
                  <a:lnTo>
                    <a:pt x="22483" y="679126"/>
                  </a:lnTo>
                  <a:lnTo>
                    <a:pt x="27508" y="658218"/>
                  </a:lnTo>
                  <a:lnTo>
                    <a:pt x="33327" y="637309"/>
                  </a:lnTo>
                  <a:lnTo>
                    <a:pt x="39411" y="616401"/>
                  </a:lnTo>
                  <a:lnTo>
                    <a:pt x="46023" y="596022"/>
                  </a:lnTo>
                  <a:lnTo>
                    <a:pt x="53165" y="575643"/>
                  </a:lnTo>
                  <a:lnTo>
                    <a:pt x="60836" y="555528"/>
                  </a:lnTo>
                  <a:lnTo>
                    <a:pt x="69035" y="535943"/>
                  </a:lnTo>
                  <a:lnTo>
                    <a:pt x="77499" y="516358"/>
                  </a:lnTo>
                  <a:lnTo>
                    <a:pt x="86492" y="497038"/>
                  </a:lnTo>
                  <a:lnTo>
                    <a:pt x="95750" y="478247"/>
                  </a:lnTo>
                  <a:lnTo>
                    <a:pt x="105801" y="459455"/>
                  </a:lnTo>
                  <a:lnTo>
                    <a:pt x="116117" y="440929"/>
                  </a:lnTo>
                  <a:lnTo>
                    <a:pt x="126961" y="422667"/>
                  </a:lnTo>
                  <a:lnTo>
                    <a:pt x="138071" y="404935"/>
                  </a:lnTo>
                  <a:lnTo>
                    <a:pt x="149709" y="386938"/>
                  </a:lnTo>
                  <a:lnTo>
                    <a:pt x="161876" y="369735"/>
                  </a:lnTo>
                  <a:lnTo>
                    <a:pt x="174308" y="352796"/>
                  </a:lnTo>
                  <a:lnTo>
                    <a:pt x="187004" y="335858"/>
                  </a:lnTo>
                  <a:lnTo>
                    <a:pt x="200229" y="319449"/>
                  </a:lnTo>
                  <a:lnTo>
                    <a:pt x="213983" y="303569"/>
                  </a:lnTo>
                  <a:lnTo>
                    <a:pt x="227737" y="287424"/>
                  </a:lnTo>
                  <a:lnTo>
                    <a:pt x="242285" y="272074"/>
                  </a:lnTo>
                  <a:lnTo>
                    <a:pt x="256833" y="257253"/>
                  </a:lnTo>
                  <a:lnTo>
                    <a:pt x="271909" y="242432"/>
                  </a:lnTo>
                  <a:lnTo>
                    <a:pt x="287251" y="228404"/>
                  </a:lnTo>
                  <a:lnTo>
                    <a:pt x="303121" y="214113"/>
                  </a:lnTo>
                  <a:lnTo>
                    <a:pt x="319255" y="200615"/>
                  </a:lnTo>
                  <a:lnTo>
                    <a:pt x="335655" y="187117"/>
                  </a:lnTo>
                  <a:lnTo>
                    <a:pt x="352318" y="174413"/>
                  </a:lnTo>
                  <a:lnTo>
                    <a:pt x="369511" y="162239"/>
                  </a:lnTo>
                  <a:lnTo>
                    <a:pt x="386704" y="149799"/>
                  </a:lnTo>
                  <a:lnTo>
                    <a:pt x="404161" y="138154"/>
                  </a:lnTo>
                  <a:lnTo>
                    <a:pt x="422412" y="127303"/>
                  </a:lnTo>
                  <a:lnTo>
                    <a:pt x="440663" y="116452"/>
                  </a:lnTo>
                  <a:lnTo>
                    <a:pt x="458913" y="105865"/>
                  </a:lnTo>
                  <a:lnTo>
                    <a:pt x="477958" y="96337"/>
                  </a:lnTo>
                  <a:lnTo>
                    <a:pt x="496737" y="86545"/>
                  </a:lnTo>
                  <a:lnTo>
                    <a:pt x="516046" y="77811"/>
                  </a:lnTo>
                  <a:lnTo>
                    <a:pt x="535619" y="69077"/>
                  </a:lnTo>
                  <a:lnTo>
                    <a:pt x="555193" y="60873"/>
                  </a:lnTo>
                  <a:lnTo>
                    <a:pt x="575295" y="53197"/>
                  </a:lnTo>
                  <a:lnTo>
                    <a:pt x="595662" y="46051"/>
                  </a:lnTo>
                  <a:lnTo>
                    <a:pt x="616028" y="39435"/>
                  </a:lnTo>
                  <a:lnTo>
                    <a:pt x="636660" y="33348"/>
                  </a:lnTo>
                  <a:lnTo>
                    <a:pt x="657820" y="27525"/>
                  </a:lnTo>
                  <a:lnTo>
                    <a:pt x="678716" y="22496"/>
                  </a:lnTo>
                  <a:lnTo>
                    <a:pt x="699876" y="17997"/>
                  </a:lnTo>
                  <a:lnTo>
                    <a:pt x="721301" y="13763"/>
                  </a:lnTo>
                  <a:lnTo>
                    <a:pt x="742990" y="10057"/>
                  </a:lnTo>
                  <a:lnTo>
                    <a:pt x="764944" y="7146"/>
                  </a:lnTo>
                  <a:lnTo>
                    <a:pt x="786898" y="4764"/>
                  </a:lnTo>
                  <a:lnTo>
                    <a:pt x="809116" y="2382"/>
                  </a:lnTo>
                  <a:lnTo>
                    <a:pt x="831335" y="1323"/>
                  </a:lnTo>
                  <a:lnTo>
                    <a:pt x="853817" y="26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85"/>
            <p:cNvSpPr txBox="1"/>
            <p:nvPr/>
          </p:nvSpPr>
          <p:spPr>
            <a:xfrm>
              <a:off x="2255236" y="3965724"/>
              <a:ext cx="119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TW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695755" y="2123368"/>
            <a:ext cx="972917" cy="0"/>
          </a:xfrm>
          <a:prstGeom prst="line">
            <a:avLst/>
          </a:prstGeom>
          <a:ln>
            <a:solidFill>
              <a:srgbClr val="00A89B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39903" y="2914492"/>
            <a:ext cx="972917" cy="0"/>
          </a:xfrm>
          <a:prstGeom prst="line">
            <a:avLst/>
          </a:prstGeom>
          <a:ln>
            <a:solidFill>
              <a:srgbClr val="00A89B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89747" y="3637208"/>
            <a:ext cx="972917" cy="0"/>
          </a:xfrm>
          <a:prstGeom prst="line">
            <a:avLst/>
          </a:prstGeom>
          <a:ln>
            <a:solidFill>
              <a:srgbClr val="00A89B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12821" y="3344526"/>
            <a:ext cx="5314577" cy="76407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83760" y="1760350"/>
            <a:ext cx="5155803" cy="76407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3688768" y="1844002"/>
            <a:ext cx="3953460" cy="504537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增加保戶數</a:t>
            </a:r>
          </a:p>
        </p:txBody>
      </p:sp>
      <p:sp>
        <p:nvSpPr>
          <p:cNvPr id="29" name="文本框 89"/>
          <p:cNvSpPr txBox="1"/>
          <p:nvPr/>
        </p:nvSpPr>
        <p:spPr>
          <a:xfrm>
            <a:off x="4941754" y="2696978"/>
            <a:ext cx="3953460" cy="504537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defRPr>
            </a:lvl1pPr>
          </a:lstStyle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增加富邦產險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app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下載數量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0" name="文本框 91"/>
          <p:cNvSpPr txBox="1"/>
          <p:nvPr/>
        </p:nvSpPr>
        <p:spPr>
          <a:xfrm>
            <a:off x="6047962" y="3373829"/>
            <a:ext cx="4240664" cy="535507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保戶更清楚車禍相關理賠程序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28834" y="3901010"/>
            <a:ext cx="1230204" cy="1688230"/>
            <a:chOff x="3494041" y="3716886"/>
            <a:chExt cx="1230525" cy="1688231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3528835" y="3716886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3899886" y="4107374"/>
              <a:ext cx="453627" cy="453627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86"/>
            <p:cNvSpPr txBox="1"/>
            <p:nvPr/>
          </p:nvSpPr>
          <p:spPr>
            <a:xfrm>
              <a:off x="3494041" y="4712872"/>
              <a:ext cx="1193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TW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6287583" y="4437112"/>
            <a:ext cx="972917" cy="0"/>
          </a:xfrm>
          <a:prstGeom prst="line">
            <a:avLst/>
          </a:prstGeom>
          <a:ln>
            <a:solidFill>
              <a:srgbClr val="00A89B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91"/>
          <p:cNvSpPr txBox="1"/>
          <p:nvPr/>
        </p:nvSpPr>
        <p:spPr>
          <a:xfrm>
            <a:off x="7266450" y="4168915"/>
            <a:ext cx="3953460" cy="535507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增加獎勵機制吸引保戶投保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05118" y="3388371"/>
            <a:ext cx="1230204" cy="1688230"/>
            <a:chOff x="3937449" y="3388370"/>
            <a:chExt cx="1230525" cy="1688231"/>
          </a:xfrm>
        </p:grpSpPr>
        <p:grpSp>
          <p:nvGrpSpPr>
            <p:cNvPr id="38" name="组合 37"/>
            <p:cNvGrpSpPr/>
            <p:nvPr/>
          </p:nvGrpSpPr>
          <p:grpSpPr>
            <a:xfrm>
              <a:off x="3937449" y="3388370"/>
              <a:ext cx="1230525" cy="1688231"/>
              <a:chOff x="3494041" y="3716886"/>
              <a:chExt cx="1230525" cy="1688231"/>
            </a:xfrm>
            <a:solidFill>
              <a:srgbClr val="FC4B41"/>
            </a:solidFill>
          </p:grpSpPr>
          <p:sp>
            <p:nvSpPr>
              <p:cNvPr id="40" name="任意多边形 39"/>
              <p:cNvSpPr/>
              <p:nvPr/>
            </p:nvSpPr>
            <p:spPr>
              <a:xfrm flipH="1">
                <a:off x="3528835" y="3716886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86"/>
              <p:cNvSpPr txBox="1"/>
              <p:nvPr/>
            </p:nvSpPr>
            <p:spPr>
              <a:xfrm>
                <a:off x="3494041" y="4712872"/>
                <a:ext cx="1193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Freeform 126"/>
            <p:cNvSpPr>
              <a:spLocks noChangeAspect="1" noEditPoints="1"/>
            </p:cNvSpPr>
            <p:nvPr/>
          </p:nvSpPr>
          <p:spPr bwMode="auto">
            <a:xfrm>
              <a:off x="4385843" y="3856787"/>
              <a:ext cx="297012" cy="371653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2" name="等腰三角形 41"/>
          <p:cNvSpPr/>
          <p:nvPr/>
        </p:nvSpPr>
        <p:spPr>
          <a:xfrm rot="16200000">
            <a:off x="11135228" y="6665616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11773203" y="6672660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9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95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5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15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1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6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15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3" grpId="0" animBg="1"/>
      <p:bldP spid="14" grpId="0" animBg="1"/>
      <p:bldP spid="26" grpId="0" animBg="1"/>
      <p:bldP spid="27" grpId="0" animBg="1"/>
      <p:bldP spid="28" grpId="0"/>
      <p:bldP spid="29" grpId="0"/>
      <p:bldP spid="30" grpId="0"/>
      <p:bldP spid="36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14173" y="2938610"/>
            <a:ext cx="6194659" cy="980781"/>
          </a:xfrm>
        </p:spPr>
        <p:txBody>
          <a:bodyPr>
            <a:normAutofit/>
          </a:bodyPr>
          <a:lstStyle/>
          <a:p>
            <a:pPr lvl="0"/>
            <a:r>
              <a:rPr kumimoji="1" lang="zh-TW" altLang="en-US" b="1" kern="0" dirty="0">
                <a:solidFill>
                  <a:srgbClr val="FFFFF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商業模式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椭圆 4"/>
          <p:cNvSpPr/>
          <p:nvPr/>
        </p:nvSpPr>
        <p:spPr>
          <a:xfrm>
            <a:off x="3451257" y="3109314"/>
            <a:ext cx="639372" cy="63937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62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12192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91904" y="-4394"/>
            <a:ext cx="2080796" cy="914400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商業模式</a:t>
            </a:r>
          </a:p>
        </p:txBody>
      </p:sp>
      <p:sp>
        <p:nvSpPr>
          <p:cNvPr id="33" name="矩形 32"/>
          <p:cNvSpPr/>
          <p:nvPr/>
        </p:nvSpPr>
        <p:spPr>
          <a:xfrm>
            <a:off x="6450664" y="1467"/>
            <a:ext cx="164124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00B0F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優勢</a:t>
            </a:r>
          </a:p>
        </p:txBody>
      </p:sp>
      <p:sp>
        <p:nvSpPr>
          <p:cNvPr id="34" name="矩形 33"/>
          <p:cNvSpPr/>
          <p:nvPr/>
        </p:nvSpPr>
        <p:spPr>
          <a:xfrm>
            <a:off x="4809423" y="0"/>
            <a:ext cx="164124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00B0F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延伸</a:t>
            </a:r>
          </a:p>
        </p:txBody>
      </p:sp>
      <p:sp>
        <p:nvSpPr>
          <p:cNvPr id="35" name="矩形 34"/>
          <p:cNvSpPr/>
          <p:nvPr/>
        </p:nvSpPr>
        <p:spPr>
          <a:xfrm>
            <a:off x="3282480" y="1467"/>
            <a:ext cx="1524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Demo</a:t>
            </a:r>
            <a:endParaRPr lang="zh-TW" altLang="en-US" sz="3600" dirty="0">
              <a:solidFill>
                <a:srgbClr val="00B0F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172700" y="-1465"/>
            <a:ext cx="20193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00B0F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總結</a:t>
            </a:r>
          </a:p>
        </p:txBody>
      </p:sp>
      <p:sp>
        <p:nvSpPr>
          <p:cNvPr id="37" name="矩形 36"/>
          <p:cNvSpPr/>
          <p:nvPr/>
        </p:nvSpPr>
        <p:spPr>
          <a:xfrm>
            <a:off x="1641240" y="-4394"/>
            <a:ext cx="164124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00B0F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功能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1"/>
            <a:ext cx="164124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00B0F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情境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001751" y="1525491"/>
            <a:ext cx="10188499" cy="4950018"/>
            <a:chOff x="1115493" y="1525491"/>
            <a:chExt cx="10188499" cy="4950018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235" y="1525491"/>
              <a:ext cx="2543853" cy="2641694"/>
            </a:xfrm>
            <a:prstGeom prst="rect">
              <a:avLst/>
            </a:prstGeom>
          </p:spPr>
        </p:pic>
        <p:sp>
          <p:nvSpPr>
            <p:cNvPr id="13" name="橢圓 12"/>
            <p:cNvSpPr/>
            <p:nvPr/>
          </p:nvSpPr>
          <p:spPr>
            <a:xfrm>
              <a:off x="4690670" y="1638487"/>
              <a:ext cx="2465752" cy="22805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12" y="1787963"/>
              <a:ext cx="2217116" cy="1933048"/>
            </a:xfrm>
            <a:prstGeom prst="rect">
              <a:avLst/>
            </a:prstGeom>
          </p:spPr>
        </p:pic>
        <p:sp>
          <p:nvSpPr>
            <p:cNvPr id="15" name="橢圓 14"/>
            <p:cNvSpPr/>
            <p:nvPr/>
          </p:nvSpPr>
          <p:spPr>
            <a:xfrm>
              <a:off x="8074004" y="1638486"/>
              <a:ext cx="2465752" cy="22805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250" y="1915677"/>
              <a:ext cx="1132847" cy="1805334"/>
            </a:xfrm>
            <a:prstGeom prst="rect">
              <a:avLst/>
            </a:prstGeom>
          </p:spPr>
        </p:pic>
        <p:sp>
          <p:nvSpPr>
            <p:cNvPr id="17" name="文字方塊 11"/>
            <p:cNvSpPr txBox="1"/>
            <p:nvPr/>
          </p:nvSpPr>
          <p:spPr>
            <a:xfrm>
              <a:off x="1115493" y="4167185"/>
              <a:ext cx="31089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1.</a:t>
              </a:r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富邦本身保戶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2.</a:t>
              </a:r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其他非富邦客戶</a:t>
              </a:r>
            </a:p>
            <a:p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亦可使用此</a:t>
              </a:r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APP</a:t>
              </a:r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作為行車紀錄器，上傳事故影片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3.</a:t>
              </a:r>
              <a:r>
                <a:rPr lang="zh-TW" altLang="en-US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 機車族</a:t>
              </a:r>
            </a:p>
          </p:txBody>
        </p:sp>
        <p:sp>
          <p:nvSpPr>
            <p:cNvPr id="18" name="文字方塊 14"/>
            <p:cNvSpPr txBox="1"/>
            <p:nvPr/>
          </p:nvSpPr>
          <p:spPr>
            <a:xfrm>
              <a:off x="4605499" y="4167185"/>
              <a:ext cx="28105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1.</a:t>
              </a:r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產險、人壽保費收入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2.</a:t>
              </a:r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若使用率提高可能增加業外收入</a:t>
              </a:r>
              <a:endParaRPr lang="zh-TW" altLang="en-US" sz="2400" dirty="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endParaRPr>
            </a:p>
          </p:txBody>
        </p:sp>
        <p:sp>
          <p:nvSpPr>
            <p:cNvPr id="19" name="文字方塊 15"/>
            <p:cNvSpPr txBox="1"/>
            <p:nvPr/>
          </p:nvSpPr>
          <p:spPr>
            <a:xfrm>
              <a:off x="8074004" y="4196267"/>
              <a:ext cx="3229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1.APP</a:t>
              </a:r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開發成本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2.</a:t>
              </a:r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雲端伺服器架設成本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3.</a:t>
              </a:r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系統開發成本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4.API </a:t>
              </a:r>
              <a:r>
                <a:rPr lang="zh-TW" altLang="zh-TW" sz="24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維修、開發成本</a:t>
              </a:r>
              <a:endParaRPr lang="zh-TW" altLang="en-US" sz="2400" dirty="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82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73196" y="203196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行車記錄器共享經濟的效益</a:t>
            </a:r>
          </a:p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benefits of shared </a:t>
            </a:r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drivecam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47291" y="6577616"/>
            <a:ext cx="1367796" cy="297421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ctr"/>
            <a:r>
              <a: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</a:p>
        </p:txBody>
      </p:sp>
      <p:sp>
        <p:nvSpPr>
          <p:cNvPr id="42" name="等腰三角形 41"/>
          <p:cNvSpPr/>
          <p:nvPr/>
        </p:nvSpPr>
        <p:spPr>
          <a:xfrm rot="16200000">
            <a:off x="11135228" y="6665616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11773203" y="6672660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KSO_Shape"/>
          <p:cNvSpPr>
            <a:spLocks/>
          </p:cNvSpPr>
          <p:nvPr/>
        </p:nvSpPr>
        <p:spPr bwMode="auto">
          <a:xfrm>
            <a:off x="140344" y="116336"/>
            <a:ext cx="633377" cy="62720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68562" tIns="34281" rIns="68562" bIns="34281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477146" y="958972"/>
            <a:ext cx="8829967" cy="5608084"/>
            <a:chOff x="1530887" y="761543"/>
            <a:chExt cx="6226638" cy="3700417"/>
          </a:xfrm>
        </p:grpSpPr>
        <p:sp>
          <p:nvSpPr>
            <p:cNvPr id="273" name="Freeform 6"/>
            <p:cNvSpPr>
              <a:spLocks/>
            </p:cNvSpPr>
            <p:nvPr/>
          </p:nvSpPr>
          <p:spPr bwMode="auto">
            <a:xfrm flipH="1">
              <a:off x="6153382" y="4160303"/>
              <a:ext cx="670226" cy="144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00"/>
            </a:p>
          </p:txBody>
        </p:sp>
        <p:sp>
          <p:nvSpPr>
            <p:cNvPr id="274" name="Freeform 24"/>
            <p:cNvSpPr/>
            <p:nvPr/>
          </p:nvSpPr>
          <p:spPr>
            <a:xfrm flipH="1">
              <a:off x="5977713" y="3862421"/>
              <a:ext cx="1021563" cy="297882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id-ID"/>
            </a:p>
          </p:txBody>
        </p:sp>
        <p:sp>
          <p:nvSpPr>
            <p:cNvPr id="275" name="Freeform 25"/>
            <p:cNvSpPr/>
            <p:nvPr/>
          </p:nvSpPr>
          <p:spPr>
            <a:xfrm flipH="1">
              <a:off x="6260642" y="4364653"/>
              <a:ext cx="455706" cy="9730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id-ID"/>
            </a:p>
          </p:txBody>
        </p:sp>
        <p:sp>
          <p:nvSpPr>
            <p:cNvPr id="276" name="Freeform 5"/>
            <p:cNvSpPr>
              <a:spLocks/>
            </p:cNvSpPr>
            <p:nvPr/>
          </p:nvSpPr>
          <p:spPr bwMode="auto">
            <a:xfrm>
              <a:off x="6406516" y="3286859"/>
              <a:ext cx="133315" cy="394097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7" name="Freeform 6"/>
            <p:cNvSpPr>
              <a:spLocks/>
            </p:cNvSpPr>
            <p:nvPr/>
          </p:nvSpPr>
          <p:spPr bwMode="auto">
            <a:xfrm>
              <a:off x="6444606" y="3216612"/>
              <a:ext cx="104748" cy="121444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8" name="Freeform 7"/>
            <p:cNvSpPr>
              <a:spLocks/>
            </p:cNvSpPr>
            <p:nvPr/>
          </p:nvSpPr>
          <p:spPr bwMode="auto">
            <a:xfrm>
              <a:off x="6432703" y="3260665"/>
              <a:ext cx="114270" cy="110729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9" name="Freeform 8"/>
            <p:cNvSpPr>
              <a:spLocks/>
            </p:cNvSpPr>
            <p:nvPr/>
          </p:nvSpPr>
          <p:spPr bwMode="auto">
            <a:xfrm>
              <a:off x="6424371" y="3666668"/>
              <a:ext cx="34520" cy="5715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0" name="Freeform 9"/>
            <p:cNvSpPr>
              <a:spLocks/>
            </p:cNvSpPr>
            <p:nvPr/>
          </p:nvSpPr>
          <p:spPr bwMode="auto">
            <a:xfrm>
              <a:off x="6544593" y="3285668"/>
              <a:ext cx="132125" cy="394097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1" name="Freeform 10"/>
            <p:cNvSpPr>
              <a:spLocks/>
            </p:cNvSpPr>
            <p:nvPr/>
          </p:nvSpPr>
          <p:spPr bwMode="auto">
            <a:xfrm>
              <a:off x="6581493" y="3213040"/>
              <a:ext cx="104748" cy="121444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2" name="Freeform 11"/>
            <p:cNvSpPr>
              <a:spLocks/>
            </p:cNvSpPr>
            <p:nvPr/>
          </p:nvSpPr>
          <p:spPr bwMode="auto">
            <a:xfrm>
              <a:off x="6570780" y="3259474"/>
              <a:ext cx="114270" cy="109538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3" name="Freeform 12"/>
            <p:cNvSpPr>
              <a:spLocks/>
            </p:cNvSpPr>
            <p:nvPr/>
          </p:nvSpPr>
          <p:spPr bwMode="auto">
            <a:xfrm>
              <a:off x="6562448" y="3663096"/>
              <a:ext cx="34520" cy="5715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4" name="Freeform 13"/>
            <p:cNvSpPr>
              <a:spLocks/>
            </p:cNvSpPr>
            <p:nvPr/>
          </p:nvSpPr>
          <p:spPr bwMode="auto">
            <a:xfrm>
              <a:off x="6664815" y="3288049"/>
              <a:ext cx="30948" cy="20002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85" name="Group 123"/>
            <p:cNvGrpSpPr/>
            <p:nvPr/>
          </p:nvGrpSpPr>
          <p:grpSpPr>
            <a:xfrm>
              <a:off x="5738750" y="3196075"/>
              <a:ext cx="613013" cy="465535"/>
              <a:chOff x="7170738" y="4168775"/>
              <a:chExt cx="817563" cy="620713"/>
            </a:xfrm>
            <a:solidFill>
              <a:srgbClr val="00A89B"/>
            </a:solidFill>
          </p:grpSpPr>
          <p:sp>
            <p:nvSpPr>
              <p:cNvPr id="286" name="Freeform 14"/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9" name="Freeform 17"/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0" name="Freeform 18"/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1" name="Freeform 19"/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92" name="Freeform 20"/>
            <p:cNvSpPr>
              <a:spLocks noEditPoints="1"/>
            </p:cNvSpPr>
            <p:nvPr/>
          </p:nvSpPr>
          <p:spPr bwMode="auto">
            <a:xfrm>
              <a:off x="5240008" y="1606886"/>
              <a:ext cx="358285" cy="377429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3" name="Oval 21"/>
            <p:cNvSpPr>
              <a:spLocks noChangeArrowheads="1"/>
            </p:cNvSpPr>
            <p:nvPr/>
          </p:nvSpPr>
          <p:spPr bwMode="auto">
            <a:xfrm>
              <a:off x="7526603" y="1518780"/>
              <a:ext cx="105938" cy="105966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4" name="Freeform 22"/>
            <p:cNvSpPr>
              <a:spLocks/>
            </p:cNvSpPr>
            <p:nvPr/>
          </p:nvSpPr>
          <p:spPr bwMode="auto">
            <a:xfrm>
              <a:off x="7564693" y="1597361"/>
              <a:ext cx="166644" cy="347663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5" name="Freeform 23"/>
            <p:cNvSpPr>
              <a:spLocks/>
            </p:cNvSpPr>
            <p:nvPr/>
          </p:nvSpPr>
          <p:spPr bwMode="auto">
            <a:xfrm>
              <a:off x="7418284" y="1597361"/>
              <a:ext cx="178547" cy="3429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6" name="Freeform 24"/>
            <p:cNvSpPr>
              <a:spLocks/>
            </p:cNvSpPr>
            <p:nvPr/>
          </p:nvSpPr>
          <p:spPr bwMode="auto">
            <a:xfrm>
              <a:off x="7574216" y="1480681"/>
              <a:ext cx="19045" cy="59531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7" name="Freeform 25"/>
            <p:cNvSpPr>
              <a:spLocks noEditPoints="1"/>
            </p:cNvSpPr>
            <p:nvPr/>
          </p:nvSpPr>
          <p:spPr bwMode="auto">
            <a:xfrm>
              <a:off x="6721950" y="1224696"/>
              <a:ext cx="169025" cy="4572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8" name="Freeform 26"/>
            <p:cNvSpPr>
              <a:spLocks noEditPoints="1"/>
            </p:cNvSpPr>
            <p:nvPr/>
          </p:nvSpPr>
          <p:spPr bwMode="auto">
            <a:xfrm>
              <a:off x="6576731" y="1368761"/>
              <a:ext cx="458272" cy="167879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9" name="Freeform 27"/>
            <p:cNvSpPr>
              <a:spLocks noEditPoints="1"/>
            </p:cNvSpPr>
            <p:nvPr/>
          </p:nvSpPr>
          <p:spPr bwMode="auto">
            <a:xfrm>
              <a:off x="6611251" y="1265178"/>
              <a:ext cx="389233" cy="373856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0" name="Freeform 28"/>
            <p:cNvSpPr>
              <a:spLocks noEditPoints="1"/>
            </p:cNvSpPr>
            <p:nvPr/>
          </p:nvSpPr>
          <p:spPr bwMode="auto">
            <a:xfrm>
              <a:off x="6611251" y="1265178"/>
              <a:ext cx="389233" cy="373856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1" name="Oval 29"/>
            <p:cNvSpPr>
              <a:spLocks noChangeArrowheads="1"/>
            </p:cNvSpPr>
            <p:nvPr/>
          </p:nvSpPr>
          <p:spPr bwMode="auto">
            <a:xfrm>
              <a:off x="6771944" y="1417578"/>
              <a:ext cx="70229" cy="70247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2" name="Freeform 30"/>
            <p:cNvSpPr>
              <a:spLocks noEditPoints="1"/>
            </p:cNvSpPr>
            <p:nvPr/>
          </p:nvSpPr>
          <p:spPr bwMode="auto">
            <a:xfrm>
              <a:off x="7311156" y="1094918"/>
              <a:ext cx="192831" cy="365522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3" name="Rectangle 31"/>
            <p:cNvSpPr>
              <a:spLocks noChangeArrowheads="1"/>
            </p:cNvSpPr>
            <p:nvPr/>
          </p:nvSpPr>
          <p:spPr bwMode="auto">
            <a:xfrm>
              <a:off x="7214741" y="1093728"/>
              <a:ext cx="48803" cy="355997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4" name="Freeform 32"/>
            <p:cNvSpPr>
              <a:spLocks noEditPoints="1"/>
            </p:cNvSpPr>
            <p:nvPr/>
          </p:nvSpPr>
          <p:spPr bwMode="auto">
            <a:xfrm>
              <a:off x="5634002" y="2886809"/>
              <a:ext cx="421372" cy="308372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305" name="Group 127"/>
            <p:cNvGrpSpPr/>
            <p:nvPr/>
          </p:nvGrpSpPr>
          <p:grpSpPr>
            <a:xfrm>
              <a:off x="6818365" y="3195180"/>
              <a:ext cx="380902" cy="490538"/>
              <a:chOff x="8610600" y="4127500"/>
              <a:chExt cx="508001" cy="654050"/>
            </a:xfrm>
            <a:solidFill>
              <a:srgbClr val="00A89B"/>
            </a:solidFill>
          </p:grpSpPr>
          <p:sp>
            <p:nvSpPr>
              <p:cNvPr id="306" name="Freeform 33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7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35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36"/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37"/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38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40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14" name="Freeform 41"/>
            <p:cNvSpPr>
              <a:spLocks noEditPoints="1"/>
            </p:cNvSpPr>
            <p:nvPr/>
          </p:nvSpPr>
          <p:spPr bwMode="auto">
            <a:xfrm>
              <a:off x="7133799" y="2699880"/>
              <a:ext cx="321385" cy="292894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5" name="Freeform 42"/>
            <p:cNvSpPr>
              <a:spLocks/>
            </p:cNvSpPr>
            <p:nvPr/>
          </p:nvSpPr>
          <p:spPr bwMode="auto">
            <a:xfrm>
              <a:off x="7217122" y="2970152"/>
              <a:ext cx="69038" cy="148829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6" name="Freeform 43"/>
            <p:cNvSpPr>
              <a:spLocks/>
            </p:cNvSpPr>
            <p:nvPr/>
          </p:nvSpPr>
          <p:spPr bwMode="auto">
            <a:xfrm>
              <a:off x="7188554" y="3015396"/>
              <a:ext cx="97606" cy="201216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7" name="Freeform 44"/>
            <p:cNvSpPr>
              <a:spLocks/>
            </p:cNvSpPr>
            <p:nvPr/>
          </p:nvSpPr>
          <p:spPr bwMode="auto">
            <a:xfrm>
              <a:off x="6297008" y="761543"/>
              <a:ext cx="392804" cy="359569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8" name="Freeform 45"/>
            <p:cNvSpPr>
              <a:spLocks noEditPoints="1"/>
            </p:cNvSpPr>
            <p:nvPr/>
          </p:nvSpPr>
          <p:spPr bwMode="auto">
            <a:xfrm>
              <a:off x="6180356" y="2757030"/>
              <a:ext cx="478507" cy="396479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9" name="Freeform 46"/>
            <p:cNvSpPr>
              <a:spLocks noEditPoints="1"/>
            </p:cNvSpPr>
            <p:nvPr/>
          </p:nvSpPr>
          <p:spPr bwMode="auto">
            <a:xfrm>
              <a:off x="7026670" y="1967647"/>
              <a:ext cx="614203" cy="716756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0" name="Freeform 47"/>
            <p:cNvSpPr>
              <a:spLocks noEditPoints="1"/>
            </p:cNvSpPr>
            <p:nvPr/>
          </p:nvSpPr>
          <p:spPr bwMode="auto">
            <a:xfrm>
              <a:off x="7492084" y="2177196"/>
              <a:ext cx="265441" cy="521494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1" name="Freeform 48"/>
            <p:cNvSpPr>
              <a:spLocks noEditPoints="1"/>
            </p:cNvSpPr>
            <p:nvPr/>
          </p:nvSpPr>
          <p:spPr bwMode="auto">
            <a:xfrm>
              <a:off x="6566019" y="2243871"/>
              <a:ext cx="434465" cy="434579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2" name="Freeform 49"/>
            <p:cNvSpPr>
              <a:spLocks/>
            </p:cNvSpPr>
            <p:nvPr/>
          </p:nvSpPr>
          <p:spPr bwMode="auto">
            <a:xfrm>
              <a:off x="6645770" y="2381984"/>
              <a:ext cx="216637" cy="1143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323" name="Group 126"/>
            <p:cNvGrpSpPr/>
            <p:nvPr/>
          </p:nvGrpSpPr>
          <p:grpSpPr>
            <a:xfrm>
              <a:off x="6739805" y="2803465"/>
              <a:ext cx="340430" cy="323850"/>
              <a:chOff x="8505825" y="3605213"/>
              <a:chExt cx="454025" cy="431800"/>
            </a:xfrm>
          </p:grpSpPr>
          <p:sp>
            <p:nvSpPr>
              <p:cNvPr id="324" name="Freeform 50"/>
              <p:cNvSpPr>
                <a:spLocks/>
              </p:cNvSpPr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51"/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6" name="Freeform 52"/>
            <p:cNvSpPr>
              <a:spLocks/>
            </p:cNvSpPr>
            <p:nvPr/>
          </p:nvSpPr>
          <p:spPr bwMode="auto">
            <a:xfrm>
              <a:off x="5689946" y="875842"/>
              <a:ext cx="509455" cy="41433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7" name="Freeform 53"/>
            <p:cNvSpPr>
              <a:spLocks/>
            </p:cNvSpPr>
            <p:nvPr/>
          </p:nvSpPr>
          <p:spPr bwMode="auto">
            <a:xfrm>
              <a:off x="6076800" y="853222"/>
              <a:ext cx="140457" cy="192881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8" name="Freeform 54"/>
            <p:cNvSpPr>
              <a:spLocks/>
            </p:cNvSpPr>
            <p:nvPr/>
          </p:nvSpPr>
          <p:spPr bwMode="auto">
            <a:xfrm>
              <a:off x="5756604" y="985380"/>
              <a:ext cx="385662" cy="252413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9" name="Freeform 55"/>
            <p:cNvSpPr>
              <a:spLocks noEditPoints="1"/>
            </p:cNvSpPr>
            <p:nvPr/>
          </p:nvSpPr>
          <p:spPr bwMode="auto">
            <a:xfrm>
              <a:off x="5442361" y="1206836"/>
              <a:ext cx="222589" cy="39052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0" name="Freeform 56"/>
            <p:cNvSpPr>
              <a:spLocks noEditPoints="1"/>
            </p:cNvSpPr>
            <p:nvPr/>
          </p:nvSpPr>
          <p:spPr bwMode="auto">
            <a:xfrm>
              <a:off x="5240008" y="2024796"/>
              <a:ext cx="416610" cy="453629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1" name="Freeform 57"/>
            <p:cNvSpPr>
              <a:spLocks noEditPoints="1"/>
            </p:cNvSpPr>
            <p:nvPr/>
          </p:nvSpPr>
          <p:spPr bwMode="auto">
            <a:xfrm>
              <a:off x="6776705" y="852030"/>
              <a:ext cx="396375" cy="38933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2" name="Freeform 58"/>
            <p:cNvSpPr>
              <a:spLocks noEditPoints="1"/>
            </p:cNvSpPr>
            <p:nvPr/>
          </p:nvSpPr>
          <p:spPr bwMode="auto">
            <a:xfrm>
              <a:off x="5376513" y="2476248"/>
              <a:ext cx="385662" cy="39052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  <a:extLst/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6873120" y="2105758"/>
              <a:ext cx="47017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6892165" y="2058133"/>
              <a:ext cx="43208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7062380" y="2009317"/>
              <a:ext cx="9165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7079044" y="1834296"/>
              <a:ext cx="58326" cy="19050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7062380" y="1824771"/>
              <a:ext cx="9165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7201647" y="2009317"/>
              <a:ext cx="89274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7217121" y="1834296"/>
              <a:ext cx="57135" cy="19050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7201647" y="1824771"/>
              <a:ext cx="89274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6925493" y="2009317"/>
              <a:ext cx="9165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6940968" y="1834296"/>
              <a:ext cx="59516" cy="19050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6925493" y="1824771"/>
              <a:ext cx="9165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6892165" y="1772383"/>
              <a:ext cx="43208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5" name="Freeform 71"/>
            <p:cNvSpPr>
              <a:spLocks/>
            </p:cNvSpPr>
            <p:nvPr/>
          </p:nvSpPr>
          <p:spPr bwMode="auto">
            <a:xfrm>
              <a:off x="6892165" y="1634271"/>
              <a:ext cx="432085" cy="138113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6" name="Freeform 72"/>
            <p:cNvSpPr>
              <a:spLocks noEditPoints="1"/>
            </p:cNvSpPr>
            <p:nvPr/>
          </p:nvSpPr>
          <p:spPr bwMode="auto">
            <a:xfrm>
              <a:off x="5704230" y="1759286"/>
              <a:ext cx="599919" cy="391716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7" name="Freeform 73"/>
            <p:cNvSpPr>
              <a:spLocks noEditPoints="1"/>
            </p:cNvSpPr>
            <p:nvPr/>
          </p:nvSpPr>
          <p:spPr bwMode="auto">
            <a:xfrm>
              <a:off x="7027861" y="2189103"/>
              <a:ext cx="140457" cy="245269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8" name="Freeform 74"/>
            <p:cNvSpPr>
              <a:spLocks noEditPoints="1"/>
            </p:cNvSpPr>
            <p:nvPr/>
          </p:nvSpPr>
          <p:spPr bwMode="auto">
            <a:xfrm>
              <a:off x="5801836" y="1348522"/>
              <a:ext cx="282105" cy="345281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9" name="Freeform 75"/>
            <p:cNvSpPr>
              <a:spLocks noEditPoints="1"/>
            </p:cNvSpPr>
            <p:nvPr/>
          </p:nvSpPr>
          <p:spPr bwMode="auto">
            <a:xfrm>
              <a:off x="6344620" y="1711661"/>
              <a:ext cx="427323" cy="42862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0" name="Freeform 76"/>
            <p:cNvSpPr>
              <a:spLocks noEditPoints="1"/>
            </p:cNvSpPr>
            <p:nvPr/>
          </p:nvSpPr>
          <p:spPr bwMode="auto">
            <a:xfrm>
              <a:off x="5918487" y="2264112"/>
              <a:ext cx="482078" cy="365522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1" name="Freeform 77"/>
            <p:cNvSpPr>
              <a:spLocks/>
            </p:cNvSpPr>
            <p:nvPr/>
          </p:nvSpPr>
          <p:spPr bwMode="auto">
            <a:xfrm>
              <a:off x="6129173" y="1728330"/>
              <a:ext cx="160693" cy="120254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2" name="Freeform 78"/>
            <p:cNvSpPr>
              <a:spLocks/>
            </p:cNvSpPr>
            <p:nvPr/>
          </p:nvSpPr>
          <p:spPr bwMode="auto">
            <a:xfrm>
              <a:off x="6200592" y="1697374"/>
              <a:ext cx="44042" cy="54769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3" name="Freeform 79"/>
            <p:cNvSpPr>
              <a:spLocks noEditPoints="1"/>
            </p:cNvSpPr>
            <p:nvPr/>
          </p:nvSpPr>
          <p:spPr bwMode="auto">
            <a:xfrm>
              <a:off x="5950626" y="2699880"/>
              <a:ext cx="169025" cy="234554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4" name="Freeform 80"/>
            <p:cNvSpPr>
              <a:spLocks noEditPoints="1"/>
            </p:cNvSpPr>
            <p:nvPr/>
          </p:nvSpPr>
          <p:spPr bwMode="auto">
            <a:xfrm>
              <a:off x="7249260" y="1497349"/>
              <a:ext cx="211876" cy="232172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5" name="Freeform 81"/>
            <p:cNvSpPr>
              <a:spLocks noEditPoints="1"/>
            </p:cNvSpPr>
            <p:nvPr/>
          </p:nvSpPr>
          <p:spPr bwMode="auto">
            <a:xfrm>
              <a:off x="6189879" y="1185406"/>
              <a:ext cx="320195" cy="460772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6" name="Freeform 82"/>
            <p:cNvSpPr>
              <a:spLocks noEditPoints="1"/>
            </p:cNvSpPr>
            <p:nvPr/>
          </p:nvSpPr>
          <p:spPr bwMode="auto">
            <a:xfrm>
              <a:off x="6075609" y="1119921"/>
              <a:ext cx="184499" cy="163116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7" name="Freeform 83"/>
            <p:cNvSpPr>
              <a:spLocks/>
            </p:cNvSpPr>
            <p:nvPr/>
          </p:nvSpPr>
          <p:spPr bwMode="auto">
            <a:xfrm>
              <a:off x="6023235" y="1217553"/>
              <a:ext cx="80941" cy="51197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8" name="Freeform 84"/>
            <p:cNvSpPr>
              <a:spLocks/>
            </p:cNvSpPr>
            <p:nvPr/>
          </p:nvSpPr>
          <p:spPr bwMode="auto">
            <a:xfrm>
              <a:off x="5972052" y="1224696"/>
              <a:ext cx="109509" cy="6667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9" name="Freeform 85"/>
            <p:cNvSpPr>
              <a:spLocks noEditPoints="1"/>
            </p:cNvSpPr>
            <p:nvPr/>
          </p:nvSpPr>
          <p:spPr bwMode="auto">
            <a:xfrm>
              <a:off x="5908964" y="2093852"/>
              <a:ext cx="334479" cy="119063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0" name="Freeform 86"/>
            <p:cNvSpPr>
              <a:spLocks/>
            </p:cNvSpPr>
            <p:nvPr/>
          </p:nvSpPr>
          <p:spPr bwMode="auto">
            <a:xfrm>
              <a:off x="7294492" y="2401034"/>
              <a:ext cx="184499" cy="236935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1" name="Freeform 87"/>
            <p:cNvSpPr>
              <a:spLocks/>
            </p:cNvSpPr>
            <p:nvPr/>
          </p:nvSpPr>
          <p:spPr bwMode="auto">
            <a:xfrm>
              <a:off x="7399239" y="2392699"/>
              <a:ext cx="89274" cy="61913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2" name="Freeform 88"/>
            <p:cNvSpPr>
              <a:spLocks/>
            </p:cNvSpPr>
            <p:nvPr/>
          </p:nvSpPr>
          <p:spPr bwMode="auto">
            <a:xfrm>
              <a:off x="7330201" y="2441515"/>
              <a:ext cx="122603" cy="170260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3" name="Freeform 89"/>
            <p:cNvSpPr>
              <a:spLocks noEditPoints="1"/>
            </p:cNvSpPr>
            <p:nvPr/>
          </p:nvSpPr>
          <p:spPr bwMode="auto">
            <a:xfrm>
              <a:off x="7044525" y="1472346"/>
              <a:ext cx="166644" cy="121444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4" name="Freeform 90"/>
            <p:cNvSpPr>
              <a:spLocks/>
            </p:cNvSpPr>
            <p:nvPr/>
          </p:nvSpPr>
          <p:spPr bwMode="auto">
            <a:xfrm>
              <a:off x="5655428" y="2267684"/>
              <a:ext cx="154741" cy="20002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5" name="Freeform 91"/>
            <p:cNvSpPr>
              <a:spLocks/>
            </p:cNvSpPr>
            <p:nvPr/>
          </p:nvSpPr>
          <p:spPr bwMode="auto">
            <a:xfrm>
              <a:off x="5645905" y="2260540"/>
              <a:ext cx="76180" cy="52388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6" name="Freeform 92"/>
            <p:cNvSpPr>
              <a:spLocks/>
            </p:cNvSpPr>
            <p:nvPr/>
          </p:nvSpPr>
          <p:spPr bwMode="auto">
            <a:xfrm>
              <a:off x="5676853" y="2303402"/>
              <a:ext cx="104748" cy="144066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7" name="Freeform 93"/>
            <p:cNvSpPr>
              <a:spLocks noEditPoints="1"/>
            </p:cNvSpPr>
            <p:nvPr/>
          </p:nvSpPr>
          <p:spPr bwMode="auto">
            <a:xfrm>
              <a:off x="6675528" y="3505934"/>
              <a:ext cx="164263" cy="179785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8" name="Freeform 94"/>
            <p:cNvSpPr>
              <a:spLocks/>
            </p:cNvSpPr>
            <p:nvPr/>
          </p:nvSpPr>
          <p:spPr bwMode="auto">
            <a:xfrm>
              <a:off x="6476745" y="2321262"/>
              <a:ext cx="47613" cy="45244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9" name="Freeform 95"/>
            <p:cNvSpPr>
              <a:spLocks/>
            </p:cNvSpPr>
            <p:nvPr/>
          </p:nvSpPr>
          <p:spPr bwMode="auto">
            <a:xfrm>
              <a:off x="6466032" y="2184340"/>
              <a:ext cx="44042" cy="147638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0" name="Freeform 96"/>
            <p:cNvSpPr>
              <a:spLocks/>
            </p:cNvSpPr>
            <p:nvPr/>
          </p:nvSpPr>
          <p:spPr bwMode="auto">
            <a:xfrm>
              <a:off x="6496980" y="2208153"/>
              <a:ext cx="95225" cy="127397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1" name="Freeform 97"/>
            <p:cNvSpPr>
              <a:spLocks/>
            </p:cNvSpPr>
            <p:nvPr/>
          </p:nvSpPr>
          <p:spPr bwMode="auto">
            <a:xfrm>
              <a:off x="6488649" y="2355790"/>
              <a:ext cx="11903" cy="23813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2" name="Freeform 98"/>
            <p:cNvSpPr>
              <a:spLocks noEditPoints="1"/>
            </p:cNvSpPr>
            <p:nvPr/>
          </p:nvSpPr>
          <p:spPr bwMode="auto">
            <a:xfrm>
              <a:off x="6450559" y="1149686"/>
              <a:ext cx="165454" cy="177404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3" name="燕尾形 119"/>
            <p:cNvSpPr/>
            <p:nvPr/>
          </p:nvSpPr>
          <p:spPr>
            <a:xfrm rot="5400000">
              <a:off x="1604210" y="1376403"/>
              <a:ext cx="418939" cy="565585"/>
            </a:xfrm>
            <a:prstGeom prst="chevron">
              <a:avLst/>
            </a:pr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74" name="直接连接符 120"/>
            <p:cNvCxnSpPr/>
            <p:nvPr/>
          </p:nvCxnSpPr>
          <p:spPr>
            <a:xfrm>
              <a:off x="2034378" y="1949675"/>
              <a:ext cx="27265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矩形 374"/>
            <p:cNvSpPr/>
            <p:nvPr/>
          </p:nvSpPr>
          <p:spPr>
            <a:xfrm>
              <a:off x="2287061" y="1127573"/>
              <a:ext cx="2376499" cy="329993"/>
            </a:xfrm>
            <a:prstGeom prst="rect">
              <a:avLst/>
            </a:prstGeom>
          </p:spPr>
          <p:txBody>
            <a:bodyPr wrap="none" lIns="68555" tIns="34278" rIns="68555" bIns="34278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將影片即時上傳存擋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6" name="矩形 47"/>
            <p:cNvSpPr>
              <a:spLocks noChangeArrowheads="1"/>
            </p:cNvSpPr>
            <p:nvPr/>
          </p:nvSpPr>
          <p:spPr bwMode="auto">
            <a:xfrm>
              <a:off x="2277342" y="1438626"/>
              <a:ext cx="3037656" cy="484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55" tIns="34278" rIns="68555" bIns="34278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endParaRPr lang="en-US" altLang="zh-TW" sz="1800" dirty="0">
                <a:solidFill>
                  <a:srgbClr val="333333"/>
                </a:solidFill>
                <a:sym typeface="微软雅黑" pitchFamily="34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TW" altLang="en-US" sz="1800" dirty="0">
                  <a:solidFill>
                    <a:srgbClr val="333333"/>
                  </a:solidFill>
                  <a:sym typeface="微软雅黑" pitchFamily="34" charset="-122"/>
                </a:rPr>
                <a:t>避免固定洗掉的影片成為遺憾，利人利己 </a:t>
              </a:r>
              <a:endParaRPr lang="zh-CN" altLang="en-US" sz="1800" dirty="0">
                <a:solidFill>
                  <a:srgbClr val="333333"/>
                </a:solidFill>
                <a:sym typeface="微软雅黑" pitchFamily="34" charset="-122"/>
              </a:endParaRPr>
            </a:p>
          </p:txBody>
        </p:sp>
        <p:sp>
          <p:nvSpPr>
            <p:cNvPr id="377" name="燕尾形 123"/>
            <p:cNvSpPr/>
            <p:nvPr/>
          </p:nvSpPr>
          <p:spPr>
            <a:xfrm rot="5400000">
              <a:off x="1604210" y="2402519"/>
              <a:ext cx="418939" cy="565585"/>
            </a:xfrm>
            <a:prstGeom prst="chevron">
              <a:avLst/>
            </a:pr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78" name="直接连接符 124"/>
            <p:cNvCxnSpPr/>
            <p:nvPr/>
          </p:nvCxnSpPr>
          <p:spPr>
            <a:xfrm>
              <a:off x="2034378" y="2975789"/>
              <a:ext cx="27265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矩形 378"/>
            <p:cNvSpPr/>
            <p:nvPr/>
          </p:nvSpPr>
          <p:spPr>
            <a:xfrm>
              <a:off x="2287061" y="2153687"/>
              <a:ext cx="2123291" cy="329993"/>
            </a:xfrm>
            <a:prstGeom prst="rect">
              <a:avLst/>
            </a:prstGeom>
          </p:spPr>
          <p:txBody>
            <a:bodyPr wrap="none" lIns="68555" tIns="34278" rIns="68555" bIns="34278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重新利用閒置資源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0" name="矩形 47"/>
            <p:cNvSpPr>
              <a:spLocks noChangeArrowheads="1"/>
            </p:cNvSpPr>
            <p:nvPr/>
          </p:nvSpPr>
          <p:spPr bwMode="auto">
            <a:xfrm>
              <a:off x="2277342" y="2464740"/>
              <a:ext cx="3037656" cy="484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55" tIns="34278" rIns="68555" bIns="34278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endParaRPr lang="en-US" altLang="zh-TW" sz="1800" dirty="0">
                <a:solidFill>
                  <a:srgbClr val="333333"/>
                </a:solidFill>
                <a:sym typeface="微软雅黑" pitchFamily="34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TW" altLang="en-US" sz="1800" dirty="0">
                  <a:solidFill>
                    <a:srgbClr val="333333"/>
                  </a:solidFill>
                  <a:sym typeface="微软雅黑" pitchFamily="34" charset="-122"/>
                </a:rPr>
                <a:t>需求者得以用方便或便宜的代價去得資源 </a:t>
              </a:r>
              <a:endParaRPr lang="zh-CN" altLang="en-US" sz="1800" dirty="0">
                <a:solidFill>
                  <a:srgbClr val="333333"/>
                </a:solidFill>
                <a:sym typeface="微软雅黑" pitchFamily="34" charset="-122"/>
              </a:endParaRPr>
            </a:p>
          </p:txBody>
        </p:sp>
        <p:sp>
          <p:nvSpPr>
            <p:cNvPr id="381" name="燕尾形 127"/>
            <p:cNvSpPr/>
            <p:nvPr/>
          </p:nvSpPr>
          <p:spPr>
            <a:xfrm rot="5400000">
              <a:off x="1604210" y="3482639"/>
              <a:ext cx="418939" cy="565585"/>
            </a:xfrm>
            <a:prstGeom prst="chevron">
              <a:avLst/>
            </a:pr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82" name="直接连接符 128"/>
            <p:cNvCxnSpPr/>
            <p:nvPr/>
          </p:nvCxnSpPr>
          <p:spPr>
            <a:xfrm>
              <a:off x="2034378" y="4055909"/>
              <a:ext cx="27265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矩形 382"/>
            <p:cNvSpPr/>
            <p:nvPr/>
          </p:nvSpPr>
          <p:spPr>
            <a:xfrm>
              <a:off x="2287061" y="3233807"/>
              <a:ext cx="2958651" cy="329993"/>
            </a:xfrm>
            <a:prstGeom prst="rect">
              <a:avLst/>
            </a:prstGeom>
          </p:spPr>
          <p:txBody>
            <a:bodyPr wrap="none" lIns="68555" tIns="34278" rIns="68555" bIns="34278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領先全台樹立壟斷型市場 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4" name="矩形 47"/>
            <p:cNvSpPr>
              <a:spLocks noChangeArrowheads="1"/>
            </p:cNvSpPr>
            <p:nvPr/>
          </p:nvSpPr>
          <p:spPr bwMode="auto">
            <a:xfrm>
              <a:off x="2277342" y="3544860"/>
              <a:ext cx="3037656" cy="484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55" tIns="34278" rIns="68555" bIns="34278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endParaRPr lang="en-US" altLang="zh-TW" sz="1800" dirty="0">
                <a:solidFill>
                  <a:srgbClr val="333333"/>
                </a:solidFill>
                <a:sym typeface="微软雅黑" pitchFamily="34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TW" altLang="en-US" sz="1800" dirty="0">
                  <a:solidFill>
                    <a:srgbClr val="333333"/>
                  </a:solidFill>
                  <a:sym typeface="微软雅黑" pitchFamily="34" charset="-122"/>
                </a:rPr>
                <a:t>穩固富邦本身用戶，開拓新的潛在客群 </a:t>
              </a:r>
              <a:endParaRPr lang="zh-CN" altLang="en-US" sz="1800" dirty="0">
                <a:solidFill>
                  <a:srgbClr val="333333"/>
                </a:solidFill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0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73196" y="203196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行車記錄器共享經濟的效益</a:t>
            </a:r>
          </a:p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benefits of shared </a:t>
            </a:r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drivecam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47291" y="6577616"/>
            <a:ext cx="1367796" cy="297421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ctr"/>
            <a:r>
              <a: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</a:p>
        </p:txBody>
      </p:sp>
      <p:sp>
        <p:nvSpPr>
          <p:cNvPr id="42" name="等腰三角形 41"/>
          <p:cNvSpPr/>
          <p:nvPr/>
        </p:nvSpPr>
        <p:spPr>
          <a:xfrm rot="16200000">
            <a:off x="11135228" y="6665616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11773203" y="6672660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KSO_Shape"/>
          <p:cNvSpPr>
            <a:spLocks/>
          </p:cNvSpPr>
          <p:nvPr/>
        </p:nvSpPr>
        <p:spPr bwMode="auto">
          <a:xfrm>
            <a:off x="140344" y="116336"/>
            <a:ext cx="633377" cy="62720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68562" tIns="34281" rIns="68562" bIns="34281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477146" y="958972"/>
            <a:ext cx="8829967" cy="5608084"/>
            <a:chOff x="1530887" y="761543"/>
            <a:chExt cx="6226638" cy="3700417"/>
          </a:xfrm>
        </p:grpSpPr>
        <p:sp>
          <p:nvSpPr>
            <p:cNvPr id="273" name="Freeform 6"/>
            <p:cNvSpPr>
              <a:spLocks/>
            </p:cNvSpPr>
            <p:nvPr/>
          </p:nvSpPr>
          <p:spPr bwMode="auto">
            <a:xfrm flipH="1">
              <a:off x="6153382" y="4160303"/>
              <a:ext cx="670226" cy="144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00"/>
            </a:p>
          </p:txBody>
        </p:sp>
        <p:sp>
          <p:nvSpPr>
            <p:cNvPr id="274" name="Freeform 24"/>
            <p:cNvSpPr/>
            <p:nvPr/>
          </p:nvSpPr>
          <p:spPr>
            <a:xfrm flipH="1">
              <a:off x="5977713" y="3862421"/>
              <a:ext cx="1021563" cy="297882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id-ID"/>
            </a:p>
          </p:txBody>
        </p:sp>
        <p:sp>
          <p:nvSpPr>
            <p:cNvPr id="275" name="Freeform 25"/>
            <p:cNvSpPr/>
            <p:nvPr/>
          </p:nvSpPr>
          <p:spPr>
            <a:xfrm flipH="1">
              <a:off x="6260642" y="4364653"/>
              <a:ext cx="455706" cy="9730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id-ID"/>
            </a:p>
          </p:txBody>
        </p:sp>
        <p:sp>
          <p:nvSpPr>
            <p:cNvPr id="276" name="Freeform 5"/>
            <p:cNvSpPr>
              <a:spLocks/>
            </p:cNvSpPr>
            <p:nvPr/>
          </p:nvSpPr>
          <p:spPr bwMode="auto">
            <a:xfrm>
              <a:off x="6406516" y="3286859"/>
              <a:ext cx="133315" cy="394097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7" name="Freeform 6"/>
            <p:cNvSpPr>
              <a:spLocks/>
            </p:cNvSpPr>
            <p:nvPr/>
          </p:nvSpPr>
          <p:spPr bwMode="auto">
            <a:xfrm>
              <a:off x="6444606" y="3216612"/>
              <a:ext cx="104748" cy="121444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8" name="Freeform 7"/>
            <p:cNvSpPr>
              <a:spLocks/>
            </p:cNvSpPr>
            <p:nvPr/>
          </p:nvSpPr>
          <p:spPr bwMode="auto">
            <a:xfrm>
              <a:off x="6432703" y="3260665"/>
              <a:ext cx="114270" cy="110729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9" name="Freeform 8"/>
            <p:cNvSpPr>
              <a:spLocks/>
            </p:cNvSpPr>
            <p:nvPr/>
          </p:nvSpPr>
          <p:spPr bwMode="auto">
            <a:xfrm>
              <a:off x="6424371" y="3666668"/>
              <a:ext cx="34520" cy="5715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0" name="Freeform 9"/>
            <p:cNvSpPr>
              <a:spLocks/>
            </p:cNvSpPr>
            <p:nvPr/>
          </p:nvSpPr>
          <p:spPr bwMode="auto">
            <a:xfrm>
              <a:off x="6544593" y="3285668"/>
              <a:ext cx="132125" cy="394097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1" name="Freeform 10"/>
            <p:cNvSpPr>
              <a:spLocks/>
            </p:cNvSpPr>
            <p:nvPr/>
          </p:nvSpPr>
          <p:spPr bwMode="auto">
            <a:xfrm>
              <a:off x="6581493" y="3213040"/>
              <a:ext cx="104748" cy="121444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2" name="Freeform 11"/>
            <p:cNvSpPr>
              <a:spLocks/>
            </p:cNvSpPr>
            <p:nvPr/>
          </p:nvSpPr>
          <p:spPr bwMode="auto">
            <a:xfrm>
              <a:off x="6570780" y="3259474"/>
              <a:ext cx="114270" cy="109538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3" name="Freeform 12"/>
            <p:cNvSpPr>
              <a:spLocks/>
            </p:cNvSpPr>
            <p:nvPr/>
          </p:nvSpPr>
          <p:spPr bwMode="auto">
            <a:xfrm>
              <a:off x="6562448" y="3663096"/>
              <a:ext cx="34520" cy="5715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4" name="Freeform 13"/>
            <p:cNvSpPr>
              <a:spLocks/>
            </p:cNvSpPr>
            <p:nvPr/>
          </p:nvSpPr>
          <p:spPr bwMode="auto">
            <a:xfrm>
              <a:off x="6664815" y="3288049"/>
              <a:ext cx="30948" cy="20002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85" name="Group 123"/>
            <p:cNvGrpSpPr/>
            <p:nvPr/>
          </p:nvGrpSpPr>
          <p:grpSpPr>
            <a:xfrm>
              <a:off x="5738750" y="3196075"/>
              <a:ext cx="613013" cy="465535"/>
              <a:chOff x="7170738" y="4168775"/>
              <a:chExt cx="817563" cy="620713"/>
            </a:xfrm>
            <a:solidFill>
              <a:srgbClr val="00A89B"/>
            </a:solidFill>
          </p:grpSpPr>
          <p:sp>
            <p:nvSpPr>
              <p:cNvPr id="286" name="Freeform 14"/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9" name="Freeform 17"/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0" name="Freeform 18"/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1" name="Freeform 19"/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92" name="Freeform 20"/>
            <p:cNvSpPr>
              <a:spLocks noEditPoints="1"/>
            </p:cNvSpPr>
            <p:nvPr/>
          </p:nvSpPr>
          <p:spPr bwMode="auto">
            <a:xfrm>
              <a:off x="5240008" y="1606886"/>
              <a:ext cx="358285" cy="377429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3" name="Oval 21"/>
            <p:cNvSpPr>
              <a:spLocks noChangeArrowheads="1"/>
            </p:cNvSpPr>
            <p:nvPr/>
          </p:nvSpPr>
          <p:spPr bwMode="auto">
            <a:xfrm>
              <a:off x="7526603" y="1518780"/>
              <a:ext cx="105938" cy="105966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4" name="Freeform 22"/>
            <p:cNvSpPr>
              <a:spLocks/>
            </p:cNvSpPr>
            <p:nvPr/>
          </p:nvSpPr>
          <p:spPr bwMode="auto">
            <a:xfrm>
              <a:off x="7564693" y="1597361"/>
              <a:ext cx="166644" cy="347663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5" name="Freeform 23"/>
            <p:cNvSpPr>
              <a:spLocks/>
            </p:cNvSpPr>
            <p:nvPr/>
          </p:nvSpPr>
          <p:spPr bwMode="auto">
            <a:xfrm>
              <a:off x="7418284" y="1597361"/>
              <a:ext cx="178547" cy="3429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6" name="Freeform 24"/>
            <p:cNvSpPr>
              <a:spLocks/>
            </p:cNvSpPr>
            <p:nvPr/>
          </p:nvSpPr>
          <p:spPr bwMode="auto">
            <a:xfrm>
              <a:off x="7574216" y="1480681"/>
              <a:ext cx="19045" cy="59531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7" name="Freeform 25"/>
            <p:cNvSpPr>
              <a:spLocks noEditPoints="1"/>
            </p:cNvSpPr>
            <p:nvPr/>
          </p:nvSpPr>
          <p:spPr bwMode="auto">
            <a:xfrm>
              <a:off x="6721950" y="1224696"/>
              <a:ext cx="169025" cy="4572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8" name="Freeform 26"/>
            <p:cNvSpPr>
              <a:spLocks noEditPoints="1"/>
            </p:cNvSpPr>
            <p:nvPr/>
          </p:nvSpPr>
          <p:spPr bwMode="auto">
            <a:xfrm>
              <a:off x="6576731" y="1368761"/>
              <a:ext cx="458272" cy="167879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9" name="Freeform 27"/>
            <p:cNvSpPr>
              <a:spLocks noEditPoints="1"/>
            </p:cNvSpPr>
            <p:nvPr/>
          </p:nvSpPr>
          <p:spPr bwMode="auto">
            <a:xfrm>
              <a:off x="6611251" y="1265178"/>
              <a:ext cx="389233" cy="373856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0" name="Freeform 28"/>
            <p:cNvSpPr>
              <a:spLocks noEditPoints="1"/>
            </p:cNvSpPr>
            <p:nvPr/>
          </p:nvSpPr>
          <p:spPr bwMode="auto">
            <a:xfrm>
              <a:off x="6611251" y="1265178"/>
              <a:ext cx="389233" cy="373856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1" name="Oval 29"/>
            <p:cNvSpPr>
              <a:spLocks noChangeArrowheads="1"/>
            </p:cNvSpPr>
            <p:nvPr/>
          </p:nvSpPr>
          <p:spPr bwMode="auto">
            <a:xfrm>
              <a:off x="6771944" y="1417578"/>
              <a:ext cx="70229" cy="70247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2" name="Freeform 30"/>
            <p:cNvSpPr>
              <a:spLocks noEditPoints="1"/>
            </p:cNvSpPr>
            <p:nvPr/>
          </p:nvSpPr>
          <p:spPr bwMode="auto">
            <a:xfrm>
              <a:off x="7311156" y="1094918"/>
              <a:ext cx="192831" cy="365522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3" name="Rectangle 31"/>
            <p:cNvSpPr>
              <a:spLocks noChangeArrowheads="1"/>
            </p:cNvSpPr>
            <p:nvPr/>
          </p:nvSpPr>
          <p:spPr bwMode="auto">
            <a:xfrm>
              <a:off x="7214741" y="1093728"/>
              <a:ext cx="48803" cy="355997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4" name="Freeform 32"/>
            <p:cNvSpPr>
              <a:spLocks noEditPoints="1"/>
            </p:cNvSpPr>
            <p:nvPr/>
          </p:nvSpPr>
          <p:spPr bwMode="auto">
            <a:xfrm>
              <a:off x="5634002" y="2886809"/>
              <a:ext cx="421372" cy="308372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305" name="Group 127"/>
            <p:cNvGrpSpPr/>
            <p:nvPr/>
          </p:nvGrpSpPr>
          <p:grpSpPr>
            <a:xfrm>
              <a:off x="6818365" y="3195180"/>
              <a:ext cx="380902" cy="490538"/>
              <a:chOff x="8610600" y="4127500"/>
              <a:chExt cx="508001" cy="654050"/>
            </a:xfrm>
            <a:solidFill>
              <a:srgbClr val="00A89B"/>
            </a:solidFill>
          </p:grpSpPr>
          <p:sp>
            <p:nvSpPr>
              <p:cNvPr id="306" name="Freeform 33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7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35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36"/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37"/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38"/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40"/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28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14" name="Freeform 41"/>
            <p:cNvSpPr>
              <a:spLocks noEditPoints="1"/>
            </p:cNvSpPr>
            <p:nvPr/>
          </p:nvSpPr>
          <p:spPr bwMode="auto">
            <a:xfrm>
              <a:off x="7133799" y="2699880"/>
              <a:ext cx="321385" cy="292894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5" name="Freeform 42"/>
            <p:cNvSpPr>
              <a:spLocks/>
            </p:cNvSpPr>
            <p:nvPr/>
          </p:nvSpPr>
          <p:spPr bwMode="auto">
            <a:xfrm>
              <a:off x="7217122" y="2970152"/>
              <a:ext cx="69038" cy="148829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6" name="Freeform 43"/>
            <p:cNvSpPr>
              <a:spLocks/>
            </p:cNvSpPr>
            <p:nvPr/>
          </p:nvSpPr>
          <p:spPr bwMode="auto">
            <a:xfrm>
              <a:off x="7188554" y="3015396"/>
              <a:ext cx="97606" cy="201216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7" name="Freeform 44"/>
            <p:cNvSpPr>
              <a:spLocks/>
            </p:cNvSpPr>
            <p:nvPr/>
          </p:nvSpPr>
          <p:spPr bwMode="auto">
            <a:xfrm>
              <a:off x="6297008" y="761543"/>
              <a:ext cx="392804" cy="359569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8" name="Freeform 45"/>
            <p:cNvSpPr>
              <a:spLocks noEditPoints="1"/>
            </p:cNvSpPr>
            <p:nvPr/>
          </p:nvSpPr>
          <p:spPr bwMode="auto">
            <a:xfrm>
              <a:off x="6180356" y="2757030"/>
              <a:ext cx="478507" cy="396479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9" name="Freeform 46"/>
            <p:cNvSpPr>
              <a:spLocks noEditPoints="1"/>
            </p:cNvSpPr>
            <p:nvPr/>
          </p:nvSpPr>
          <p:spPr bwMode="auto">
            <a:xfrm>
              <a:off x="7026670" y="1967647"/>
              <a:ext cx="614203" cy="716756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0" name="Freeform 47"/>
            <p:cNvSpPr>
              <a:spLocks noEditPoints="1"/>
            </p:cNvSpPr>
            <p:nvPr/>
          </p:nvSpPr>
          <p:spPr bwMode="auto">
            <a:xfrm>
              <a:off x="7492084" y="2177196"/>
              <a:ext cx="265441" cy="521494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1" name="Freeform 48"/>
            <p:cNvSpPr>
              <a:spLocks noEditPoints="1"/>
            </p:cNvSpPr>
            <p:nvPr/>
          </p:nvSpPr>
          <p:spPr bwMode="auto">
            <a:xfrm>
              <a:off x="6566019" y="2243871"/>
              <a:ext cx="434465" cy="434579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2" name="Freeform 49"/>
            <p:cNvSpPr>
              <a:spLocks/>
            </p:cNvSpPr>
            <p:nvPr/>
          </p:nvSpPr>
          <p:spPr bwMode="auto">
            <a:xfrm>
              <a:off x="6645770" y="2381984"/>
              <a:ext cx="216637" cy="1143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323" name="Group 126"/>
            <p:cNvGrpSpPr/>
            <p:nvPr/>
          </p:nvGrpSpPr>
          <p:grpSpPr>
            <a:xfrm>
              <a:off x="6739805" y="2803465"/>
              <a:ext cx="340430" cy="323850"/>
              <a:chOff x="8505825" y="3605213"/>
              <a:chExt cx="454025" cy="431800"/>
            </a:xfrm>
          </p:grpSpPr>
          <p:sp>
            <p:nvSpPr>
              <p:cNvPr id="324" name="Freeform 50"/>
              <p:cNvSpPr>
                <a:spLocks/>
              </p:cNvSpPr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51"/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6" name="Freeform 52"/>
            <p:cNvSpPr>
              <a:spLocks/>
            </p:cNvSpPr>
            <p:nvPr/>
          </p:nvSpPr>
          <p:spPr bwMode="auto">
            <a:xfrm>
              <a:off x="5689946" y="875842"/>
              <a:ext cx="509455" cy="41433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7" name="Freeform 53"/>
            <p:cNvSpPr>
              <a:spLocks/>
            </p:cNvSpPr>
            <p:nvPr/>
          </p:nvSpPr>
          <p:spPr bwMode="auto">
            <a:xfrm>
              <a:off x="6076800" y="853222"/>
              <a:ext cx="140457" cy="192881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8" name="Freeform 54"/>
            <p:cNvSpPr>
              <a:spLocks/>
            </p:cNvSpPr>
            <p:nvPr/>
          </p:nvSpPr>
          <p:spPr bwMode="auto">
            <a:xfrm>
              <a:off x="5756604" y="985380"/>
              <a:ext cx="385662" cy="252413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9" name="Freeform 55"/>
            <p:cNvSpPr>
              <a:spLocks noEditPoints="1"/>
            </p:cNvSpPr>
            <p:nvPr/>
          </p:nvSpPr>
          <p:spPr bwMode="auto">
            <a:xfrm>
              <a:off x="5442361" y="1206836"/>
              <a:ext cx="222589" cy="39052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0" name="Freeform 56"/>
            <p:cNvSpPr>
              <a:spLocks noEditPoints="1"/>
            </p:cNvSpPr>
            <p:nvPr/>
          </p:nvSpPr>
          <p:spPr bwMode="auto">
            <a:xfrm>
              <a:off x="5240008" y="2024796"/>
              <a:ext cx="416610" cy="453629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1" name="Freeform 57"/>
            <p:cNvSpPr>
              <a:spLocks noEditPoints="1"/>
            </p:cNvSpPr>
            <p:nvPr/>
          </p:nvSpPr>
          <p:spPr bwMode="auto">
            <a:xfrm>
              <a:off x="6776705" y="852030"/>
              <a:ext cx="396375" cy="38933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2" name="Freeform 58"/>
            <p:cNvSpPr>
              <a:spLocks noEditPoints="1"/>
            </p:cNvSpPr>
            <p:nvPr/>
          </p:nvSpPr>
          <p:spPr bwMode="auto">
            <a:xfrm>
              <a:off x="5376513" y="2476248"/>
              <a:ext cx="385662" cy="39052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  <a:extLst/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6873120" y="2105758"/>
              <a:ext cx="47017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6892165" y="2058133"/>
              <a:ext cx="43208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7062380" y="2009317"/>
              <a:ext cx="9165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7079044" y="1834296"/>
              <a:ext cx="58326" cy="19050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7062380" y="1824771"/>
              <a:ext cx="9165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7201647" y="2009317"/>
              <a:ext cx="89274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7217121" y="1834296"/>
              <a:ext cx="57135" cy="19050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7201647" y="1824771"/>
              <a:ext cx="89274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6925493" y="2009317"/>
              <a:ext cx="9165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6940968" y="1834296"/>
              <a:ext cx="59516" cy="19050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6925493" y="1824771"/>
              <a:ext cx="9165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6892165" y="1772383"/>
              <a:ext cx="432085" cy="2381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5" name="Freeform 71"/>
            <p:cNvSpPr>
              <a:spLocks/>
            </p:cNvSpPr>
            <p:nvPr/>
          </p:nvSpPr>
          <p:spPr bwMode="auto">
            <a:xfrm>
              <a:off x="6892165" y="1634271"/>
              <a:ext cx="432085" cy="138113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6" name="Freeform 72"/>
            <p:cNvSpPr>
              <a:spLocks noEditPoints="1"/>
            </p:cNvSpPr>
            <p:nvPr/>
          </p:nvSpPr>
          <p:spPr bwMode="auto">
            <a:xfrm>
              <a:off x="5704230" y="1759286"/>
              <a:ext cx="599919" cy="391716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7" name="Freeform 73"/>
            <p:cNvSpPr>
              <a:spLocks noEditPoints="1"/>
            </p:cNvSpPr>
            <p:nvPr/>
          </p:nvSpPr>
          <p:spPr bwMode="auto">
            <a:xfrm>
              <a:off x="7027861" y="2189103"/>
              <a:ext cx="140457" cy="245269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8" name="Freeform 74"/>
            <p:cNvSpPr>
              <a:spLocks noEditPoints="1"/>
            </p:cNvSpPr>
            <p:nvPr/>
          </p:nvSpPr>
          <p:spPr bwMode="auto">
            <a:xfrm>
              <a:off x="5801836" y="1348522"/>
              <a:ext cx="282105" cy="345281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9" name="Freeform 75"/>
            <p:cNvSpPr>
              <a:spLocks noEditPoints="1"/>
            </p:cNvSpPr>
            <p:nvPr/>
          </p:nvSpPr>
          <p:spPr bwMode="auto">
            <a:xfrm>
              <a:off x="6344620" y="1711661"/>
              <a:ext cx="427323" cy="42862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0" name="Freeform 76"/>
            <p:cNvSpPr>
              <a:spLocks noEditPoints="1"/>
            </p:cNvSpPr>
            <p:nvPr/>
          </p:nvSpPr>
          <p:spPr bwMode="auto">
            <a:xfrm>
              <a:off x="5918487" y="2264112"/>
              <a:ext cx="482078" cy="365522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2895F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1" name="Freeform 77"/>
            <p:cNvSpPr>
              <a:spLocks/>
            </p:cNvSpPr>
            <p:nvPr/>
          </p:nvSpPr>
          <p:spPr bwMode="auto">
            <a:xfrm>
              <a:off x="6129173" y="1728330"/>
              <a:ext cx="160693" cy="120254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2" name="Freeform 78"/>
            <p:cNvSpPr>
              <a:spLocks/>
            </p:cNvSpPr>
            <p:nvPr/>
          </p:nvSpPr>
          <p:spPr bwMode="auto">
            <a:xfrm>
              <a:off x="6200592" y="1697374"/>
              <a:ext cx="44042" cy="54769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3" name="Freeform 79"/>
            <p:cNvSpPr>
              <a:spLocks noEditPoints="1"/>
            </p:cNvSpPr>
            <p:nvPr/>
          </p:nvSpPr>
          <p:spPr bwMode="auto">
            <a:xfrm>
              <a:off x="5950626" y="2699880"/>
              <a:ext cx="169025" cy="234554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4" name="Freeform 80"/>
            <p:cNvSpPr>
              <a:spLocks noEditPoints="1"/>
            </p:cNvSpPr>
            <p:nvPr/>
          </p:nvSpPr>
          <p:spPr bwMode="auto">
            <a:xfrm>
              <a:off x="7249260" y="1497349"/>
              <a:ext cx="211876" cy="232172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5" name="Freeform 81"/>
            <p:cNvSpPr>
              <a:spLocks noEditPoints="1"/>
            </p:cNvSpPr>
            <p:nvPr/>
          </p:nvSpPr>
          <p:spPr bwMode="auto">
            <a:xfrm>
              <a:off x="6189879" y="1185406"/>
              <a:ext cx="320195" cy="460772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6" name="Freeform 82"/>
            <p:cNvSpPr>
              <a:spLocks noEditPoints="1"/>
            </p:cNvSpPr>
            <p:nvPr/>
          </p:nvSpPr>
          <p:spPr bwMode="auto">
            <a:xfrm>
              <a:off x="6075609" y="1119921"/>
              <a:ext cx="184499" cy="163116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7" name="Freeform 83"/>
            <p:cNvSpPr>
              <a:spLocks/>
            </p:cNvSpPr>
            <p:nvPr/>
          </p:nvSpPr>
          <p:spPr bwMode="auto">
            <a:xfrm>
              <a:off x="6023235" y="1217553"/>
              <a:ext cx="80941" cy="51197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8" name="Freeform 84"/>
            <p:cNvSpPr>
              <a:spLocks/>
            </p:cNvSpPr>
            <p:nvPr/>
          </p:nvSpPr>
          <p:spPr bwMode="auto">
            <a:xfrm>
              <a:off x="5972052" y="1224696"/>
              <a:ext cx="109509" cy="6667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9" name="Freeform 85"/>
            <p:cNvSpPr>
              <a:spLocks noEditPoints="1"/>
            </p:cNvSpPr>
            <p:nvPr/>
          </p:nvSpPr>
          <p:spPr bwMode="auto">
            <a:xfrm>
              <a:off x="5908964" y="2093852"/>
              <a:ext cx="334479" cy="119063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0" name="Freeform 86"/>
            <p:cNvSpPr>
              <a:spLocks/>
            </p:cNvSpPr>
            <p:nvPr/>
          </p:nvSpPr>
          <p:spPr bwMode="auto">
            <a:xfrm>
              <a:off x="7294492" y="2401034"/>
              <a:ext cx="184499" cy="236935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1" name="Freeform 87"/>
            <p:cNvSpPr>
              <a:spLocks/>
            </p:cNvSpPr>
            <p:nvPr/>
          </p:nvSpPr>
          <p:spPr bwMode="auto">
            <a:xfrm>
              <a:off x="7399239" y="2392699"/>
              <a:ext cx="89274" cy="61913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2" name="Freeform 88"/>
            <p:cNvSpPr>
              <a:spLocks/>
            </p:cNvSpPr>
            <p:nvPr/>
          </p:nvSpPr>
          <p:spPr bwMode="auto">
            <a:xfrm>
              <a:off x="7330201" y="2441515"/>
              <a:ext cx="122603" cy="170260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3" name="Freeform 89"/>
            <p:cNvSpPr>
              <a:spLocks noEditPoints="1"/>
            </p:cNvSpPr>
            <p:nvPr/>
          </p:nvSpPr>
          <p:spPr bwMode="auto">
            <a:xfrm>
              <a:off x="7044525" y="1472346"/>
              <a:ext cx="166644" cy="121444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4" name="Freeform 90"/>
            <p:cNvSpPr>
              <a:spLocks/>
            </p:cNvSpPr>
            <p:nvPr/>
          </p:nvSpPr>
          <p:spPr bwMode="auto">
            <a:xfrm>
              <a:off x="5655428" y="2267684"/>
              <a:ext cx="154741" cy="20002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5" name="Freeform 91"/>
            <p:cNvSpPr>
              <a:spLocks/>
            </p:cNvSpPr>
            <p:nvPr/>
          </p:nvSpPr>
          <p:spPr bwMode="auto">
            <a:xfrm>
              <a:off x="5645905" y="2260540"/>
              <a:ext cx="76180" cy="52388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6" name="Freeform 92"/>
            <p:cNvSpPr>
              <a:spLocks/>
            </p:cNvSpPr>
            <p:nvPr/>
          </p:nvSpPr>
          <p:spPr bwMode="auto">
            <a:xfrm>
              <a:off x="5676853" y="2303402"/>
              <a:ext cx="104748" cy="144066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7" name="Freeform 93"/>
            <p:cNvSpPr>
              <a:spLocks noEditPoints="1"/>
            </p:cNvSpPr>
            <p:nvPr/>
          </p:nvSpPr>
          <p:spPr bwMode="auto">
            <a:xfrm>
              <a:off x="6675528" y="3505934"/>
              <a:ext cx="164263" cy="179785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8" name="Freeform 94"/>
            <p:cNvSpPr>
              <a:spLocks/>
            </p:cNvSpPr>
            <p:nvPr/>
          </p:nvSpPr>
          <p:spPr bwMode="auto">
            <a:xfrm>
              <a:off x="6476745" y="2321262"/>
              <a:ext cx="47613" cy="45244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9" name="Freeform 95"/>
            <p:cNvSpPr>
              <a:spLocks/>
            </p:cNvSpPr>
            <p:nvPr/>
          </p:nvSpPr>
          <p:spPr bwMode="auto">
            <a:xfrm>
              <a:off x="6466032" y="2184340"/>
              <a:ext cx="44042" cy="147638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0" name="Freeform 96"/>
            <p:cNvSpPr>
              <a:spLocks/>
            </p:cNvSpPr>
            <p:nvPr/>
          </p:nvSpPr>
          <p:spPr bwMode="auto">
            <a:xfrm>
              <a:off x="6496980" y="2208153"/>
              <a:ext cx="95225" cy="127397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1" name="Freeform 97"/>
            <p:cNvSpPr>
              <a:spLocks/>
            </p:cNvSpPr>
            <p:nvPr/>
          </p:nvSpPr>
          <p:spPr bwMode="auto">
            <a:xfrm>
              <a:off x="6488649" y="2355790"/>
              <a:ext cx="11903" cy="23813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2" name="Freeform 98"/>
            <p:cNvSpPr>
              <a:spLocks noEditPoints="1"/>
            </p:cNvSpPr>
            <p:nvPr/>
          </p:nvSpPr>
          <p:spPr bwMode="auto">
            <a:xfrm>
              <a:off x="6450559" y="1149686"/>
              <a:ext cx="165454" cy="177404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3" name="燕尾形 119"/>
            <p:cNvSpPr/>
            <p:nvPr/>
          </p:nvSpPr>
          <p:spPr>
            <a:xfrm rot="5400000">
              <a:off x="1604210" y="1376403"/>
              <a:ext cx="418939" cy="565585"/>
            </a:xfrm>
            <a:prstGeom prst="chevron">
              <a:avLst/>
            </a:pr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74" name="直接连接符 120"/>
            <p:cNvCxnSpPr/>
            <p:nvPr/>
          </p:nvCxnSpPr>
          <p:spPr>
            <a:xfrm>
              <a:off x="2034378" y="1949675"/>
              <a:ext cx="27265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矩形 374"/>
            <p:cNvSpPr/>
            <p:nvPr/>
          </p:nvSpPr>
          <p:spPr>
            <a:xfrm>
              <a:off x="2287061" y="1127573"/>
              <a:ext cx="1616876" cy="329993"/>
            </a:xfrm>
            <a:prstGeom prst="rect">
              <a:avLst/>
            </a:prstGeom>
          </p:spPr>
          <p:txBody>
            <a:bodyPr wrap="none" lIns="68555" tIns="34278" rIns="68555" bIns="34278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全新商業模式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6" name="矩形 47"/>
            <p:cNvSpPr>
              <a:spLocks noChangeArrowheads="1"/>
            </p:cNvSpPr>
            <p:nvPr/>
          </p:nvSpPr>
          <p:spPr bwMode="auto">
            <a:xfrm>
              <a:off x="2277342" y="1438626"/>
              <a:ext cx="2483629" cy="46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55" tIns="34278" rIns="68555" bIns="34278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endParaRPr lang="en-US" altLang="zh-TW" sz="1800" dirty="0">
                <a:solidFill>
                  <a:srgbClr val="333333"/>
                </a:solidFill>
                <a:sym typeface="微软雅黑" pitchFamily="34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TW" altLang="en-US" sz="1800" dirty="0">
                  <a:solidFill>
                    <a:srgbClr val="333333"/>
                  </a:solidFill>
                  <a:sym typeface="微软雅黑" pitchFamily="34" charset="-122"/>
                </a:rPr>
                <a:t>開拓整體公司體各領域的商機 </a:t>
              </a:r>
              <a:endParaRPr lang="zh-CN" altLang="en-US" sz="1800" dirty="0">
                <a:solidFill>
                  <a:srgbClr val="333333"/>
                </a:solidFill>
                <a:sym typeface="微软雅黑" pitchFamily="34" charset="-122"/>
              </a:endParaRPr>
            </a:p>
          </p:txBody>
        </p:sp>
        <p:sp>
          <p:nvSpPr>
            <p:cNvPr id="377" name="燕尾形 123"/>
            <p:cNvSpPr/>
            <p:nvPr/>
          </p:nvSpPr>
          <p:spPr>
            <a:xfrm rot="5400000">
              <a:off x="1604210" y="2402519"/>
              <a:ext cx="418939" cy="565585"/>
            </a:xfrm>
            <a:prstGeom prst="chevron">
              <a:avLst/>
            </a:pr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78" name="直接连接符 124"/>
            <p:cNvCxnSpPr/>
            <p:nvPr/>
          </p:nvCxnSpPr>
          <p:spPr>
            <a:xfrm>
              <a:off x="2034378" y="2975789"/>
              <a:ext cx="27265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矩形 378"/>
            <p:cNvSpPr/>
            <p:nvPr/>
          </p:nvSpPr>
          <p:spPr>
            <a:xfrm>
              <a:off x="2287061" y="2153687"/>
              <a:ext cx="2882915" cy="329993"/>
            </a:xfrm>
            <a:prstGeom prst="rect">
              <a:avLst/>
            </a:prstGeom>
          </p:spPr>
          <p:txBody>
            <a:bodyPr wrap="none" lIns="68555" tIns="34278" rIns="68555" bIns="34278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從企業角度活用共享經濟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0" name="矩形 47"/>
            <p:cNvSpPr>
              <a:spLocks noChangeArrowheads="1"/>
            </p:cNvSpPr>
            <p:nvPr/>
          </p:nvSpPr>
          <p:spPr bwMode="auto">
            <a:xfrm>
              <a:off x="2277342" y="2464740"/>
              <a:ext cx="2483629" cy="46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55" tIns="34278" rIns="68555" bIns="34278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endParaRPr lang="en-US" altLang="zh-TW" sz="1800" dirty="0">
                <a:solidFill>
                  <a:srgbClr val="333333"/>
                </a:solidFill>
                <a:sym typeface="微软雅黑" pitchFamily="34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TW" altLang="en-US" sz="1800" dirty="0">
                  <a:solidFill>
                    <a:srgbClr val="333333"/>
                  </a:solidFill>
                  <a:sym typeface="微软雅黑" pitchFamily="34" charset="-122"/>
                </a:rPr>
                <a:t>收集客戶習慣建立大數據</a:t>
              </a:r>
              <a:endParaRPr lang="zh-CN" altLang="en-US" sz="1800" dirty="0">
                <a:solidFill>
                  <a:srgbClr val="333333"/>
                </a:solidFill>
                <a:sym typeface="微软雅黑" pitchFamily="34" charset="-122"/>
              </a:endParaRPr>
            </a:p>
          </p:txBody>
        </p:sp>
        <p:sp>
          <p:nvSpPr>
            <p:cNvPr id="381" name="燕尾形 127"/>
            <p:cNvSpPr/>
            <p:nvPr/>
          </p:nvSpPr>
          <p:spPr>
            <a:xfrm rot="5400000">
              <a:off x="1604210" y="3482639"/>
              <a:ext cx="418939" cy="565585"/>
            </a:xfrm>
            <a:prstGeom prst="chevron">
              <a:avLst/>
            </a:prstGeom>
            <a:solidFill>
              <a:srgbClr val="289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82" name="直接连接符 128"/>
            <p:cNvCxnSpPr/>
            <p:nvPr/>
          </p:nvCxnSpPr>
          <p:spPr>
            <a:xfrm>
              <a:off x="2034378" y="4055909"/>
              <a:ext cx="272659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矩形 382"/>
            <p:cNvSpPr/>
            <p:nvPr/>
          </p:nvSpPr>
          <p:spPr>
            <a:xfrm>
              <a:off x="2287061" y="3233807"/>
              <a:ext cx="1616876" cy="329993"/>
            </a:xfrm>
            <a:prstGeom prst="rect">
              <a:avLst/>
            </a:prstGeom>
          </p:spPr>
          <p:txBody>
            <a:bodyPr wrap="none" lIns="68555" tIns="34278" rIns="68555" bIns="34278">
              <a:spAutoFit/>
            </a:bodyPr>
            <a:lstStyle/>
            <a:p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建立企業責任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4" name="矩形 47"/>
            <p:cNvSpPr>
              <a:spLocks noChangeArrowheads="1"/>
            </p:cNvSpPr>
            <p:nvPr/>
          </p:nvSpPr>
          <p:spPr bwMode="auto">
            <a:xfrm>
              <a:off x="2277342" y="3544860"/>
              <a:ext cx="2784183" cy="484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55" tIns="34278" rIns="68555" bIns="34278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endParaRPr lang="en-US" altLang="zh-TW" sz="1800" dirty="0">
                <a:solidFill>
                  <a:srgbClr val="333333"/>
                </a:solidFill>
                <a:sym typeface="微软雅黑" pitchFamily="34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TW" altLang="en-US" sz="1800" dirty="0">
                  <a:solidFill>
                    <a:srgbClr val="333333"/>
                  </a:solidFill>
                  <a:sym typeface="微软雅黑" pitchFamily="34" charset="-122"/>
                </a:rPr>
                <a:t>實踐助人為快樂之本的社會業正循環 </a:t>
              </a:r>
              <a:endParaRPr lang="zh-CN" altLang="en-US" sz="1800" dirty="0">
                <a:solidFill>
                  <a:srgbClr val="333333"/>
                </a:solidFill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09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rPr>
              <a:t>CONTENTS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4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5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目錄</a:t>
            </a:r>
            <a:endParaRPr kumimoji="1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6327459" y="120223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情境介紹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9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6327459" y="2087436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1" kern="0" dirty="0">
                <a:solidFill>
                  <a:srgbClr val="FFFFFF"/>
                </a:solidFill>
                <a:latin typeface="Arial Black" panose="020B0A04020102020204" pitchFamily="34" charset="0"/>
                <a:ea typeface="Noto Sans CJK TC Medium" panose="020B0600000000000000" pitchFamily="34" charset="-120"/>
              </a:rPr>
              <a:t>App</a:t>
            </a:r>
            <a:r>
              <a:rPr kumimoji="1" lang="zh-TW" altLang="en-US" sz="3200" b="1" kern="0" dirty="0">
                <a:solidFill>
                  <a:srgbClr val="FFFFF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平台介紹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1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6327459" y="3000630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TW" altLang="en-US" sz="3200" b="1" kern="0" dirty="0">
                <a:solidFill>
                  <a:srgbClr val="FFFFF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相對優勢</a:t>
            </a:r>
            <a:endParaRPr kumimoji="1" lang="zh-CN" altLang="en-US" sz="3200" b="1" kern="0" dirty="0">
              <a:solidFill>
                <a:srgbClr val="FFFFFF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0" defTabSz="608965"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3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11"/>
          <p:cNvSpPr txBox="1"/>
          <p:nvPr/>
        </p:nvSpPr>
        <p:spPr>
          <a:xfrm>
            <a:off x="6327459" y="3885831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8965">
              <a:defRPr/>
            </a:pPr>
            <a:r>
              <a:rPr kumimoji="1" lang="zh-TW" altLang="en-US" sz="3200" b="1" kern="0" dirty="0">
                <a:solidFill>
                  <a:srgbClr val="FFFFF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商業模式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5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4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26" name="文本框 14"/>
          <p:cNvSpPr txBox="1"/>
          <p:nvPr/>
        </p:nvSpPr>
        <p:spPr>
          <a:xfrm>
            <a:off x="6327459" y="4741999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TW" altLang="en-US" sz="3200" b="1" kern="0" dirty="0">
                <a:solidFill>
                  <a:srgbClr val="FFFFF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未來延伸應用</a:t>
            </a:r>
            <a:endParaRPr kumimoji="1" lang="zh-CN" altLang="en-US" sz="3200" b="1" kern="0" dirty="0">
              <a:solidFill>
                <a:srgbClr val="FFFFFF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5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811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5816" y="653192"/>
            <a:ext cx="5298831" cy="980781"/>
          </a:xfrm>
        </p:spPr>
        <p:txBody>
          <a:bodyPr>
            <a:noAutofit/>
          </a:bodyPr>
          <a:lstStyle/>
          <a:p>
            <a:pPr lvl="0" algn="l" defTabSz="608965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TW" altLang="en-US" b="1" kern="0" dirty="0">
                <a:solidFill>
                  <a:srgbClr val="FFFFFF"/>
                </a:solidFill>
                <a:ea typeface="Noto Sans CJK TC Medium" panose="020B0600000000000000" pitchFamily="34" charset="-120"/>
              </a:rPr>
              <a:t>未來延伸應用</a:t>
            </a:r>
            <a:endParaRPr kumimoji="1" lang="zh-CN" altLang="en-US" b="1" kern="0" dirty="0">
              <a:solidFill>
                <a:srgbClr val="FFFFFF"/>
              </a:solidFill>
              <a:ea typeface="Noto Sans CJK TC Medium" panose="020B0600000000000000" pitchFamily="34" charset="-120"/>
            </a:endParaRPr>
          </a:p>
        </p:txBody>
      </p:sp>
      <p:sp>
        <p:nvSpPr>
          <p:cNvPr id="16" name="椭圆 4"/>
          <p:cNvSpPr/>
          <p:nvPr/>
        </p:nvSpPr>
        <p:spPr>
          <a:xfrm>
            <a:off x="3542949" y="839223"/>
            <a:ext cx="639372" cy="63937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998784" y="2324057"/>
            <a:ext cx="8194432" cy="2496692"/>
            <a:chOff x="1278492" y="1097606"/>
            <a:chExt cx="6758373" cy="2059151"/>
          </a:xfrm>
        </p:grpSpPr>
        <p:grpSp>
          <p:nvGrpSpPr>
            <p:cNvPr id="25" name="组合 11"/>
            <p:cNvGrpSpPr/>
            <p:nvPr/>
          </p:nvGrpSpPr>
          <p:grpSpPr>
            <a:xfrm>
              <a:off x="4733976" y="1521685"/>
              <a:ext cx="1347174" cy="1482434"/>
              <a:chOff x="5987173" y="3044094"/>
              <a:chExt cx="1796700" cy="1976578"/>
            </a:xfrm>
          </p:grpSpPr>
          <p:sp>
            <p:nvSpPr>
              <p:cNvPr id="26" name="任意多边形 13"/>
              <p:cNvSpPr/>
              <p:nvPr/>
            </p:nvSpPr>
            <p:spPr>
              <a:xfrm>
                <a:off x="5987173" y="3044094"/>
                <a:ext cx="1796700" cy="1976578"/>
              </a:xfrm>
              <a:custGeom>
                <a:avLst/>
                <a:gdLst>
                  <a:gd name="connsiteX0" fmla="*/ 898350 w 1796700"/>
                  <a:gd name="connsiteY0" fmla="*/ 0 h 1976578"/>
                  <a:gd name="connsiteX1" fmla="*/ 1796700 w 1796700"/>
                  <a:gd name="connsiteY1" fmla="*/ 898350 h 1976578"/>
                  <a:gd name="connsiteX2" fmla="*/ 1079399 w 1796700"/>
                  <a:gd name="connsiteY2" fmla="*/ 1778449 h 1976578"/>
                  <a:gd name="connsiteX3" fmla="*/ 1005825 w 1796700"/>
                  <a:gd name="connsiteY3" fmla="*/ 1789678 h 1976578"/>
                  <a:gd name="connsiteX4" fmla="*/ 910290 w 1796700"/>
                  <a:gd name="connsiteY4" fmla="*/ 1976578 h 1976578"/>
                  <a:gd name="connsiteX5" fmla="*/ 821270 w 1796700"/>
                  <a:gd name="connsiteY5" fmla="*/ 1792808 h 1976578"/>
                  <a:gd name="connsiteX6" fmla="*/ 806499 w 1796700"/>
                  <a:gd name="connsiteY6" fmla="*/ 1792062 h 1976578"/>
                  <a:gd name="connsiteX7" fmla="*/ 0 w 1796700"/>
                  <a:gd name="connsiteY7" fmla="*/ 898350 h 1976578"/>
                  <a:gd name="connsiteX8" fmla="*/ 898350 w 1796700"/>
                  <a:gd name="connsiteY8" fmla="*/ 0 h 1976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6700" h="1976578">
                    <a:moveTo>
                      <a:pt x="898350" y="0"/>
                    </a:moveTo>
                    <a:cubicBezTo>
                      <a:pt x="1394495" y="0"/>
                      <a:pt x="1796700" y="402205"/>
                      <a:pt x="1796700" y="898350"/>
                    </a:cubicBezTo>
                    <a:cubicBezTo>
                      <a:pt x="1796700" y="1332477"/>
                      <a:pt x="1488762" y="1694681"/>
                      <a:pt x="1079399" y="1778449"/>
                    </a:cubicBezTo>
                    <a:lnTo>
                      <a:pt x="1005825" y="1789678"/>
                    </a:lnTo>
                    <a:lnTo>
                      <a:pt x="910290" y="1976578"/>
                    </a:lnTo>
                    <a:lnTo>
                      <a:pt x="821270" y="1792808"/>
                    </a:lnTo>
                    <a:lnTo>
                      <a:pt x="806499" y="1792062"/>
                    </a:lnTo>
                    <a:cubicBezTo>
                      <a:pt x="353501" y="1746058"/>
                      <a:pt x="0" y="1363486"/>
                      <a:pt x="0" y="898350"/>
                    </a:cubicBezTo>
                    <a:cubicBezTo>
                      <a:pt x="0" y="402205"/>
                      <a:pt x="402205" y="0"/>
                      <a:pt x="8983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KSO_Shape"/>
              <p:cNvSpPr>
                <a:spLocks/>
              </p:cNvSpPr>
              <p:nvPr/>
            </p:nvSpPr>
            <p:spPr bwMode="auto">
              <a:xfrm>
                <a:off x="6477419" y="3521576"/>
                <a:ext cx="782324" cy="782324"/>
              </a:xfrm>
              <a:custGeom>
                <a:avLst/>
                <a:gdLst>
                  <a:gd name="T0" fmla="*/ 984018 w 1589088"/>
                  <a:gd name="T1" fmla="*/ 589506 h 1589088"/>
                  <a:gd name="T2" fmla="*/ 955171 w 1589088"/>
                  <a:gd name="T3" fmla="*/ 645802 h 1589088"/>
                  <a:gd name="T4" fmla="*/ 898294 w 1589088"/>
                  <a:gd name="T5" fmla="*/ 673272 h 1589088"/>
                  <a:gd name="T6" fmla="*/ 881422 w 1589088"/>
                  <a:gd name="T7" fmla="*/ 964824 h 1589088"/>
                  <a:gd name="T8" fmla="*/ 873530 w 1589088"/>
                  <a:gd name="T9" fmla="*/ 1040159 h 1589088"/>
                  <a:gd name="T10" fmla="*/ 824817 w 1589088"/>
                  <a:gd name="T11" fmla="*/ 1084490 h 1589088"/>
                  <a:gd name="T12" fmla="*/ 756238 w 1589088"/>
                  <a:gd name="T13" fmla="*/ 1088026 h 1589088"/>
                  <a:gd name="T14" fmla="*/ 703444 w 1589088"/>
                  <a:gd name="T15" fmla="*/ 1048590 h 1589088"/>
                  <a:gd name="T16" fmla="*/ 686571 w 1589088"/>
                  <a:gd name="T17" fmla="*/ 985493 h 1589088"/>
                  <a:gd name="T18" fmla="*/ 486007 w 1589088"/>
                  <a:gd name="T19" fmla="*/ 893024 h 1589088"/>
                  <a:gd name="T20" fmla="*/ 398106 w 1589088"/>
                  <a:gd name="T21" fmla="*/ 820680 h 1589088"/>
                  <a:gd name="T22" fmla="*/ 402189 w 1589088"/>
                  <a:gd name="T23" fmla="*/ 755134 h 1589088"/>
                  <a:gd name="T24" fmla="*/ 446547 w 1589088"/>
                  <a:gd name="T25" fmla="*/ 706452 h 1589088"/>
                  <a:gd name="T26" fmla="*/ 514037 w 1589088"/>
                  <a:gd name="T27" fmla="*/ 696389 h 1589088"/>
                  <a:gd name="T28" fmla="*/ 570641 w 1589088"/>
                  <a:gd name="T29" fmla="*/ 730385 h 1589088"/>
                  <a:gd name="T30" fmla="*/ 593501 w 1589088"/>
                  <a:gd name="T31" fmla="*/ 794027 h 1589088"/>
                  <a:gd name="T32" fmla="*/ 818558 w 1589088"/>
                  <a:gd name="T33" fmla="*/ 648522 h 1589088"/>
                  <a:gd name="T34" fmla="*/ 785901 w 1589088"/>
                  <a:gd name="T35" fmla="*/ 575091 h 1589088"/>
                  <a:gd name="T36" fmla="*/ 808761 w 1589088"/>
                  <a:gd name="T37" fmla="*/ 511721 h 1589088"/>
                  <a:gd name="T38" fmla="*/ 865365 w 1589088"/>
                  <a:gd name="T39" fmla="*/ 477726 h 1589088"/>
                  <a:gd name="T40" fmla="*/ 728574 w 1589088"/>
                  <a:gd name="T41" fmla="*/ 144010 h 1589088"/>
                  <a:gd name="T42" fmla="*/ 531280 w 1589088"/>
                  <a:gd name="T43" fmla="*/ 182593 h 1589088"/>
                  <a:gd name="T44" fmla="*/ 353281 w 1589088"/>
                  <a:gd name="T45" fmla="*/ 288291 h 1589088"/>
                  <a:gd name="T46" fmla="*/ 219577 w 1589088"/>
                  <a:gd name="T47" fmla="*/ 451592 h 1589088"/>
                  <a:gd name="T48" fmla="*/ 152454 w 1589088"/>
                  <a:gd name="T49" fmla="*/ 642880 h 1589088"/>
                  <a:gd name="T50" fmla="*/ 152454 w 1589088"/>
                  <a:gd name="T51" fmla="*/ 843135 h 1589088"/>
                  <a:gd name="T52" fmla="*/ 219577 w 1589088"/>
                  <a:gd name="T53" fmla="*/ 1034422 h 1589088"/>
                  <a:gd name="T54" fmla="*/ 353281 w 1589088"/>
                  <a:gd name="T55" fmla="*/ 1197724 h 1589088"/>
                  <a:gd name="T56" fmla="*/ 531280 w 1589088"/>
                  <a:gd name="T57" fmla="*/ 1303421 h 1589088"/>
                  <a:gd name="T58" fmla="*/ 728574 w 1589088"/>
                  <a:gd name="T59" fmla="*/ 1341734 h 1589088"/>
                  <a:gd name="T60" fmla="*/ 927227 w 1589088"/>
                  <a:gd name="T61" fmla="*/ 1312931 h 1589088"/>
                  <a:gd name="T62" fmla="*/ 1109302 w 1589088"/>
                  <a:gd name="T63" fmla="*/ 1217015 h 1589088"/>
                  <a:gd name="T64" fmla="*/ 1251431 w 1589088"/>
                  <a:gd name="T65" fmla="*/ 1059964 h 1589088"/>
                  <a:gd name="T66" fmla="*/ 1328065 w 1589088"/>
                  <a:gd name="T67" fmla="*/ 871393 h 1589088"/>
                  <a:gd name="T68" fmla="*/ 1337576 w 1589088"/>
                  <a:gd name="T69" fmla="*/ 671410 h 1589088"/>
                  <a:gd name="T70" fmla="*/ 1280237 w 1589088"/>
                  <a:gd name="T71" fmla="*/ 477677 h 1589088"/>
                  <a:gd name="T72" fmla="*/ 1155500 w 1589088"/>
                  <a:gd name="T73" fmla="*/ 308670 h 1589088"/>
                  <a:gd name="T74" fmla="*/ 981849 w 1589088"/>
                  <a:gd name="T75" fmla="*/ 193462 h 1589088"/>
                  <a:gd name="T76" fmla="*/ 785915 w 1589088"/>
                  <a:gd name="T77" fmla="*/ 145640 h 1589088"/>
                  <a:gd name="T78" fmla="*/ 902226 w 1589088"/>
                  <a:gd name="T79" fmla="*/ 17390 h 1589088"/>
                  <a:gd name="T80" fmla="*/ 1136207 w 1589088"/>
                  <a:gd name="T81" fmla="*/ 112491 h 1589088"/>
                  <a:gd name="T82" fmla="*/ 1320999 w 1589088"/>
                  <a:gd name="T83" fmla="*/ 276063 h 1589088"/>
                  <a:gd name="T84" fmla="*/ 1429702 w 1589088"/>
                  <a:gd name="T85" fmla="*/ 459201 h 1589088"/>
                  <a:gd name="T86" fmla="*/ 1481334 w 1589088"/>
                  <a:gd name="T87" fmla="*/ 660270 h 1589088"/>
                  <a:gd name="T88" fmla="*/ 1475356 w 1589088"/>
                  <a:gd name="T89" fmla="*/ 866502 h 1589088"/>
                  <a:gd name="T90" fmla="*/ 1412581 w 1589088"/>
                  <a:gd name="T91" fmla="*/ 1064855 h 1589088"/>
                  <a:gd name="T92" fmla="*/ 1892771 w 1589088"/>
                  <a:gd name="T93" fmla="*/ 1636001 h 1589088"/>
                  <a:gd name="T94" fmla="*/ 1896304 w 1589088"/>
                  <a:gd name="T95" fmla="*/ 1759632 h 1589088"/>
                  <a:gd name="T96" fmla="*/ 1783798 w 1589088"/>
                  <a:gd name="T97" fmla="*/ 1885980 h 1589088"/>
                  <a:gd name="T98" fmla="*/ 1662866 w 1589088"/>
                  <a:gd name="T99" fmla="*/ 1900381 h 1589088"/>
                  <a:gd name="T100" fmla="*/ 1104954 w 1589088"/>
                  <a:gd name="T101" fmla="*/ 1391458 h 1589088"/>
                  <a:gd name="T102" fmla="*/ 909835 w 1589088"/>
                  <a:gd name="T103" fmla="*/ 1466451 h 1589088"/>
                  <a:gd name="T104" fmla="*/ 704388 w 1589088"/>
                  <a:gd name="T105" fmla="*/ 1484656 h 1589088"/>
                  <a:gd name="T106" fmla="*/ 501116 w 1589088"/>
                  <a:gd name="T107" fmla="*/ 1445528 h 1589088"/>
                  <a:gd name="T108" fmla="*/ 313061 w 1589088"/>
                  <a:gd name="T109" fmla="*/ 1349069 h 1589088"/>
                  <a:gd name="T110" fmla="*/ 143758 w 1589088"/>
                  <a:gd name="T111" fmla="*/ 1181965 h 1589088"/>
                  <a:gd name="T112" fmla="*/ 30708 w 1589088"/>
                  <a:gd name="T113" fmla="*/ 954538 h 1589088"/>
                  <a:gd name="T114" fmla="*/ 815 w 1589088"/>
                  <a:gd name="T115" fmla="*/ 707277 h 1589088"/>
                  <a:gd name="T116" fmla="*/ 54351 w 1589088"/>
                  <a:gd name="T117" fmla="*/ 463275 h 1589088"/>
                  <a:gd name="T118" fmla="*/ 191315 w 1589088"/>
                  <a:gd name="T119" fmla="*/ 245360 h 1589088"/>
                  <a:gd name="T120" fmla="*/ 397577 w 1589088"/>
                  <a:gd name="T121" fmla="*/ 85319 h 1589088"/>
                  <a:gd name="T122" fmla="*/ 636177 w 1589088"/>
                  <a:gd name="T123" fmla="*/ 7880 h 15890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89088" h="1589088">
                    <a:moveTo>
                      <a:pt x="916859" y="288925"/>
                    </a:moveTo>
                    <a:lnTo>
                      <a:pt x="954088" y="332030"/>
                    </a:lnTo>
                    <a:lnTo>
                      <a:pt x="816067" y="450682"/>
                    </a:lnTo>
                    <a:lnTo>
                      <a:pt x="817430" y="454085"/>
                    </a:lnTo>
                    <a:lnTo>
                      <a:pt x="818338" y="457488"/>
                    </a:lnTo>
                    <a:lnTo>
                      <a:pt x="819246" y="461118"/>
                    </a:lnTo>
                    <a:lnTo>
                      <a:pt x="820381" y="464748"/>
                    </a:lnTo>
                    <a:lnTo>
                      <a:pt x="820835" y="468378"/>
                    </a:lnTo>
                    <a:lnTo>
                      <a:pt x="821289" y="472008"/>
                    </a:lnTo>
                    <a:lnTo>
                      <a:pt x="821743" y="475865"/>
                    </a:lnTo>
                    <a:lnTo>
                      <a:pt x="821743" y="479722"/>
                    </a:lnTo>
                    <a:lnTo>
                      <a:pt x="821743" y="483805"/>
                    </a:lnTo>
                    <a:lnTo>
                      <a:pt x="821289" y="487662"/>
                    </a:lnTo>
                    <a:lnTo>
                      <a:pt x="820835" y="491746"/>
                    </a:lnTo>
                    <a:lnTo>
                      <a:pt x="820154" y="495602"/>
                    </a:lnTo>
                    <a:lnTo>
                      <a:pt x="819246" y="499459"/>
                    </a:lnTo>
                    <a:lnTo>
                      <a:pt x="818338" y="503089"/>
                    </a:lnTo>
                    <a:lnTo>
                      <a:pt x="816976" y="506946"/>
                    </a:lnTo>
                    <a:lnTo>
                      <a:pt x="815840" y="510349"/>
                    </a:lnTo>
                    <a:lnTo>
                      <a:pt x="814251" y="513979"/>
                    </a:lnTo>
                    <a:lnTo>
                      <a:pt x="812662" y="517382"/>
                    </a:lnTo>
                    <a:lnTo>
                      <a:pt x="810619" y="520785"/>
                    </a:lnTo>
                    <a:lnTo>
                      <a:pt x="808803" y="523961"/>
                    </a:lnTo>
                    <a:lnTo>
                      <a:pt x="806760" y="527137"/>
                    </a:lnTo>
                    <a:lnTo>
                      <a:pt x="804263" y="530313"/>
                    </a:lnTo>
                    <a:lnTo>
                      <a:pt x="801993" y="533036"/>
                    </a:lnTo>
                    <a:lnTo>
                      <a:pt x="799496" y="535985"/>
                    </a:lnTo>
                    <a:lnTo>
                      <a:pt x="796772" y="538707"/>
                    </a:lnTo>
                    <a:lnTo>
                      <a:pt x="794048" y="541203"/>
                    </a:lnTo>
                    <a:lnTo>
                      <a:pt x="791324" y="543698"/>
                    </a:lnTo>
                    <a:lnTo>
                      <a:pt x="788146" y="545967"/>
                    </a:lnTo>
                    <a:lnTo>
                      <a:pt x="785194" y="548009"/>
                    </a:lnTo>
                    <a:lnTo>
                      <a:pt x="781789" y="550051"/>
                    </a:lnTo>
                    <a:lnTo>
                      <a:pt x="778611" y="552093"/>
                    </a:lnTo>
                    <a:lnTo>
                      <a:pt x="775433" y="553908"/>
                    </a:lnTo>
                    <a:lnTo>
                      <a:pt x="771801" y="555496"/>
                    </a:lnTo>
                    <a:lnTo>
                      <a:pt x="768396" y="556857"/>
                    </a:lnTo>
                    <a:lnTo>
                      <a:pt x="764537" y="558218"/>
                    </a:lnTo>
                    <a:lnTo>
                      <a:pt x="760905" y="559352"/>
                    </a:lnTo>
                    <a:lnTo>
                      <a:pt x="757046" y="560260"/>
                    </a:lnTo>
                    <a:lnTo>
                      <a:pt x="753413" y="560940"/>
                    </a:lnTo>
                    <a:lnTo>
                      <a:pt x="749327" y="561621"/>
                    </a:lnTo>
                    <a:lnTo>
                      <a:pt x="745241" y="562075"/>
                    </a:lnTo>
                    <a:lnTo>
                      <a:pt x="692121" y="754005"/>
                    </a:lnTo>
                    <a:lnTo>
                      <a:pt x="697343" y="756728"/>
                    </a:lnTo>
                    <a:lnTo>
                      <a:pt x="702110" y="759904"/>
                    </a:lnTo>
                    <a:lnTo>
                      <a:pt x="706650" y="763080"/>
                    </a:lnTo>
                    <a:lnTo>
                      <a:pt x="710963" y="766937"/>
                    </a:lnTo>
                    <a:lnTo>
                      <a:pt x="715049" y="770794"/>
                    </a:lnTo>
                    <a:lnTo>
                      <a:pt x="718908" y="774877"/>
                    </a:lnTo>
                    <a:lnTo>
                      <a:pt x="722313" y="779188"/>
                    </a:lnTo>
                    <a:lnTo>
                      <a:pt x="725718" y="783952"/>
                    </a:lnTo>
                    <a:lnTo>
                      <a:pt x="728670" y="788943"/>
                    </a:lnTo>
                    <a:lnTo>
                      <a:pt x="731167" y="793934"/>
                    </a:lnTo>
                    <a:lnTo>
                      <a:pt x="733437" y="799379"/>
                    </a:lnTo>
                    <a:lnTo>
                      <a:pt x="735253" y="804824"/>
                    </a:lnTo>
                    <a:lnTo>
                      <a:pt x="736615" y="810496"/>
                    </a:lnTo>
                    <a:lnTo>
                      <a:pt x="737750" y="816167"/>
                    </a:lnTo>
                    <a:lnTo>
                      <a:pt x="738431" y="822066"/>
                    </a:lnTo>
                    <a:lnTo>
                      <a:pt x="738658" y="828191"/>
                    </a:lnTo>
                    <a:lnTo>
                      <a:pt x="738658" y="832729"/>
                    </a:lnTo>
                    <a:lnTo>
                      <a:pt x="738431" y="836812"/>
                    </a:lnTo>
                    <a:lnTo>
                      <a:pt x="737523" y="840896"/>
                    </a:lnTo>
                    <a:lnTo>
                      <a:pt x="736842" y="844980"/>
                    </a:lnTo>
                    <a:lnTo>
                      <a:pt x="735934" y="849063"/>
                    </a:lnTo>
                    <a:lnTo>
                      <a:pt x="734799" y="852920"/>
                    </a:lnTo>
                    <a:lnTo>
                      <a:pt x="733664" y="856777"/>
                    </a:lnTo>
                    <a:lnTo>
                      <a:pt x="732075" y="860407"/>
                    </a:lnTo>
                    <a:lnTo>
                      <a:pt x="730259" y="864263"/>
                    </a:lnTo>
                    <a:lnTo>
                      <a:pt x="728670" y="867666"/>
                    </a:lnTo>
                    <a:lnTo>
                      <a:pt x="726626" y="871296"/>
                    </a:lnTo>
                    <a:lnTo>
                      <a:pt x="724583" y="874699"/>
                    </a:lnTo>
                    <a:lnTo>
                      <a:pt x="722086" y="877876"/>
                    </a:lnTo>
                    <a:lnTo>
                      <a:pt x="719589" y="881052"/>
                    </a:lnTo>
                    <a:lnTo>
                      <a:pt x="717092" y="884228"/>
                    </a:lnTo>
                    <a:lnTo>
                      <a:pt x="714141" y="886950"/>
                    </a:lnTo>
                    <a:lnTo>
                      <a:pt x="711417" y="889673"/>
                    </a:lnTo>
                    <a:lnTo>
                      <a:pt x="708239" y="892395"/>
                    </a:lnTo>
                    <a:lnTo>
                      <a:pt x="705288" y="894891"/>
                    </a:lnTo>
                    <a:lnTo>
                      <a:pt x="702110" y="896933"/>
                    </a:lnTo>
                    <a:lnTo>
                      <a:pt x="698705" y="899428"/>
                    </a:lnTo>
                    <a:lnTo>
                      <a:pt x="695299" y="901243"/>
                    </a:lnTo>
                    <a:lnTo>
                      <a:pt x="691440" y="903058"/>
                    </a:lnTo>
                    <a:lnTo>
                      <a:pt x="688035" y="904646"/>
                    </a:lnTo>
                    <a:lnTo>
                      <a:pt x="684176" y="906234"/>
                    </a:lnTo>
                    <a:lnTo>
                      <a:pt x="680317" y="907595"/>
                    </a:lnTo>
                    <a:lnTo>
                      <a:pt x="676231" y="908730"/>
                    </a:lnTo>
                    <a:lnTo>
                      <a:pt x="672372" y="909637"/>
                    </a:lnTo>
                    <a:lnTo>
                      <a:pt x="668286" y="910318"/>
                    </a:lnTo>
                    <a:lnTo>
                      <a:pt x="664199" y="910771"/>
                    </a:lnTo>
                    <a:lnTo>
                      <a:pt x="659886" y="911225"/>
                    </a:lnTo>
                    <a:lnTo>
                      <a:pt x="655573" y="911225"/>
                    </a:lnTo>
                    <a:lnTo>
                      <a:pt x="651260" y="911225"/>
                    </a:lnTo>
                    <a:lnTo>
                      <a:pt x="646947" y="910771"/>
                    </a:lnTo>
                    <a:lnTo>
                      <a:pt x="643088" y="910318"/>
                    </a:lnTo>
                    <a:lnTo>
                      <a:pt x="638775" y="909637"/>
                    </a:lnTo>
                    <a:lnTo>
                      <a:pt x="634915" y="908730"/>
                    </a:lnTo>
                    <a:lnTo>
                      <a:pt x="630829" y="907595"/>
                    </a:lnTo>
                    <a:lnTo>
                      <a:pt x="627197" y="906234"/>
                    </a:lnTo>
                    <a:lnTo>
                      <a:pt x="623338" y="904646"/>
                    </a:lnTo>
                    <a:lnTo>
                      <a:pt x="619706" y="903058"/>
                    </a:lnTo>
                    <a:lnTo>
                      <a:pt x="616074" y="901243"/>
                    </a:lnTo>
                    <a:lnTo>
                      <a:pt x="612669" y="899428"/>
                    </a:lnTo>
                    <a:lnTo>
                      <a:pt x="609037" y="896933"/>
                    </a:lnTo>
                    <a:lnTo>
                      <a:pt x="605858" y="894891"/>
                    </a:lnTo>
                    <a:lnTo>
                      <a:pt x="602680" y="892395"/>
                    </a:lnTo>
                    <a:lnTo>
                      <a:pt x="599729" y="889673"/>
                    </a:lnTo>
                    <a:lnTo>
                      <a:pt x="596778" y="886950"/>
                    </a:lnTo>
                    <a:lnTo>
                      <a:pt x="594054" y="884228"/>
                    </a:lnTo>
                    <a:lnTo>
                      <a:pt x="591557" y="881052"/>
                    </a:lnTo>
                    <a:lnTo>
                      <a:pt x="588833" y="877876"/>
                    </a:lnTo>
                    <a:lnTo>
                      <a:pt x="586790" y="874699"/>
                    </a:lnTo>
                    <a:lnTo>
                      <a:pt x="584520" y="871296"/>
                    </a:lnTo>
                    <a:lnTo>
                      <a:pt x="582704" y="867666"/>
                    </a:lnTo>
                    <a:lnTo>
                      <a:pt x="580661" y="864263"/>
                    </a:lnTo>
                    <a:lnTo>
                      <a:pt x="579072" y="860407"/>
                    </a:lnTo>
                    <a:lnTo>
                      <a:pt x="577710" y="856777"/>
                    </a:lnTo>
                    <a:lnTo>
                      <a:pt x="576348" y="852920"/>
                    </a:lnTo>
                    <a:lnTo>
                      <a:pt x="575212" y="849063"/>
                    </a:lnTo>
                    <a:lnTo>
                      <a:pt x="574077" y="844980"/>
                    </a:lnTo>
                    <a:lnTo>
                      <a:pt x="573396" y="840896"/>
                    </a:lnTo>
                    <a:lnTo>
                      <a:pt x="572942" y="836812"/>
                    </a:lnTo>
                    <a:lnTo>
                      <a:pt x="572488" y="832729"/>
                    </a:lnTo>
                    <a:lnTo>
                      <a:pt x="572488" y="828191"/>
                    </a:lnTo>
                    <a:lnTo>
                      <a:pt x="572488" y="825242"/>
                    </a:lnTo>
                    <a:lnTo>
                      <a:pt x="572715" y="822066"/>
                    </a:lnTo>
                    <a:lnTo>
                      <a:pt x="573623" y="815940"/>
                    </a:lnTo>
                    <a:lnTo>
                      <a:pt x="574986" y="810042"/>
                    </a:lnTo>
                    <a:lnTo>
                      <a:pt x="576575" y="804370"/>
                    </a:lnTo>
                    <a:lnTo>
                      <a:pt x="454445" y="733134"/>
                    </a:lnTo>
                    <a:lnTo>
                      <a:pt x="449904" y="736083"/>
                    </a:lnTo>
                    <a:lnTo>
                      <a:pt x="444910" y="738352"/>
                    </a:lnTo>
                    <a:lnTo>
                      <a:pt x="439689" y="740166"/>
                    </a:lnTo>
                    <a:lnTo>
                      <a:pt x="434468" y="741981"/>
                    </a:lnTo>
                    <a:lnTo>
                      <a:pt x="429020" y="743569"/>
                    </a:lnTo>
                    <a:lnTo>
                      <a:pt x="423571" y="744477"/>
                    </a:lnTo>
                    <a:lnTo>
                      <a:pt x="417669" y="745158"/>
                    </a:lnTo>
                    <a:lnTo>
                      <a:pt x="412221" y="745384"/>
                    </a:lnTo>
                    <a:lnTo>
                      <a:pt x="408589" y="745158"/>
                    </a:lnTo>
                    <a:lnTo>
                      <a:pt x="405411" y="744931"/>
                    </a:lnTo>
                    <a:lnTo>
                      <a:pt x="398828" y="744023"/>
                    </a:lnTo>
                    <a:lnTo>
                      <a:pt x="305755" y="898294"/>
                    </a:lnTo>
                    <a:lnTo>
                      <a:pt x="257175" y="869255"/>
                    </a:lnTo>
                    <a:lnTo>
                      <a:pt x="349113" y="716118"/>
                    </a:lnTo>
                    <a:lnTo>
                      <a:pt x="347070" y="713396"/>
                    </a:lnTo>
                    <a:lnTo>
                      <a:pt x="344573" y="710220"/>
                    </a:lnTo>
                    <a:lnTo>
                      <a:pt x="342757" y="707497"/>
                    </a:lnTo>
                    <a:lnTo>
                      <a:pt x="340714" y="704321"/>
                    </a:lnTo>
                    <a:lnTo>
                      <a:pt x="339125" y="701145"/>
                    </a:lnTo>
                    <a:lnTo>
                      <a:pt x="337536" y="697969"/>
                    </a:lnTo>
                    <a:lnTo>
                      <a:pt x="335720" y="694793"/>
                    </a:lnTo>
                    <a:lnTo>
                      <a:pt x="334358" y="691390"/>
                    </a:lnTo>
                    <a:lnTo>
                      <a:pt x="333223" y="687987"/>
                    </a:lnTo>
                    <a:lnTo>
                      <a:pt x="332087" y="684584"/>
                    </a:lnTo>
                    <a:lnTo>
                      <a:pt x="331179" y="680954"/>
                    </a:lnTo>
                    <a:lnTo>
                      <a:pt x="330498" y="677324"/>
                    </a:lnTo>
                    <a:lnTo>
                      <a:pt x="329590" y="673467"/>
                    </a:lnTo>
                    <a:lnTo>
                      <a:pt x="329136" y="670064"/>
                    </a:lnTo>
                    <a:lnTo>
                      <a:pt x="328909" y="665981"/>
                    </a:lnTo>
                    <a:lnTo>
                      <a:pt x="328909" y="662351"/>
                    </a:lnTo>
                    <a:lnTo>
                      <a:pt x="328909" y="658040"/>
                    </a:lnTo>
                    <a:lnTo>
                      <a:pt x="329363" y="653730"/>
                    </a:lnTo>
                    <a:lnTo>
                      <a:pt x="330044" y="649646"/>
                    </a:lnTo>
                    <a:lnTo>
                      <a:pt x="330725" y="645335"/>
                    </a:lnTo>
                    <a:lnTo>
                      <a:pt x="331633" y="641479"/>
                    </a:lnTo>
                    <a:lnTo>
                      <a:pt x="332768" y="637395"/>
                    </a:lnTo>
                    <a:lnTo>
                      <a:pt x="333904" y="633765"/>
                    </a:lnTo>
                    <a:lnTo>
                      <a:pt x="335493" y="629908"/>
                    </a:lnTo>
                    <a:lnTo>
                      <a:pt x="337082" y="626279"/>
                    </a:lnTo>
                    <a:lnTo>
                      <a:pt x="339125" y="622649"/>
                    </a:lnTo>
                    <a:lnTo>
                      <a:pt x="340941" y="619246"/>
                    </a:lnTo>
                    <a:lnTo>
                      <a:pt x="342984" y="615843"/>
                    </a:lnTo>
                    <a:lnTo>
                      <a:pt x="345481" y="612666"/>
                    </a:lnTo>
                    <a:lnTo>
                      <a:pt x="347978" y="609263"/>
                    </a:lnTo>
                    <a:lnTo>
                      <a:pt x="350475" y="606314"/>
                    </a:lnTo>
                    <a:lnTo>
                      <a:pt x="353426" y="603592"/>
                    </a:lnTo>
                    <a:lnTo>
                      <a:pt x="356150" y="600642"/>
                    </a:lnTo>
                    <a:lnTo>
                      <a:pt x="359101" y="598147"/>
                    </a:lnTo>
                    <a:lnTo>
                      <a:pt x="362279" y="595878"/>
                    </a:lnTo>
                    <a:lnTo>
                      <a:pt x="365458" y="593383"/>
                    </a:lnTo>
                    <a:lnTo>
                      <a:pt x="369090" y="591341"/>
                    </a:lnTo>
                    <a:lnTo>
                      <a:pt x="372495" y="589299"/>
                    </a:lnTo>
                    <a:lnTo>
                      <a:pt x="376127" y="587484"/>
                    </a:lnTo>
                    <a:lnTo>
                      <a:pt x="379759" y="585669"/>
                    </a:lnTo>
                    <a:lnTo>
                      <a:pt x="383618" y="584308"/>
                    </a:lnTo>
                    <a:lnTo>
                      <a:pt x="387250" y="582947"/>
                    </a:lnTo>
                    <a:lnTo>
                      <a:pt x="391336" y="581812"/>
                    </a:lnTo>
                    <a:lnTo>
                      <a:pt x="395196" y="580905"/>
                    </a:lnTo>
                    <a:lnTo>
                      <a:pt x="399509" y="580224"/>
                    </a:lnTo>
                    <a:lnTo>
                      <a:pt x="403368" y="579544"/>
                    </a:lnTo>
                    <a:lnTo>
                      <a:pt x="407681" y="579317"/>
                    </a:lnTo>
                    <a:lnTo>
                      <a:pt x="412221" y="579090"/>
                    </a:lnTo>
                    <a:lnTo>
                      <a:pt x="416307" y="579317"/>
                    </a:lnTo>
                    <a:lnTo>
                      <a:pt x="420620" y="579544"/>
                    </a:lnTo>
                    <a:lnTo>
                      <a:pt x="424707" y="580224"/>
                    </a:lnTo>
                    <a:lnTo>
                      <a:pt x="428793" y="580905"/>
                    </a:lnTo>
                    <a:lnTo>
                      <a:pt x="432652" y="581812"/>
                    </a:lnTo>
                    <a:lnTo>
                      <a:pt x="436738" y="582947"/>
                    </a:lnTo>
                    <a:lnTo>
                      <a:pt x="440597" y="584308"/>
                    </a:lnTo>
                    <a:lnTo>
                      <a:pt x="444456" y="585669"/>
                    </a:lnTo>
                    <a:lnTo>
                      <a:pt x="447861" y="587484"/>
                    </a:lnTo>
                    <a:lnTo>
                      <a:pt x="451720" y="589299"/>
                    </a:lnTo>
                    <a:lnTo>
                      <a:pt x="454899" y="591341"/>
                    </a:lnTo>
                    <a:lnTo>
                      <a:pt x="458531" y="593383"/>
                    </a:lnTo>
                    <a:lnTo>
                      <a:pt x="461709" y="595878"/>
                    </a:lnTo>
                    <a:lnTo>
                      <a:pt x="464887" y="598147"/>
                    </a:lnTo>
                    <a:lnTo>
                      <a:pt x="467838" y="600642"/>
                    </a:lnTo>
                    <a:lnTo>
                      <a:pt x="470562" y="603592"/>
                    </a:lnTo>
                    <a:lnTo>
                      <a:pt x="473513" y="606314"/>
                    </a:lnTo>
                    <a:lnTo>
                      <a:pt x="476010" y="609263"/>
                    </a:lnTo>
                    <a:lnTo>
                      <a:pt x="478734" y="612666"/>
                    </a:lnTo>
                    <a:lnTo>
                      <a:pt x="481004" y="615843"/>
                    </a:lnTo>
                    <a:lnTo>
                      <a:pt x="483047" y="619246"/>
                    </a:lnTo>
                    <a:lnTo>
                      <a:pt x="484864" y="622649"/>
                    </a:lnTo>
                    <a:lnTo>
                      <a:pt x="486907" y="626279"/>
                    </a:lnTo>
                    <a:lnTo>
                      <a:pt x="488496" y="629908"/>
                    </a:lnTo>
                    <a:lnTo>
                      <a:pt x="490085" y="633765"/>
                    </a:lnTo>
                    <a:lnTo>
                      <a:pt x="491220" y="637395"/>
                    </a:lnTo>
                    <a:lnTo>
                      <a:pt x="492355" y="641479"/>
                    </a:lnTo>
                    <a:lnTo>
                      <a:pt x="493490" y="645335"/>
                    </a:lnTo>
                    <a:lnTo>
                      <a:pt x="494171" y="649646"/>
                    </a:lnTo>
                    <a:lnTo>
                      <a:pt x="494625" y="653730"/>
                    </a:lnTo>
                    <a:lnTo>
                      <a:pt x="495079" y="658040"/>
                    </a:lnTo>
                    <a:lnTo>
                      <a:pt x="495079" y="662351"/>
                    </a:lnTo>
                    <a:lnTo>
                      <a:pt x="495079" y="665527"/>
                    </a:lnTo>
                    <a:lnTo>
                      <a:pt x="494852" y="669157"/>
                    </a:lnTo>
                    <a:lnTo>
                      <a:pt x="494398" y="672333"/>
                    </a:lnTo>
                    <a:lnTo>
                      <a:pt x="493944" y="675509"/>
                    </a:lnTo>
                    <a:lnTo>
                      <a:pt x="492355" y="682088"/>
                    </a:lnTo>
                    <a:lnTo>
                      <a:pt x="490539" y="688214"/>
                    </a:lnTo>
                    <a:lnTo>
                      <a:pt x="610853" y="758543"/>
                    </a:lnTo>
                    <a:lnTo>
                      <a:pt x="616528" y="755140"/>
                    </a:lnTo>
                    <a:lnTo>
                      <a:pt x="622430" y="752417"/>
                    </a:lnTo>
                    <a:lnTo>
                      <a:pt x="628559" y="749922"/>
                    </a:lnTo>
                    <a:lnTo>
                      <a:pt x="634915" y="748107"/>
                    </a:lnTo>
                    <a:lnTo>
                      <a:pt x="690305" y="547101"/>
                    </a:lnTo>
                    <a:lnTo>
                      <a:pt x="686673" y="544152"/>
                    </a:lnTo>
                    <a:lnTo>
                      <a:pt x="682814" y="540976"/>
                    </a:lnTo>
                    <a:lnTo>
                      <a:pt x="679409" y="537800"/>
                    </a:lnTo>
                    <a:lnTo>
                      <a:pt x="676004" y="533943"/>
                    </a:lnTo>
                    <a:lnTo>
                      <a:pt x="673053" y="530540"/>
                    </a:lnTo>
                    <a:lnTo>
                      <a:pt x="670102" y="526456"/>
                    </a:lnTo>
                    <a:lnTo>
                      <a:pt x="667605" y="522373"/>
                    </a:lnTo>
                    <a:lnTo>
                      <a:pt x="665107" y="518062"/>
                    </a:lnTo>
                    <a:lnTo>
                      <a:pt x="662837" y="513979"/>
                    </a:lnTo>
                    <a:lnTo>
                      <a:pt x="661021" y="509214"/>
                    </a:lnTo>
                    <a:lnTo>
                      <a:pt x="659432" y="504450"/>
                    </a:lnTo>
                    <a:lnTo>
                      <a:pt x="658070" y="499913"/>
                    </a:lnTo>
                    <a:lnTo>
                      <a:pt x="657162" y="494922"/>
                    </a:lnTo>
                    <a:lnTo>
                      <a:pt x="656027" y="489931"/>
                    </a:lnTo>
                    <a:lnTo>
                      <a:pt x="655573" y="484940"/>
                    </a:lnTo>
                    <a:lnTo>
                      <a:pt x="655573" y="479722"/>
                    </a:lnTo>
                    <a:lnTo>
                      <a:pt x="655573" y="475411"/>
                    </a:lnTo>
                    <a:lnTo>
                      <a:pt x="655800" y="471327"/>
                    </a:lnTo>
                    <a:lnTo>
                      <a:pt x="656708" y="467017"/>
                    </a:lnTo>
                    <a:lnTo>
                      <a:pt x="657389" y="463160"/>
                    </a:lnTo>
                    <a:lnTo>
                      <a:pt x="658297" y="458850"/>
                    </a:lnTo>
                    <a:lnTo>
                      <a:pt x="659432" y="455220"/>
                    </a:lnTo>
                    <a:lnTo>
                      <a:pt x="660567" y="451136"/>
                    </a:lnTo>
                    <a:lnTo>
                      <a:pt x="661929" y="447506"/>
                    </a:lnTo>
                    <a:lnTo>
                      <a:pt x="663745" y="443649"/>
                    </a:lnTo>
                    <a:lnTo>
                      <a:pt x="665561" y="440246"/>
                    </a:lnTo>
                    <a:lnTo>
                      <a:pt x="667605" y="436617"/>
                    </a:lnTo>
                    <a:lnTo>
                      <a:pt x="669648" y="433440"/>
                    </a:lnTo>
                    <a:lnTo>
                      <a:pt x="672145" y="430037"/>
                    </a:lnTo>
                    <a:lnTo>
                      <a:pt x="674642" y="426861"/>
                    </a:lnTo>
                    <a:lnTo>
                      <a:pt x="677139" y="423912"/>
                    </a:lnTo>
                    <a:lnTo>
                      <a:pt x="679863" y="420963"/>
                    </a:lnTo>
                    <a:lnTo>
                      <a:pt x="682814" y="418240"/>
                    </a:lnTo>
                    <a:lnTo>
                      <a:pt x="685765" y="415518"/>
                    </a:lnTo>
                    <a:lnTo>
                      <a:pt x="688943" y="413249"/>
                    </a:lnTo>
                    <a:lnTo>
                      <a:pt x="692121" y="410980"/>
                    </a:lnTo>
                    <a:lnTo>
                      <a:pt x="695526" y="408712"/>
                    </a:lnTo>
                    <a:lnTo>
                      <a:pt x="698932" y="406670"/>
                    </a:lnTo>
                    <a:lnTo>
                      <a:pt x="702791" y="404855"/>
                    </a:lnTo>
                    <a:lnTo>
                      <a:pt x="706196" y="403267"/>
                    </a:lnTo>
                    <a:lnTo>
                      <a:pt x="710055" y="401679"/>
                    </a:lnTo>
                    <a:lnTo>
                      <a:pt x="713914" y="400318"/>
                    </a:lnTo>
                    <a:lnTo>
                      <a:pt x="718000" y="399410"/>
                    </a:lnTo>
                    <a:lnTo>
                      <a:pt x="721859" y="398503"/>
                    </a:lnTo>
                    <a:lnTo>
                      <a:pt x="725945" y="397595"/>
                    </a:lnTo>
                    <a:lnTo>
                      <a:pt x="730032" y="397141"/>
                    </a:lnTo>
                    <a:lnTo>
                      <a:pt x="734345" y="396915"/>
                    </a:lnTo>
                    <a:lnTo>
                      <a:pt x="738658" y="396688"/>
                    </a:lnTo>
                    <a:lnTo>
                      <a:pt x="744106" y="396915"/>
                    </a:lnTo>
                    <a:lnTo>
                      <a:pt x="749554" y="397595"/>
                    </a:lnTo>
                    <a:lnTo>
                      <a:pt x="754775" y="398276"/>
                    </a:lnTo>
                    <a:lnTo>
                      <a:pt x="759770" y="399637"/>
                    </a:lnTo>
                    <a:lnTo>
                      <a:pt x="764764" y="400998"/>
                    </a:lnTo>
                    <a:lnTo>
                      <a:pt x="769758" y="403040"/>
                    </a:lnTo>
                    <a:lnTo>
                      <a:pt x="774298" y="405082"/>
                    </a:lnTo>
                    <a:lnTo>
                      <a:pt x="778838" y="407577"/>
                    </a:lnTo>
                    <a:lnTo>
                      <a:pt x="916859" y="288925"/>
                    </a:lnTo>
                    <a:close/>
                    <a:moveTo>
                      <a:pt x="607752" y="120128"/>
                    </a:moveTo>
                    <a:lnTo>
                      <a:pt x="595738" y="120581"/>
                    </a:lnTo>
                    <a:lnTo>
                      <a:pt x="583950" y="121488"/>
                    </a:lnTo>
                    <a:lnTo>
                      <a:pt x="571936" y="122621"/>
                    </a:lnTo>
                    <a:lnTo>
                      <a:pt x="559921" y="123755"/>
                    </a:lnTo>
                    <a:lnTo>
                      <a:pt x="548133" y="125341"/>
                    </a:lnTo>
                    <a:lnTo>
                      <a:pt x="536119" y="127154"/>
                    </a:lnTo>
                    <a:lnTo>
                      <a:pt x="524331" y="129421"/>
                    </a:lnTo>
                    <a:lnTo>
                      <a:pt x="512543" y="131688"/>
                    </a:lnTo>
                    <a:lnTo>
                      <a:pt x="500755" y="134407"/>
                    </a:lnTo>
                    <a:lnTo>
                      <a:pt x="489194" y="137581"/>
                    </a:lnTo>
                    <a:lnTo>
                      <a:pt x="477406" y="140754"/>
                    </a:lnTo>
                    <a:lnTo>
                      <a:pt x="466072" y="144380"/>
                    </a:lnTo>
                    <a:lnTo>
                      <a:pt x="454511" y="148234"/>
                    </a:lnTo>
                    <a:lnTo>
                      <a:pt x="443176" y="152313"/>
                    </a:lnTo>
                    <a:lnTo>
                      <a:pt x="431615" y="156620"/>
                    </a:lnTo>
                    <a:lnTo>
                      <a:pt x="420508" y="161380"/>
                    </a:lnTo>
                    <a:lnTo>
                      <a:pt x="409400" y="166593"/>
                    </a:lnTo>
                    <a:lnTo>
                      <a:pt x="398519" y="171579"/>
                    </a:lnTo>
                    <a:lnTo>
                      <a:pt x="387411" y="177246"/>
                    </a:lnTo>
                    <a:lnTo>
                      <a:pt x="376530" y="183139"/>
                    </a:lnTo>
                    <a:lnTo>
                      <a:pt x="365876" y="189485"/>
                    </a:lnTo>
                    <a:lnTo>
                      <a:pt x="355221" y="195831"/>
                    </a:lnTo>
                    <a:lnTo>
                      <a:pt x="344794" y="202631"/>
                    </a:lnTo>
                    <a:lnTo>
                      <a:pt x="334593" y="209431"/>
                    </a:lnTo>
                    <a:lnTo>
                      <a:pt x="324392" y="216684"/>
                    </a:lnTo>
                    <a:lnTo>
                      <a:pt x="314191" y="224163"/>
                    </a:lnTo>
                    <a:lnTo>
                      <a:pt x="304443" y="232323"/>
                    </a:lnTo>
                    <a:lnTo>
                      <a:pt x="294695" y="240483"/>
                    </a:lnTo>
                    <a:lnTo>
                      <a:pt x="284948" y="248869"/>
                    </a:lnTo>
                    <a:lnTo>
                      <a:pt x="275654" y="257482"/>
                    </a:lnTo>
                    <a:lnTo>
                      <a:pt x="266359" y="266548"/>
                    </a:lnTo>
                    <a:lnTo>
                      <a:pt x="257518" y="275614"/>
                    </a:lnTo>
                    <a:lnTo>
                      <a:pt x="248678" y="285134"/>
                    </a:lnTo>
                    <a:lnTo>
                      <a:pt x="240290" y="294654"/>
                    </a:lnTo>
                    <a:lnTo>
                      <a:pt x="232129" y="304400"/>
                    </a:lnTo>
                    <a:lnTo>
                      <a:pt x="224195" y="314373"/>
                    </a:lnTo>
                    <a:lnTo>
                      <a:pt x="216714" y="324346"/>
                    </a:lnTo>
                    <a:lnTo>
                      <a:pt x="209460" y="334545"/>
                    </a:lnTo>
                    <a:lnTo>
                      <a:pt x="202433" y="344971"/>
                    </a:lnTo>
                    <a:lnTo>
                      <a:pt x="195632" y="355397"/>
                    </a:lnTo>
                    <a:lnTo>
                      <a:pt x="189058" y="366050"/>
                    </a:lnTo>
                    <a:lnTo>
                      <a:pt x="183164" y="376703"/>
                    </a:lnTo>
                    <a:lnTo>
                      <a:pt x="177271" y="387583"/>
                    </a:lnTo>
                    <a:lnTo>
                      <a:pt x="171603" y="398462"/>
                    </a:lnTo>
                    <a:lnTo>
                      <a:pt x="166390" y="409342"/>
                    </a:lnTo>
                    <a:lnTo>
                      <a:pt x="161402" y="420448"/>
                    </a:lnTo>
                    <a:lnTo>
                      <a:pt x="156642" y="431554"/>
                    </a:lnTo>
                    <a:lnTo>
                      <a:pt x="152108" y="443114"/>
                    </a:lnTo>
                    <a:lnTo>
                      <a:pt x="148028" y="454673"/>
                    </a:lnTo>
                    <a:lnTo>
                      <a:pt x="144174" y="466006"/>
                    </a:lnTo>
                    <a:lnTo>
                      <a:pt x="140774" y="477565"/>
                    </a:lnTo>
                    <a:lnTo>
                      <a:pt x="137373" y="489125"/>
                    </a:lnTo>
                    <a:lnTo>
                      <a:pt x="134426" y="500911"/>
                    </a:lnTo>
                    <a:lnTo>
                      <a:pt x="131706" y="512470"/>
                    </a:lnTo>
                    <a:lnTo>
                      <a:pt x="129213" y="524256"/>
                    </a:lnTo>
                    <a:lnTo>
                      <a:pt x="127172" y="536269"/>
                    </a:lnTo>
                    <a:lnTo>
                      <a:pt x="125359" y="548055"/>
                    </a:lnTo>
                    <a:lnTo>
                      <a:pt x="123772" y="560068"/>
                    </a:lnTo>
                    <a:lnTo>
                      <a:pt x="122185" y="571854"/>
                    </a:lnTo>
                    <a:lnTo>
                      <a:pt x="121278" y="583867"/>
                    </a:lnTo>
                    <a:lnTo>
                      <a:pt x="120598" y="595880"/>
                    </a:lnTo>
                    <a:lnTo>
                      <a:pt x="120145" y="607666"/>
                    </a:lnTo>
                    <a:lnTo>
                      <a:pt x="120145" y="619905"/>
                    </a:lnTo>
                    <a:lnTo>
                      <a:pt x="120145" y="631918"/>
                    </a:lnTo>
                    <a:lnTo>
                      <a:pt x="120598" y="643704"/>
                    </a:lnTo>
                    <a:lnTo>
                      <a:pt x="121278" y="655717"/>
                    </a:lnTo>
                    <a:lnTo>
                      <a:pt x="122185" y="667503"/>
                    </a:lnTo>
                    <a:lnTo>
                      <a:pt x="123772" y="679516"/>
                    </a:lnTo>
                    <a:lnTo>
                      <a:pt x="125359" y="691529"/>
                    </a:lnTo>
                    <a:lnTo>
                      <a:pt x="127172" y="703315"/>
                    </a:lnTo>
                    <a:lnTo>
                      <a:pt x="129213" y="715328"/>
                    </a:lnTo>
                    <a:lnTo>
                      <a:pt x="131706" y="726887"/>
                    </a:lnTo>
                    <a:lnTo>
                      <a:pt x="134426" y="738673"/>
                    </a:lnTo>
                    <a:lnTo>
                      <a:pt x="137373" y="750460"/>
                    </a:lnTo>
                    <a:lnTo>
                      <a:pt x="140774" y="762019"/>
                    </a:lnTo>
                    <a:lnTo>
                      <a:pt x="144174" y="773579"/>
                    </a:lnTo>
                    <a:lnTo>
                      <a:pt x="148028" y="784911"/>
                    </a:lnTo>
                    <a:lnTo>
                      <a:pt x="152108" y="796471"/>
                    </a:lnTo>
                    <a:lnTo>
                      <a:pt x="156642" y="807804"/>
                    </a:lnTo>
                    <a:lnTo>
                      <a:pt x="161402" y="819136"/>
                    </a:lnTo>
                    <a:lnTo>
                      <a:pt x="166390" y="830016"/>
                    </a:lnTo>
                    <a:lnTo>
                      <a:pt x="171603" y="841122"/>
                    </a:lnTo>
                    <a:lnTo>
                      <a:pt x="177271" y="852002"/>
                    </a:lnTo>
                    <a:lnTo>
                      <a:pt x="183164" y="862881"/>
                    </a:lnTo>
                    <a:lnTo>
                      <a:pt x="189058" y="873534"/>
                    </a:lnTo>
                    <a:lnTo>
                      <a:pt x="195632" y="884187"/>
                    </a:lnTo>
                    <a:lnTo>
                      <a:pt x="202433" y="894613"/>
                    </a:lnTo>
                    <a:lnTo>
                      <a:pt x="209460" y="904813"/>
                    </a:lnTo>
                    <a:lnTo>
                      <a:pt x="216714" y="915239"/>
                    </a:lnTo>
                    <a:lnTo>
                      <a:pt x="224195" y="925212"/>
                    </a:lnTo>
                    <a:lnTo>
                      <a:pt x="232129" y="934958"/>
                    </a:lnTo>
                    <a:lnTo>
                      <a:pt x="240290" y="944931"/>
                    </a:lnTo>
                    <a:lnTo>
                      <a:pt x="248678" y="954450"/>
                    </a:lnTo>
                    <a:lnTo>
                      <a:pt x="257518" y="963743"/>
                    </a:lnTo>
                    <a:lnTo>
                      <a:pt x="266359" y="973036"/>
                    </a:lnTo>
                    <a:lnTo>
                      <a:pt x="275654" y="982102"/>
                    </a:lnTo>
                    <a:lnTo>
                      <a:pt x="284948" y="990715"/>
                    </a:lnTo>
                    <a:lnTo>
                      <a:pt x="294695" y="999102"/>
                    </a:lnTo>
                    <a:lnTo>
                      <a:pt x="304443" y="1007261"/>
                    </a:lnTo>
                    <a:lnTo>
                      <a:pt x="314191" y="1015194"/>
                    </a:lnTo>
                    <a:lnTo>
                      <a:pt x="324392" y="1022674"/>
                    </a:lnTo>
                    <a:lnTo>
                      <a:pt x="334593" y="1029927"/>
                    </a:lnTo>
                    <a:lnTo>
                      <a:pt x="344794" y="1036953"/>
                    </a:lnTo>
                    <a:lnTo>
                      <a:pt x="355221" y="1043753"/>
                    </a:lnTo>
                    <a:lnTo>
                      <a:pt x="365876" y="1050099"/>
                    </a:lnTo>
                    <a:lnTo>
                      <a:pt x="376530" y="1056446"/>
                    </a:lnTo>
                    <a:lnTo>
                      <a:pt x="387411" y="1062339"/>
                    </a:lnTo>
                    <a:lnTo>
                      <a:pt x="398292" y="1067779"/>
                    </a:lnTo>
                    <a:lnTo>
                      <a:pt x="409400" y="1072992"/>
                    </a:lnTo>
                    <a:lnTo>
                      <a:pt x="420508" y="1078205"/>
                    </a:lnTo>
                    <a:lnTo>
                      <a:pt x="431615" y="1082738"/>
                    </a:lnTo>
                    <a:lnTo>
                      <a:pt x="443176" y="1087271"/>
                    </a:lnTo>
                    <a:lnTo>
                      <a:pt x="454511" y="1091351"/>
                    </a:lnTo>
                    <a:lnTo>
                      <a:pt x="466072" y="1095204"/>
                    </a:lnTo>
                    <a:lnTo>
                      <a:pt x="477406" y="1098830"/>
                    </a:lnTo>
                    <a:lnTo>
                      <a:pt x="489194" y="1102004"/>
                    </a:lnTo>
                    <a:lnTo>
                      <a:pt x="500755" y="1104950"/>
                    </a:lnTo>
                    <a:lnTo>
                      <a:pt x="512543" y="1107897"/>
                    </a:lnTo>
                    <a:lnTo>
                      <a:pt x="524331" y="1110163"/>
                    </a:lnTo>
                    <a:lnTo>
                      <a:pt x="536119" y="1112203"/>
                    </a:lnTo>
                    <a:lnTo>
                      <a:pt x="548133" y="1114243"/>
                    </a:lnTo>
                    <a:lnTo>
                      <a:pt x="559921" y="1115830"/>
                    </a:lnTo>
                    <a:lnTo>
                      <a:pt x="571936" y="1116963"/>
                    </a:lnTo>
                    <a:lnTo>
                      <a:pt x="583950" y="1118096"/>
                    </a:lnTo>
                    <a:lnTo>
                      <a:pt x="595738" y="1118776"/>
                    </a:lnTo>
                    <a:lnTo>
                      <a:pt x="607752" y="1119230"/>
                    </a:lnTo>
                    <a:lnTo>
                      <a:pt x="619540" y="1119230"/>
                    </a:lnTo>
                    <a:lnTo>
                      <a:pt x="631782" y="1119230"/>
                    </a:lnTo>
                    <a:lnTo>
                      <a:pt x="643796" y="1118776"/>
                    </a:lnTo>
                    <a:lnTo>
                      <a:pt x="655584" y="1118096"/>
                    </a:lnTo>
                    <a:lnTo>
                      <a:pt x="667598" y="1116963"/>
                    </a:lnTo>
                    <a:lnTo>
                      <a:pt x="679613" y="1115830"/>
                    </a:lnTo>
                    <a:lnTo>
                      <a:pt x="691401" y="1114243"/>
                    </a:lnTo>
                    <a:lnTo>
                      <a:pt x="703415" y="1112203"/>
                    </a:lnTo>
                    <a:lnTo>
                      <a:pt x="715203" y="1110163"/>
                    </a:lnTo>
                    <a:lnTo>
                      <a:pt x="726991" y="1107897"/>
                    </a:lnTo>
                    <a:lnTo>
                      <a:pt x="738779" y="1104950"/>
                    </a:lnTo>
                    <a:lnTo>
                      <a:pt x="750340" y="1102004"/>
                    </a:lnTo>
                    <a:lnTo>
                      <a:pt x="762128" y="1098830"/>
                    </a:lnTo>
                    <a:lnTo>
                      <a:pt x="773462" y="1095204"/>
                    </a:lnTo>
                    <a:lnTo>
                      <a:pt x="785023" y="1091351"/>
                    </a:lnTo>
                    <a:lnTo>
                      <a:pt x="796358" y="1087271"/>
                    </a:lnTo>
                    <a:lnTo>
                      <a:pt x="807692" y="1082738"/>
                    </a:lnTo>
                    <a:lnTo>
                      <a:pt x="819026" y="1078205"/>
                    </a:lnTo>
                    <a:lnTo>
                      <a:pt x="830134" y="1072992"/>
                    </a:lnTo>
                    <a:lnTo>
                      <a:pt x="841015" y="1067779"/>
                    </a:lnTo>
                    <a:lnTo>
                      <a:pt x="852123" y="1062339"/>
                    </a:lnTo>
                    <a:lnTo>
                      <a:pt x="862777" y="1056446"/>
                    </a:lnTo>
                    <a:lnTo>
                      <a:pt x="873658" y="1050099"/>
                    </a:lnTo>
                    <a:lnTo>
                      <a:pt x="884086" y="1043753"/>
                    </a:lnTo>
                    <a:lnTo>
                      <a:pt x="894740" y="1036953"/>
                    </a:lnTo>
                    <a:lnTo>
                      <a:pt x="904941" y="1029927"/>
                    </a:lnTo>
                    <a:lnTo>
                      <a:pt x="915142" y="1022674"/>
                    </a:lnTo>
                    <a:lnTo>
                      <a:pt x="925343" y="1015194"/>
                    </a:lnTo>
                    <a:lnTo>
                      <a:pt x="935091" y="1007261"/>
                    </a:lnTo>
                    <a:lnTo>
                      <a:pt x="944839" y="999102"/>
                    </a:lnTo>
                    <a:lnTo>
                      <a:pt x="954586" y="990715"/>
                    </a:lnTo>
                    <a:lnTo>
                      <a:pt x="963880" y="982102"/>
                    </a:lnTo>
                    <a:lnTo>
                      <a:pt x="972948" y="973036"/>
                    </a:lnTo>
                    <a:lnTo>
                      <a:pt x="982016" y="963743"/>
                    </a:lnTo>
                    <a:lnTo>
                      <a:pt x="990856" y="954450"/>
                    </a:lnTo>
                    <a:lnTo>
                      <a:pt x="999244" y="944931"/>
                    </a:lnTo>
                    <a:lnTo>
                      <a:pt x="1007405" y="934958"/>
                    </a:lnTo>
                    <a:lnTo>
                      <a:pt x="1015339" y="925212"/>
                    </a:lnTo>
                    <a:lnTo>
                      <a:pt x="1022820" y="915239"/>
                    </a:lnTo>
                    <a:lnTo>
                      <a:pt x="1030074" y="904813"/>
                    </a:lnTo>
                    <a:lnTo>
                      <a:pt x="1037101" y="894613"/>
                    </a:lnTo>
                    <a:lnTo>
                      <a:pt x="1043902" y="884187"/>
                    </a:lnTo>
                    <a:lnTo>
                      <a:pt x="1050249" y="873534"/>
                    </a:lnTo>
                    <a:lnTo>
                      <a:pt x="1056370" y="862881"/>
                    </a:lnTo>
                    <a:lnTo>
                      <a:pt x="1062263" y="852002"/>
                    </a:lnTo>
                    <a:lnTo>
                      <a:pt x="1067931" y="841122"/>
                    </a:lnTo>
                    <a:lnTo>
                      <a:pt x="1073144" y="830016"/>
                    </a:lnTo>
                    <a:lnTo>
                      <a:pt x="1078132" y="819136"/>
                    </a:lnTo>
                    <a:lnTo>
                      <a:pt x="1082892" y="807804"/>
                    </a:lnTo>
                    <a:lnTo>
                      <a:pt x="1087426" y="796471"/>
                    </a:lnTo>
                    <a:lnTo>
                      <a:pt x="1091280" y="784911"/>
                    </a:lnTo>
                    <a:lnTo>
                      <a:pt x="1095360" y="773579"/>
                    </a:lnTo>
                    <a:lnTo>
                      <a:pt x="1098760" y="762019"/>
                    </a:lnTo>
                    <a:lnTo>
                      <a:pt x="1102161" y="750460"/>
                    </a:lnTo>
                    <a:lnTo>
                      <a:pt x="1105108" y="738673"/>
                    </a:lnTo>
                    <a:lnTo>
                      <a:pt x="1107828" y="726887"/>
                    </a:lnTo>
                    <a:lnTo>
                      <a:pt x="1110321" y="715328"/>
                    </a:lnTo>
                    <a:lnTo>
                      <a:pt x="1112362" y="703315"/>
                    </a:lnTo>
                    <a:lnTo>
                      <a:pt x="1114175" y="691529"/>
                    </a:lnTo>
                    <a:lnTo>
                      <a:pt x="1115762" y="679516"/>
                    </a:lnTo>
                    <a:lnTo>
                      <a:pt x="1117122" y="667503"/>
                    </a:lnTo>
                    <a:lnTo>
                      <a:pt x="1118256" y="655717"/>
                    </a:lnTo>
                    <a:lnTo>
                      <a:pt x="1118936" y="643704"/>
                    </a:lnTo>
                    <a:lnTo>
                      <a:pt x="1119389" y="631918"/>
                    </a:lnTo>
                    <a:lnTo>
                      <a:pt x="1119389" y="619905"/>
                    </a:lnTo>
                    <a:lnTo>
                      <a:pt x="1119389" y="607666"/>
                    </a:lnTo>
                    <a:lnTo>
                      <a:pt x="1118936" y="595880"/>
                    </a:lnTo>
                    <a:lnTo>
                      <a:pt x="1118256" y="583867"/>
                    </a:lnTo>
                    <a:lnTo>
                      <a:pt x="1117122" y="571854"/>
                    </a:lnTo>
                    <a:lnTo>
                      <a:pt x="1115762" y="560068"/>
                    </a:lnTo>
                    <a:lnTo>
                      <a:pt x="1114175" y="548055"/>
                    </a:lnTo>
                    <a:lnTo>
                      <a:pt x="1112362" y="536269"/>
                    </a:lnTo>
                    <a:lnTo>
                      <a:pt x="1110321" y="524256"/>
                    </a:lnTo>
                    <a:lnTo>
                      <a:pt x="1107828" y="512470"/>
                    </a:lnTo>
                    <a:lnTo>
                      <a:pt x="1105108" y="500911"/>
                    </a:lnTo>
                    <a:lnTo>
                      <a:pt x="1102161" y="489125"/>
                    </a:lnTo>
                    <a:lnTo>
                      <a:pt x="1098760" y="477565"/>
                    </a:lnTo>
                    <a:lnTo>
                      <a:pt x="1095360" y="466006"/>
                    </a:lnTo>
                    <a:lnTo>
                      <a:pt x="1091280" y="454673"/>
                    </a:lnTo>
                    <a:lnTo>
                      <a:pt x="1087426" y="443114"/>
                    </a:lnTo>
                    <a:lnTo>
                      <a:pt x="1082892" y="431554"/>
                    </a:lnTo>
                    <a:lnTo>
                      <a:pt x="1078132" y="420448"/>
                    </a:lnTo>
                    <a:lnTo>
                      <a:pt x="1073144" y="409342"/>
                    </a:lnTo>
                    <a:lnTo>
                      <a:pt x="1067931" y="398462"/>
                    </a:lnTo>
                    <a:lnTo>
                      <a:pt x="1062263" y="387583"/>
                    </a:lnTo>
                    <a:lnTo>
                      <a:pt x="1056370" y="376703"/>
                    </a:lnTo>
                    <a:lnTo>
                      <a:pt x="1050249" y="366050"/>
                    </a:lnTo>
                    <a:lnTo>
                      <a:pt x="1043902" y="355397"/>
                    </a:lnTo>
                    <a:lnTo>
                      <a:pt x="1037101" y="344971"/>
                    </a:lnTo>
                    <a:lnTo>
                      <a:pt x="1030074" y="334545"/>
                    </a:lnTo>
                    <a:lnTo>
                      <a:pt x="1022820" y="324346"/>
                    </a:lnTo>
                    <a:lnTo>
                      <a:pt x="1015339" y="314373"/>
                    </a:lnTo>
                    <a:lnTo>
                      <a:pt x="1007405" y="304400"/>
                    </a:lnTo>
                    <a:lnTo>
                      <a:pt x="999244" y="294654"/>
                    </a:lnTo>
                    <a:lnTo>
                      <a:pt x="990856" y="285134"/>
                    </a:lnTo>
                    <a:lnTo>
                      <a:pt x="982016" y="275614"/>
                    </a:lnTo>
                    <a:lnTo>
                      <a:pt x="972948" y="266548"/>
                    </a:lnTo>
                    <a:lnTo>
                      <a:pt x="963880" y="257482"/>
                    </a:lnTo>
                    <a:lnTo>
                      <a:pt x="954586" y="248869"/>
                    </a:lnTo>
                    <a:lnTo>
                      <a:pt x="944839" y="240483"/>
                    </a:lnTo>
                    <a:lnTo>
                      <a:pt x="935091" y="232323"/>
                    </a:lnTo>
                    <a:lnTo>
                      <a:pt x="925343" y="224163"/>
                    </a:lnTo>
                    <a:lnTo>
                      <a:pt x="915142" y="216684"/>
                    </a:lnTo>
                    <a:lnTo>
                      <a:pt x="904941" y="209431"/>
                    </a:lnTo>
                    <a:lnTo>
                      <a:pt x="894740" y="202631"/>
                    </a:lnTo>
                    <a:lnTo>
                      <a:pt x="884086" y="195831"/>
                    </a:lnTo>
                    <a:lnTo>
                      <a:pt x="873658" y="189485"/>
                    </a:lnTo>
                    <a:lnTo>
                      <a:pt x="862777" y="183139"/>
                    </a:lnTo>
                    <a:lnTo>
                      <a:pt x="852123" y="177246"/>
                    </a:lnTo>
                    <a:lnTo>
                      <a:pt x="841015" y="171579"/>
                    </a:lnTo>
                    <a:lnTo>
                      <a:pt x="830134" y="166593"/>
                    </a:lnTo>
                    <a:lnTo>
                      <a:pt x="819026" y="161380"/>
                    </a:lnTo>
                    <a:lnTo>
                      <a:pt x="807692" y="156620"/>
                    </a:lnTo>
                    <a:lnTo>
                      <a:pt x="796358" y="152313"/>
                    </a:lnTo>
                    <a:lnTo>
                      <a:pt x="785023" y="148234"/>
                    </a:lnTo>
                    <a:lnTo>
                      <a:pt x="773462" y="144380"/>
                    </a:lnTo>
                    <a:lnTo>
                      <a:pt x="762128" y="140754"/>
                    </a:lnTo>
                    <a:lnTo>
                      <a:pt x="750340" y="137581"/>
                    </a:lnTo>
                    <a:lnTo>
                      <a:pt x="738779" y="134407"/>
                    </a:lnTo>
                    <a:lnTo>
                      <a:pt x="726991" y="131688"/>
                    </a:lnTo>
                    <a:lnTo>
                      <a:pt x="715203" y="129421"/>
                    </a:lnTo>
                    <a:lnTo>
                      <a:pt x="703415" y="127154"/>
                    </a:lnTo>
                    <a:lnTo>
                      <a:pt x="691401" y="125341"/>
                    </a:lnTo>
                    <a:lnTo>
                      <a:pt x="679613" y="123755"/>
                    </a:lnTo>
                    <a:lnTo>
                      <a:pt x="667598" y="122621"/>
                    </a:lnTo>
                    <a:lnTo>
                      <a:pt x="655584" y="121488"/>
                    </a:lnTo>
                    <a:lnTo>
                      <a:pt x="643796" y="120581"/>
                    </a:lnTo>
                    <a:lnTo>
                      <a:pt x="631782" y="120128"/>
                    </a:lnTo>
                    <a:lnTo>
                      <a:pt x="619540" y="120128"/>
                    </a:lnTo>
                    <a:lnTo>
                      <a:pt x="607752" y="120128"/>
                    </a:lnTo>
                    <a:close/>
                    <a:moveTo>
                      <a:pt x="619540" y="0"/>
                    </a:moveTo>
                    <a:lnTo>
                      <a:pt x="634502" y="227"/>
                    </a:lnTo>
                    <a:lnTo>
                      <a:pt x="649690" y="907"/>
                    </a:lnTo>
                    <a:lnTo>
                      <a:pt x="664198" y="1587"/>
                    </a:lnTo>
                    <a:lnTo>
                      <a:pt x="678933" y="3173"/>
                    </a:lnTo>
                    <a:lnTo>
                      <a:pt x="694121" y="4533"/>
                    </a:lnTo>
                    <a:lnTo>
                      <a:pt x="708629" y="6573"/>
                    </a:lnTo>
                    <a:lnTo>
                      <a:pt x="723364" y="8840"/>
                    </a:lnTo>
                    <a:lnTo>
                      <a:pt x="738098" y="11560"/>
                    </a:lnTo>
                    <a:lnTo>
                      <a:pt x="752607" y="14506"/>
                    </a:lnTo>
                    <a:lnTo>
                      <a:pt x="767115" y="17906"/>
                    </a:lnTo>
                    <a:lnTo>
                      <a:pt x="781623" y="21533"/>
                    </a:lnTo>
                    <a:lnTo>
                      <a:pt x="796131" y="25839"/>
                    </a:lnTo>
                    <a:lnTo>
                      <a:pt x="810412" y="30146"/>
                    </a:lnTo>
                    <a:lnTo>
                      <a:pt x="824694" y="34905"/>
                    </a:lnTo>
                    <a:lnTo>
                      <a:pt x="838975" y="40118"/>
                    </a:lnTo>
                    <a:lnTo>
                      <a:pt x="853030" y="45558"/>
                    </a:lnTo>
                    <a:lnTo>
                      <a:pt x="866858" y="51451"/>
                    </a:lnTo>
                    <a:lnTo>
                      <a:pt x="880686" y="57571"/>
                    </a:lnTo>
                    <a:lnTo>
                      <a:pt x="894514" y="64144"/>
                    </a:lnTo>
                    <a:lnTo>
                      <a:pt x="907888" y="71170"/>
                    </a:lnTo>
                    <a:lnTo>
                      <a:pt x="921263" y="78423"/>
                    </a:lnTo>
                    <a:lnTo>
                      <a:pt x="934638" y="85903"/>
                    </a:lnTo>
                    <a:lnTo>
                      <a:pt x="947786" y="93836"/>
                    </a:lnTo>
                    <a:lnTo>
                      <a:pt x="960934" y="102222"/>
                    </a:lnTo>
                    <a:lnTo>
                      <a:pt x="973401" y="110835"/>
                    </a:lnTo>
                    <a:lnTo>
                      <a:pt x="986096" y="119901"/>
                    </a:lnTo>
                    <a:lnTo>
                      <a:pt x="998791" y="129421"/>
                    </a:lnTo>
                    <a:lnTo>
                      <a:pt x="1010805" y="139167"/>
                    </a:lnTo>
                    <a:lnTo>
                      <a:pt x="1023046" y="149140"/>
                    </a:lnTo>
                    <a:lnTo>
                      <a:pt x="1034607" y="159793"/>
                    </a:lnTo>
                    <a:lnTo>
                      <a:pt x="1046395" y="170446"/>
                    </a:lnTo>
                    <a:lnTo>
                      <a:pt x="1057956" y="181779"/>
                    </a:lnTo>
                    <a:lnTo>
                      <a:pt x="1067251" y="191072"/>
                    </a:lnTo>
                    <a:lnTo>
                      <a:pt x="1076318" y="200591"/>
                    </a:lnTo>
                    <a:lnTo>
                      <a:pt x="1084932" y="210564"/>
                    </a:lnTo>
                    <a:lnTo>
                      <a:pt x="1093546" y="220310"/>
                    </a:lnTo>
                    <a:lnTo>
                      <a:pt x="1101934" y="230283"/>
                    </a:lnTo>
                    <a:lnTo>
                      <a:pt x="1110095" y="240709"/>
                    </a:lnTo>
                    <a:lnTo>
                      <a:pt x="1117802" y="250909"/>
                    </a:lnTo>
                    <a:lnTo>
                      <a:pt x="1125510" y="261108"/>
                    </a:lnTo>
                    <a:lnTo>
                      <a:pt x="1132764" y="271988"/>
                    </a:lnTo>
                    <a:lnTo>
                      <a:pt x="1139791" y="282414"/>
                    </a:lnTo>
                    <a:lnTo>
                      <a:pt x="1146592" y="293294"/>
                    </a:lnTo>
                    <a:lnTo>
                      <a:pt x="1153166" y="304173"/>
                    </a:lnTo>
                    <a:lnTo>
                      <a:pt x="1159513" y="315279"/>
                    </a:lnTo>
                    <a:lnTo>
                      <a:pt x="1165634" y="326159"/>
                    </a:lnTo>
                    <a:lnTo>
                      <a:pt x="1171527" y="337492"/>
                    </a:lnTo>
                    <a:lnTo>
                      <a:pt x="1177195" y="348598"/>
                    </a:lnTo>
                    <a:lnTo>
                      <a:pt x="1182408" y="360157"/>
                    </a:lnTo>
                    <a:lnTo>
                      <a:pt x="1187622" y="371490"/>
                    </a:lnTo>
                    <a:lnTo>
                      <a:pt x="1192610" y="383050"/>
                    </a:lnTo>
                    <a:lnTo>
                      <a:pt x="1197143" y="394609"/>
                    </a:lnTo>
                    <a:lnTo>
                      <a:pt x="1201677" y="406395"/>
                    </a:lnTo>
                    <a:lnTo>
                      <a:pt x="1205984" y="418181"/>
                    </a:lnTo>
                    <a:lnTo>
                      <a:pt x="1209611" y="429741"/>
                    </a:lnTo>
                    <a:lnTo>
                      <a:pt x="1213465" y="441754"/>
                    </a:lnTo>
                    <a:lnTo>
                      <a:pt x="1216865" y="453540"/>
                    </a:lnTo>
                    <a:lnTo>
                      <a:pt x="1219812" y="465552"/>
                    </a:lnTo>
                    <a:lnTo>
                      <a:pt x="1222986" y="477792"/>
                    </a:lnTo>
                    <a:lnTo>
                      <a:pt x="1225706" y="489578"/>
                    </a:lnTo>
                    <a:lnTo>
                      <a:pt x="1228200" y="501818"/>
                    </a:lnTo>
                    <a:lnTo>
                      <a:pt x="1230240" y="514057"/>
                    </a:lnTo>
                    <a:lnTo>
                      <a:pt x="1232280" y="526070"/>
                    </a:lnTo>
                    <a:lnTo>
                      <a:pt x="1233867" y="538536"/>
                    </a:lnTo>
                    <a:lnTo>
                      <a:pt x="1235680" y="550775"/>
                    </a:lnTo>
                    <a:lnTo>
                      <a:pt x="1236814" y="563015"/>
                    </a:lnTo>
                    <a:lnTo>
                      <a:pt x="1237720" y="575254"/>
                    </a:lnTo>
                    <a:lnTo>
                      <a:pt x="1238401" y="587720"/>
                    </a:lnTo>
                    <a:lnTo>
                      <a:pt x="1239081" y="599733"/>
                    </a:lnTo>
                    <a:lnTo>
                      <a:pt x="1239307" y="612199"/>
                    </a:lnTo>
                    <a:lnTo>
                      <a:pt x="1239307" y="624665"/>
                    </a:lnTo>
                    <a:lnTo>
                      <a:pt x="1239081" y="636678"/>
                    </a:lnTo>
                    <a:lnTo>
                      <a:pt x="1238627" y="649144"/>
                    </a:lnTo>
                    <a:lnTo>
                      <a:pt x="1237947" y="661610"/>
                    </a:lnTo>
                    <a:lnTo>
                      <a:pt x="1237040" y="673623"/>
                    </a:lnTo>
                    <a:lnTo>
                      <a:pt x="1235907" y="686089"/>
                    </a:lnTo>
                    <a:lnTo>
                      <a:pt x="1234320" y="698102"/>
                    </a:lnTo>
                    <a:lnTo>
                      <a:pt x="1232507" y="710341"/>
                    </a:lnTo>
                    <a:lnTo>
                      <a:pt x="1230693" y="722807"/>
                    </a:lnTo>
                    <a:lnTo>
                      <a:pt x="1228653" y="734820"/>
                    </a:lnTo>
                    <a:lnTo>
                      <a:pt x="1226159" y="746833"/>
                    </a:lnTo>
                    <a:lnTo>
                      <a:pt x="1223439" y="759073"/>
                    </a:lnTo>
                    <a:lnTo>
                      <a:pt x="1220719" y="771085"/>
                    </a:lnTo>
                    <a:lnTo>
                      <a:pt x="1217545" y="783098"/>
                    </a:lnTo>
                    <a:lnTo>
                      <a:pt x="1214145" y="795111"/>
                    </a:lnTo>
                    <a:lnTo>
                      <a:pt x="1210518" y="806897"/>
                    </a:lnTo>
                    <a:lnTo>
                      <a:pt x="1206664" y="818683"/>
                    </a:lnTo>
                    <a:lnTo>
                      <a:pt x="1202357" y="830469"/>
                    </a:lnTo>
                    <a:lnTo>
                      <a:pt x="1198277" y="842255"/>
                    </a:lnTo>
                    <a:lnTo>
                      <a:pt x="1193516" y="853588"/>
                    </a:lnTo>
                    <a:lnTo>
                      <a:pt x="1188529" y="865374"/>
                    </a:lnTo>
                    <a:lnTo>
                      <a:pt x="1183769" y="876934"/>
                    </a:lnTo>
                    <a:lnTo>
                      <a:pt x="1178328" y="888267"/>
                    </a:lnTo>
                    <a:lnTo>
                      <a:pt x="1172661" y="899599"/>
                    </a:lnTo>
                    <a:lnTo>
                      <a:pt x="1166767" y="910706"/>
                    </a:lnTo>
                    <a:lnTo>
                      <a:pt x="1160646" y="921812"/>
                    </a:lnTo>
                    <a:lnTo>
                      <a:pt x="1534229" y="1295115"/>
                    </a:lnTo>
                    <a:lnTo>
                      <a:pt x="1540350" y="1301461"/>
                    </a:lnTo>
                    <a:lnTo>
                      <a:pt x="1545790" y="1308034"/>
                    </a:lnTo>
                    <a:lnTo>
                      <a:pt x="1551231" y="1314607"/>
                    </a:lnTo>
                    <a:lnTo>
                      <a:pt x="1556445" y="1321407"/>
                    </a:lnTo>
                    <a:lnTo>
                      <a:pt x="1560752" y="1328433"/>
                    </a:lnTo>
                    <a:lnTo>
                      <a:pt x="1565286" y="1335460"/>
                    </a:lnTo>
                    <a:lnTo>
                      <a:pt x="1569366" y="1342713"/>
                    </a:lnTo>
                    <a:lnTo>
                      <a:pt x="1572766" y="1349966"/>
                    </a:lnTo>
                    <a:lnTo>
                      <a:pt x="1576167" y="1357219"/>
                    </a:lnTo>
                    <a:lnTo>
                      <a:pt x="1578887" y="1364698"/>
                    </a:lnTo>
                    <a:lnTo>
                      <a:pt x="1581381" y="1372178"/>
                    </a:lnTo>
                    <a:lnTo>
                      <a:pt x="1583648" y="1379658"/>
                    </a:lnTo>
                    <a:lnTo>
                      <a:pt x="1585461" y="1387137"/>
                    </a:lnTo>
                    <a:lnTo>
                      <a:pt x="1586821" y="1394617"/>
                    </a:lnTo>
                    <a:lnTo>
                      <a:pt x="1587955" y="1402323"/>
                    </a:lnTo>
                    <a:lnTo>
                      <a:pt x="1588635" y="1409803"/>
                    </a:lnTo>
                    <a:lnTo>
                      <a:pt x="1589088" y="1417283"/>
                    </a:lnTo>
                    <a:lnTo>
                      <a:pt x="1589088" y="1424762"/>
                    </a:lnTo>
                    <a:lnTo>
                      <a:pt x="1588861" y="1432242"/>
                    </a:lnTo>
                    <a:lnTo>
                      <a:pt x="1588181" y="1439495"/>
                    </a:lnTo>
                    <a:lnTo>
                      <a:pt x="1587274" y="1446748"/>
                    </a:lnTo>
                    <a:lnTo>
                      <a:pt x="1585914" y="1454001"/>
                    </a:lnTo>
                    <a:lnTo>
                      <a:pt x="1584101" y="1461027"/>
                    </a:lnTo>
                    <a:lnTo>
                      <a:pt x="1581834" y="1467827"/>
                    </a:lnTo>
                    <a:lnTo>
                      <a:pt x="1579340" y="1474627"/>
                    </a:lnTo>
                    <a:lnTo>
                      <a:pt x="1576620" y="1481200"/>
                    </a:lnTo>
                    <a:lnTo>
                      <a:pt x="1573220" y="1487773"/>
                    </a:lnTo>
                    <a:lnTo>
                      <a:pt x="1569593" y="1494119"/>
                    </a:lnTo>
                    <a:lnTo>
                      <a:pt x="1565512" y="1500239"/>
                    </a:lnTo>
                    <a:lnTo>
                      <a:pt x="1561432" y="1506132"/>
                    </a:lnTo>
                    <a:lnTo>
                      <a:pt x="1556445" y="1511572"/>
                    </a:lnTo>
                    <a:lnTo>
                      <a:pt x="1551231" y="1517011"/>
                    </a:lnTo>
                    <a:lnTo>
                      <a:pt x="1517228" y="1551237"/>
                    </a:lnTo>
                    <a:lnTo>
                      <a:pt x="1511787" y="1556223"/>
                    </a:lnTo>
                    <a:lnTo>
                      <a:pt x="1506120" y="1561209"/>
                    </a:lnTo>
                    <a:lnTo>
                      <a:pt x="1500226" y="1565516"/>
                    </a:lnTo>
                    <a:lnTo>
                      <a:pt x="1494106" y="1569369"/>
                    </a:lnTo>
                    <a:lnTo>
                      <a:pt x="1487985" y="1573222"/>
                    </a:lnTo>
                    <a:lnTo>
                      <a:pt x="1481411" y="1576395"/>
                    </a:lnTo>
                    <a:lnTo>
                      <a:pt x="1474837" y="1579342"/>
                    </a:lnTo>
                    <a:lnTo>
                      <a:pt x="1468036" y="1581835"/>
                    </a:lnTo>
                    <a:lnTo>
                      <a:pt x="1461009" y="1583875"/>
                    </a:lnTo>
                    <a:lnTo>
                      <a:pt x="1453982" y="1585688"/>
                    </a:lnTo>
                    <a:lnTo>
                      <a:pt x="1446728" y="1587275"/>
                    </a:lnTo>
                    <a:lnTo>
                      <a:pt x="1439474" y="1588182"/>
                    </a:lnTo>
                    <a:lnTo>
                      <a:pt x="1432219" y="1588862"/>
                    </a:lnTo>
                    <a:lnTo>
                      <a:pt x="1424739" y="1589088"/>
                    </a:lnTo>
                    <a:lnTo>
                      <a:pt x="1417258" y="1589088"/>
                    </a:lnTo>
                    <a:lnTo>
                      <a:pt x="1409777" y="1588862"/>
                    </a:lnTo>
                    <a:lnTo>
                      <a:pt x="1402296" y="1587955"/>
                    </a:lnTo>
                    <a:lnTo>
                      <a:pt x="1394589" y="1587048"/>
                    </a:lnTo>
                    <a:lnTo>
                      <a:pt x="1387108" y="1585235"/>
                    </a:lnTo>
                    <a:lnTo>
                      <a:pt x="1379628" y="1583422"/>
                    </a:lnTo>
                    <a:lnTo>
                      <a:pt x="1372147" y="1581382"/>
                    </a:lnTo>
                    <a:lnTo>
                      <a:pt x="1364666" y="1578662"/>
                    </a:lnTo>
                    <a:lnTo>
                      <a:pt x="1357186" y="1575942"/>
                    </a:lnTo>
                    <a:lnTo>
                      <a:pt x="1349931" y="1572769"/>
                    </a:lnTo>
                    <a:lnTo>
                      <a:pt x="1342677" y="1569142"/>
                    </a:lnTo>
                    <a:lnTo>
                      <a:pt x="1335423" y="1565289"/>
                    </a:lnTo>
                    <a:lnTo>
                      <a:pt x="1328396" y="1560756"/>
                    </a:lnTo>
                    <a:lnTo>
                      <a:pt x="1321369" y="1556223"/>
                    </a:lnTo>
                    <a:lnTo>
                      <a:pt x="1314568" y="1551237"/>
                    </a:lnTo>
                    <a:lnTo>
                      <a:pt x="1307994" y="1545797"/>
                    </a:lnTo>
                    <a:lnTo>
                      <a:pt x="1301420" y="1540130"/>
                    </a:lnTo>
                    <a:lnTo>
                      <a:pt x="1295299" y="1534011"/>
                    </a:lnTo>
                    <a:lnTo>
                      <a:pt x="921716" y="1160708"/>
                    </a:lnTo>
                    <a:lnTo>
                      <a:pt x="910835" y="1166827"/>
                    </a:lnTo>
                    <a:lnTo>
                      <a:pt x="899501" y="1172720"/>
                    </a:lnTo>
                    <a:lnTo>
                      <a:pt x="888166" y="1178160"/>
                    </a:lnTo>
                    <a:lnTo>
                      <a:pt x="876832" y="1183600"/>
                    </a:lnTo>
                    <a:lnTo>
                      <a:pt x="865498" y="1188586"/>
                    </a:lnTo>
                    <a:lnTo>
                      <a:pt x="853710" y="1193346"/>
                    </a:lnTo>
                    <a:lnTo>
                      <a:pt x="842375" y="1198106"/>
                    </a:lnTo>
                    <a:lnTo>
                      <a:pt x="830588" y="1202412"/>
                    </a:lnTo>
                    <a:lnTo>
                      <a:pt x="818573" y="1206492"/>
                    </a:lnTo>
                    <a:lnTo>
                      <a:pt x="807012" y="1210572"/>
                    </a:lnTo>
                    <a:lnTo>
                      <a:pt x="794997" y="1213972"/>
                    </a:lnTo>
                    <a:lnTo>
                      <a:pt x="783210" y="1217598"/>
                    </a:lnTo>
                    <a:lnTo>
                      <a:pt x="771195" y="1220545"/>
                    </a:lnTo>
                    <a:lnTo>
                      <a:pt x="758954" y="1223265"/>
                    </a:lnTo>
                    <a:lnTo>
                      <a:pt x="746939" y="1226211"/>
                    </a:lnTo>
                    <a:lnTo>
                      <a:pt x="734698" y="1228478"/>
                    </a:lnTo>
                    <a:lnTo>
                      <a:pt x="722457" y="1230518"/>
                    </a:lnTo>
                    <a:lnTo>
                      <a:pt x="710442" y="1232784"/>
                    </a:lnTo>
                    <a:lnTo>
                      <a:pt x="698201" y="1234371"/>
                    </a:lnTo>
                    <a:lnTo>
                      <a:pt x="685960" y="1235731"/>
                    </a:lnTo>
                    <a:lnTo>
                      <a:pt x="673719" y="1236864"/>
                    </a:lnTo>
                    <a:lnTo>
                      <a:pt x="661478" y="1237771"/>
                    </a:lnTo>
                    <a:lnTo>
                      <a:pt x="649010" y="1238451"/>
                    </a:lnTo>
                    <a:lnTo>
                      <a:pt x="636769" y="1239131"/>
                    </a:lnTo>
                    <a:lnTo>
                      <a:pt x="624527" y="1239357"/>
                    </a:lnTo>
                    <a:lnTo>
                      <a:pt x="612060" y="1239357"/>
                    </a:lnTo>
                    <a:lnTo>
                      <a:pt x="599818" y="1239131"/>
                    </a:lnTo>
                    <a:lnTo>
                      <a:pt x="587577" y="1238451"/>
                    </a:lnTo>
                    <a:lnTo>
                      <a:pt x="575109" y="1237544"/>
                    </a:lnTo>
                    <a:lnTo>
                      <a:pt x="562868" y="1236638"/>
                    </a:lnTo>
                    <a:lnTo>
                      <a:pt x="550627" y="1235504"/>
                    </a:lnTo>
                    <a:lnTo>
                      <a:pt x="538612" y="1233918"/>
                    </a:lnTo>
                    <a:lnTo>
                      <a:pt x="526145" y="1232331"/>
                    </a:lnTo>
                    <a:lnTo>
                      <a:pt x="513903" y="1230291"/>
                    </a:lnTo>
                    <a:lnTo>
                      <a:pt x="501889" y="1228025"/>
                    </a:lnTo>
                    <a:lnTo>
                      <a:pt x="489648" y="1225758"/>
                    </a:lnTo>
                    <a:lnTo>
                      <a:pt x="477633" y="1222811"/>
                    </a:lnTo>
                    <a:lnTo>
                      <a:pt x="465619" y="1219865"/>
                    </a:lnTo>
                    <a:lnTo>
                      <a:pt x="453604" y="1216918"/>
                    </a:lnTo>
                    <a:lnTo>
                      <a:pt x="441590" y="1213292"/>
                    </a:lnTo>
                    <a:lnTo>
                      <a:pt x="429802" y="1209665"/>
                    </a:lnTo>
                    <a:lnTo>
                      <a:pt x="418014" y="1205812"/>
                    </a:lnTo>
                    <a:lnTo>
                      <a:pt x="406453" y="1201506"/>
                    </a:lnTo>
                    <a:lnTo>
                      <a:pt x="394665" y="1197199"/>
                    </a:lnTo>
                    <a:lnTo>
                      <a:pt x="383104" y="1192440"/>
                    </a:lnTo>
                    <a:lnTo>
                      <a:pt x="371543" y="1187680"/>
                    </a:lnTo>
                    <a:lnTo>
                      <a:pt x="359982" y="1182467"/>
                    </a:lnTo>
                    <a:lnTo>
                      <a:pt x="348647" y="1177027"/>
                    </a:lnTo>
                    <a:lnTo>
                      <a:pt x="337313" y="1171360"/>
                    </a:lnTo>
                    <a:lnTo>
                      <a:pt x="326205" y="1165694"/>
                    </a:lnTo>
                    <a:lnTo>
                      <a:pt x="315097" y="1159574"/>
                    </a:lnTo>
                    <a:lnTo>
                      <a:pt x="304216" y="1153228"/>
                    </a:lnTo>
                    <a:lnTo>
                      <a:pt x="293109" y="1146655"/>
                    </a:lnTo>
                    <a:lnTo>
                      <a:pt x="282454" y="1139629"/>
                    </a:lnTo>
                    <a:lnTo>
                      <a:pt x="272026" y="1132602"/>
                    </a:lnTo>
                    <a:lnTo>
                      <a:pt x="261145" y="1125349"/>
                    </a:lnTo>
                    <a:lnTo>
                      <a:pt x="250944" y="1117643"/>
                    </a:lnTo>
                    <a:lnTo>
                      <a:pt x="240517" y="1109937"/>
                    </a:lnTo>
                    <a:lnTo>
                      <a:pt x="230316" y="1101777"/>
                    </a:lnTo>
                    <a:lnTo>
                      <a:pt x="220341" y="1093617"/>
                    </a:lnTo>
                    <a:lnTo>
                      <a:pt x="210367" y="1085004"/>
                    </a:lnTo>
                    <a:lnTo>
                      <a:pt x="200620" y="1076391"/>
                    </a:lnTo>
                    <a:lnTo>
                      <a:pt x="191099" y="1067099"/>
                    </a:lnTo>
                    <a:lnTo>
                      <a:pt x="181578" y="1057806"/>
                    </a:lnTo>
                    <a:lnTo>
                      <a:pt x="170470" y="1046473"/>
                    </a:lnTo>
                    <a:lnTo>
                      <a:pt x="159589" y="1034913"/>
                    </a:lnTo>
                    <a:lnTo>
                      <a:pt x="149161" y="1022901"/>
                    </a:lnTo>
                    <a:lnTo>
                      <a:pt x="139187" y="1010888"/>
                    </a:lnTo>
                    <a:lnTo>
                      <a:pt x="129213" y="998648"/>
                    </a:lnTo>
                    <a:lnTo>
                      <a:pt x="119918" y="985956"/>
                    </a:lnTo>
                    <a:lnTo>
                      <a:pt x="110851" y="973489"/>
                    </a:lnTo>
                    <a:lnTo>
                      <a:pt x="102237" y="960797"/>
                    </a:lnTo>
                    <a:lnTo>
                      <a:pt x="93849" y="947651"/>
                    </a:lnTo>
                    <a:lnTo>
                      <a:pt x="85688" y="934505"/>
                    </a:lnTo>
                    <a:lnTo>
                      <a:pt x="78208" y="921358"/>
                    </a:lnTo>
                    <a:lnTo>
                      <a:pt x="70954" y="907986"/>
                    </a:lnTo>
                    <a:lnTo>
                      <a:pt x="64153" y="894386"/>
                    </a:lnTo>
                    <a:lnTo>
                      <a:pt x="57579" y="880560"/>
                    </a:lnTo>
                    <a:lnTo>
                      <a:pt x="51232" y="866734"/>
                    </a:lnTo>
                    <a:lnTo>
                      <a:pt x="45338" y="852908"/>
                    </a:lnTo>
                    <a:lnTo>
                      <a:pt x="39897" y="838856"/>
                    </a:lnTo>
                    <a:lnTo>
                      <a:pt x="34910" y="824803"/>
                    </a:lnTo>
                    <a:lnTo>
                      <a:pt x="30150" y="810524"/>
                    </a:lnTo>
                    <a:lnTo>
                      <a:pt x="25616" y="796244"/>
                    </a:lnTo>
                    <a:lnTo>
                      <a:pt x="21535" y="781738"/>
                    </a:lnTo>
                    <a:lnTo>
                      <a:pt x="17682" y="767232"/>
                    </a:lnTo>
                    <a:lnTo>
                      <a:pt x="14508" y="752726"/>
                    </a:lnTo>
                    <a:lnTo>
                      <a:pt x="11334" y="738220"/>
                    </a:lnTo>
                    <a:lnTo>
                      <a:pt x="8841" y="723487"/>
                    </a:lnTo>
                    <a:lnTo>
                      <a:pt x="6574" y="708755"/>
                    </a:lnTo>
                    <a:lnTo>
                      <a:pt x="4307" y="694022"/>
                    </a:lnTo>
                    <a:lnTo>
                      <a:pt x="2947" y="679289"/>
                    </a:lnTo>
                    <a:lnTo>
                      <a:pt x="1587" y="664330"/>
                    </a:lnTo>
                    <a:lnTo>
                      <a:pt x="680" y="649597"/>
                    </a:lnTo>
                    <a:lnTo>
                      <a:pt x="227" y="634638"/>
                    </a:lnTo>
                    <a:lnTo>
                      <a:pt x="0" y="619905"/>
                    </a:lnTo>
                    <a:lnTo>
                      <a:pt x="227" y="604946"/>
                    </a:lnTo>
                    <a:lnTo>
                      <a:pt x="680" y="589987"/>
                    </a:lnTo>
                    <a:lnTo>
                      <a:pt x="1587" y="575254"/>
                    </a:lnTo>
                    <a:lnTo>
                      <a:pt x="2947" y="560295"/>
                    </a:lnTo>
                    <a:lnTo>
                      <a:pt x="4307" y="545562"/>
                    </a:lnTo>
                    <a:lnTo>
                      <a:pt x="6574" y="530830"/>
                    </a:lnTo>
                    <a:lnTo>
                      <a:pt x="8841" y="516097"/>
                    </a:lnTo>
                    <a:lnTo>
                      <a:pt x="11334" y="501364"/>
                    </a:lnTo>
                    <a:lnTo>
                      <a:pt x="14508" y="486858"/>
                    </a:lnTo>
                    <a:lnTo>
                      <a:pt x="17682" y="472352"/>
                    </a:lnTo>
                    <a:lnTo>
                      <a:pt x="21535" y="457846"/>
                    </a:lnTo>
                    <a:lnTo>
                      <a:pt x="25616" y="443340"/>
                    </a:lnTo>
                    <a:lnTo>
                      <a:pt x="30150" y="429061"/>
                    </a:lnTo>
                    <a:lnTo>
                      <a:pt x="34910" y="414781"/>
                    </a:lnTo>
                    <a:lnTo>
                      <a:pt x="39897" y="400502"/>
                    </a:lnTo>
                    <a:lnTo>
                      <a:pt x="45338" y="386449"/>
                    </a:lnTo>
                    <a:lnTo>
                      <a:pt x="51232" y="372850"/>
                    </a:lnTo>
                    <a:lnTo>
                      <a:pt x="57579" y="359024"/>
                    </a:lnTo>
                    <a:lnTo>
                      <a:pt x="64153" y="345198"/>
                    </a:lnTo>
                    <a:lnTo>
                      <a:pt x="70954" y="331599"/>
                    </a:lnTo>
                    <a:lnTo>
                      <a:pt x="78208" y="318226"/>
                    </a:lnTo>
                    <a:lnTo>
                      <a:pt x="85688" y="304853"/>
                    </a:lnTo>
                    <a:lnTo>
                      <a:pt x="93849" y="291934"/>
                    </a:lnTo>
                    <a:lnTo>
                      <a:pt x="102237" y="278788"/>
                    </a:lnTo>
                    <a:lnTo>
                      <a:pt x="110851" y="266095"/>
                    </a:lnTo>
                    <a:lnTo>
                      <a:pt x="119918" y="253402"/>
                    </a:lnTo>
                    <a:lnTo>
                      <a:pt x="129213" y="240936"/>
                    </a:lnTo>
                    <a:lnTo>
                      <a:pt x="139187" y="228697"/>
                    </a:lnTo>
                    <a:lnTo>
                      <a:pt x="149161" y="216457"/>
                    </a:lnTo>
                    <a:lnTo>
                      <a:pt x="159589" y="204671"/>
                    </a:lnTo>
                    <a:lnTo>
                      <a:pt x="170470" y="193111"/>
                    </a:lnTo>
                    <a:lnTo>
                      <a:pt x="181578" y="181779"/>
                    </a:lnTo>
                    <a:lnTo>
                      <a:pt x="193139" y="170446"/>
                    </a:lnTo>
                    <a:lnTo>
                      <a:pt x="204473" y="159793"/>
                    </a:lnTo>
                    <a:lnTo>
                      <a:pt x="216488" y="149140"/>
                    </a:lnTo>
                    <a:lnTo>
                      <a:pt x="228729" y="139167"/>
                    </a:lnTo>
                    <a:lnTo>
                      <a:pt x="240743" y="129421"/>
                    </a:lnTo>
                    <a:lnTo>
                      <a:pt x="253438" y="119901"/>
                    </a:lnTo>
                    <a:lnTo>
                      <a:pt x="266133" y="110835"/>
                    </a:lnTo>
                    <a:lnTo>
                      <a:pt x="278600" y="102222"/>
                    </a:lnTo>
                    <a:lnTo>
                      <a:pt x="291748" y="93836"/>
                    </a:lnTo>
                    <a:lnTo>
                      <a:pt x="304896" y="85903"/>
                    </a:lnTo>
                    <a:lnTo>
                      <a:pt x="318271" y="78423"/>
                    </a:lnTo>
                    <a:lnTo>
                      <a:pt x="331646" y="71170"/>
                    </a:lnTo>
                    <a:lnTo>
                      <a:pt x="345020" y="64144"/>
                    </a:lnTo>
                    <a:lnTo>
                      <a:pt x="358848" y="57571"/>
                    </a:lnTo>
                    <a:lnTo>
                      <a:pt x="372676" y="51451"/>
                    </a:lnTo>
                    <a:lnTo>
                      <a:pt x="386504" y="45558"/>
                    </a:lnTo>
                    <a:lnTo>
                      <a:pt x="400559" y="40118"/>
                    </a:lnTo>
                    <a:lnTo>
                      <a:pt x="414840" y="34905"/>
                    </a:lnTo>
                    <a:lnTo>
                      <a:pt x="429122" y="30146"/>
                    </a:lnTo>
                    <a:lnTo>
                      <a:pt x="443403" y="25839"/>
                    </a:lnTo>
                    <a:lnTo>
                      <a:pt x="457911" y="21533"/>
                    </a:lnTo>
                    <a:lnTo>
                      <a:pt x="472419" y="17906"/>
                    </a:lnTo>
                    <a:lnTo>
                      <a:pt x="486927" y="14506"/>
                    </a:lnTo>
                    <a:lnTo>
                      <a:pt x="501435" y="11560"/>
                    </a:lnTo>
                    <a:lnTo>
                      <a:pt x="515944" y="8840"/>
                    </a:lnTo>
                    <a:lnTo>
                      <a:pt x="530678" y="6573"/>
                    </a:lnTo>
                    <a:lnTo>
                      <a:pt x="545413" y="4533"/>
                    </a:lnTo>
                    <a:lnTo>
                      <a:pt x="560148" y="3173"/>
                    </a:lnTo>
                    <a:lnTo>
                      <a:pt x="575109" y="1587"/>
                    </a:lnTo>
                    <a:lnTo>
                      <a:pt x="589844" y="907"/>
                    </a:lnTo>
                    <a:lnTo>
                      <a:pt x="604806" y="227"/>
                    </a:lnTo>
                    <a:lnTo>
                      <a:pt x="61954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9" name="直接连接符 16"/>
            <p:cNvCxnSpPr/>
            <p:nvPr/>
          </p:nvCxnSpPr>
          <p:spPr>
            <a:xfrm>
              <a:off x="1353554" y="3101857"/>
              <a:ext cx="6628425" cy="0"/>
            </a:xfrm>
            <a:prstGeom prst="line">
              <a:avLst/>
            </a:prstGeom>
            <a:ln>
              <a:solidFill>
                <a:srgbClr val="2C3637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17"/>
            <p:cNvSpPr/>
            <p:nvPr/>
          </p:nvSpPr>
          <p:spPr>
            <a:xfrm>
              <a:off x="1278492" y="3046957"/>
              <a:ext cx="109771" cy="109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500">
                <a:solidFill>
                  <a:srgbClr val="93CD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18"/>
            <p:cNvSpPr/>
            <p:nvPr/>
          </p:nvSpPr>
          <p:spPr>
            <a:xfrm>
              <a:off x="7927094" y="3046957"/>
              <a:ext cx="109771" cy="109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500">
                <a:solidFill>
                  <a:srgbClr val="93CD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19"/>
            <p:cNvSpPr/>
            <p:nvPr/>
          </p:nvSpPr>
          <p:spPr>
            <a:xfrm>
              <a:off x="2342183" y="3046957"/>
              <a:ext cx="109771" cy="109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500">
                <a:solidFill>
                  <a:srgbClr val="93CD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20"/>
            <p:cNvSpPr/>
            <p:nvPr/>
          </p:nvSpPr>
          <p:spPr>
            <a:xfrm>
              <a:off x="3839777" y="3046957"/>
              <a:ext cx="109771" cy="109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500">
                <a:solidFill>
                  <a:srgbClr val="93CD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21"/>
            <p:cNvSpPr/>
            <p:nvPr/>
          </p:nvSpPr>
          <p:spPr>
            <a:xfrm>
              <a:off x="5363848" y="3046957"/>
              <a:ext cx="109771" cy="109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500">
                <a:solidFill>
                  <a:srgbClr val="93CD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22"/>
            <p:cNvSpPr/>
            <p:nvPr/>
          </p:nvSpPr>
          <p:spPr>
            <a:xfrm>
              <a:off x="6698106" y="3046957"/>
              <a:ext cx="109771" cy="109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 sz="1500">
                <a:solidFill>
                  <a:srgbClr val="93CD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23"/>
            <p:cNvGrpSpPr/>
            <p:nvPr/>
          </p:nvGrpSpPr>
          <p:grpSpPr>
            <a:xfrm>
              <a:off x="1818411" y="1692829"/>
              <a:ext cx="1181497" cy="1319889"/>
              <a:chOff x="2940476" y="3272285"/>
              <a:chExt cx="1575740" cy="1759852"/>
            </a:xfrm>
          </p:grpSpPr>
          <p:sp>
            <p:nvSpPr>
              <p:cNvPr id="52" name="任意多边形 24"/>
              <p:cNvSpPr/>
              <p:nvPr/>
            </p:nvSpPr>
            <p:spPr>
              <a:xfrm>
                <a:off x="2940476" y="3272285"/>
                <a:ext cx="1575740" cy="1759852"/>
              </a:xfrm>
              <a:custGeom>
                <a:avLst/>
                <a:gdLst>
                  <a:gd name="connsiteX0" fmla="*/ 787870 w 1575740"/>
                  <a:gd name="connsiteY0" fmla="*/ 0 h 1759852"/>
                  <a:gd name="connsiteX1" fmla="*/ 1575740 w 1575740"/>
                  <a:gd name="connsiteY1" fmla="*/ 787870 h 1759852"/>
                  <a:gd name="connsiteX2" fmla="*/ 946654 w 1575740"/>
                  <a:gd name="connsiteY2" fmla="*/ 1559734 h 1759852"/>
                  <a:gd name="connsiteX3" fmla="*/ 870324 w 1575740"/>
                  <a:gd name="connsiteY3" fmla="*/ 1567428 h 1759852"/>
                  <a:gd name="connsiteX4" fmla="*/ 771966 w 1575740"/>
                  <a:gd name="connsiteY4" fmla="*/ 1759852 h 1759852"/>
                  <a:gd name="connsiteX5" fmla="*/ 677385 w 1575740"/>
                  <a:gd name="connsiteY5" fmla="*/ 1564602 h 1759852"/>
                  <a:gd name="connsiteX6" fmla="*/ 629087 w 1575740"/>
                  <a:gd name="connsiteY6" fmla="*/ 1559734 h 1759852"/>
                  <a:gd name="connsiteX7" fmla="*/ 0 w 1575740"/>
                  <a:gd name="connsiteY7" fmla="*/ 787870 h 1759852"/>
                  <a:gd name="connsiteX8" fmla="*/ 787870 w 1575740"/>
                  <a:gd name="connsiteY8" fmla="*/ 0 h 175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5740" h="1759852">
                    <a:moveTo>
                      <a:pt x="787870" y="0"/>
                    </a:moveTo>
                    <a:cubicBezTo>
                      <a:pt x="1222999" y="0"/>
                      <a:pt x="1575740" y="352741"/>
                      <a:pt x="1575740" y="787870"/>
                    </a:cubicBezTo>
                    <a:cubicBezTo>
                      <a:pt x="1575740" y="1168608"/>
                      <a:pt x="1305673" y="1486268"/>
                      <a:pt x="946654" y="1559734"/>
                    </a:cubicBezTo>
                    <a:lnTo>
                      <a:pt x="870324" y="1567428"/>
                    </a:lnTo>
                    <a:lnTo>
                      <a:pt x="771966" y="1759852"/>
                    </a:lnTo>
                    <a:lnTo>
                      <a:pt x="677385" y="1564602"/>
                    </a:lnTo>
                    <a:lnTo>
                      <a:pt x="629087" y="1559734"/>
                    </a:lnTo>
                    <a:cubicBezTo>
                      <a:pt x="270067" y="1486268"/>
                      <a:pt x="0" y="1168608"/>
                      <a:pt x="0" y="787870"/>
                    </a:cubicBezTo>
                    <a:cubicBezTo>
                      <a:pt x="0" y="352741"/>
                      <a:pt x="352741" y="0"/>
                      <a:pt x="7878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KSO_Shape"/>
              <p:cNvSpPr>
                <a:spLocks/>
              </p:cNvSpPr>
              <p:nvPr/>
            </p:nvSpPr>
            <p:spPr bwMode="auto">
              <a:xfrm>
                <a:off x="3342845" y="3677173"/>
                <a:ext cx="742656" cy="757813"/>
              </a:xfrm>
              <a:custGeom>
                <a:avLst/>
                <a:gdLst>
                  <a:gd name="T0" fmla="*/ 1524318 w 3543300"/>
                  <a:gd name="T1" fmla="*/ 1132523 h 3617913"/>
                  <a:gd name="T2" fmla="*/ 1313498 w 3543300"/>
                  <a:gd name="T3" fmla="*/ 1253173 h 3617913"/>
                  <a:gd name="T4" fmla="*/ 1155382 w 3543300"/>
                  <a:gd name="T5" fmla="*/ 1435418 h 3617913"/>
                  <a:gd name="T6" fmla="*/ 1066122 w 3543300"/>
                  <a:gd name="T7" fmla="*/ 1663327 h 3617913"/>
                  <a:gd name="T8" fmla="*/ 1059774 w 3543300"/>
                  <a:gd name="T9" fmla="*/ 1918696 h 3617913"/>
                  <a:gd name="T10" fmla="*/ 1138484 w 3543300"/>
                  <a:gd name="T11" fmla="*/ 2152467 h 3617913"/>
                  <a:gd name="T12" fmla="*/ 1287651 w 3543300"/>
                  <a:gd name="T13" fmla="*/ 2342088 h 3617913"/>
                  <a:gd name="T14" fmla="*/ 1491724 w 3543300"/>
                  <a:gd name="T15" fmla="*/ 2472632 h 3617913"/>
                  <a:gd name="T16" fmla="*/ 1734517 w 3543300"/>
                  <a:gd name="T17" fmla="*/ 2528533 h 3617913"/>
                  <a:gd name="T18" fmla="*/ 1985879 w 3543300"/>
                  <a:gd name="T19" fmla="*/ 2496771 h 3617913"/>
                  <a:gd name="T20" fmla="*/ 2202647 w 3543300"/>
                  <a:gd name="T21" fmla="*/ 2386238 h 3617913"/>
                  <a:gd name="T22" fmla="*/ 2368635 w 3543300"/>
                  <a:gd name="T23" fmla="*/ 2211863 h 3617913"/>
                  <a:gd name="T24" fmla="*/ 2469244 w 3543300"/>
                  <a:gd name="T25" fmla="*/ 1988891 h 3617913"/>
                  <a:gd name="T26" fmla="*/ 2487969 w 3543300"/>
                  <a:gd name="T27" fmla="*/ 1735110 h 3617913"/>
                  <a:gd name="T28" fmla="*/ 2420685 w 3543300"/>
                  <a:gd name="T29" fmla="*/ 1496257 h 3617913"/>
                  <a:gd name="T30" fmla="*/ 2280920 w 3543300"/>
                  <a:gd name="T31" fmla="*/ 1299528 h 3617913"/>
                  <a:gd name="T32" fmla="*/ 2083752 w 3543300"/>
                  <a:gd name="T33" fmla="*/ 1159510 h 3617913"/>
                  <a:gd name="T34" fmla="*/ 1845310 w 3543300"/>
                  <a:gd name="T35" fmla="*/ 1092518 h 3617913"/>
                  <a:gd name="T36" fmla="*/ 1957705 w 3543300"/>
                  <a:gd name="T37" fmla="*/ 6985 h 3617913"/>
                  <a:gd name="T38" fmla="*/ 2011998 w 3543300"/>
                  <a:gd name="T39" fmla="*/ 89217 h 3617913"/>
                  <a:gd name="T40" fmla="*/ 2341562 w 3543300"/>
                  <a:gd name="T41" fmla="*/ 485457 h 3617913"/>
                  <a:gd name="T42" fmla="*/ 2646362 w 3543300"/>
                  <a:gd name="T43" fmla="*/ 240665 h 3617913"/>
                  <a:gd name="T44" fmla="*/ 2970848 w 3543300"/>
                  <a:gd name="T45" fmla="*/ 446087 h 3617913"/>
                  <a:gd name="T46" fmla="*/ 2979738 w 3543300"/>
                  <a:gd name="T47" fmla="*/ 554990 h 3617913"/>
                  <a:gd name="T48" fmla="*/ 2996248 w 3543300"/>
                  <a:gd name="T49" fmla="*/ 1049655 h 3617913"/>
                  <a:gd name="T50" fmla="*/ 3393440 w 3543300"/>
                  <a:gd name="T51" fmla="*/ 1051243 h 3617913"/>
                  <a:gd name="T52" fmla="*/ 3542030 w 3543300"/>
                  <a:gd name="T53" fmla="*/ 1406843 h 3617913"/>
                  <a:gd name="T54" fmla="*/ 3490278 w 3543300"/>
                  <a:gd name="T55" fmla="*/ 1502728 h 3617913"/>
                  <a:gd name="T56" fmla="*/ 3210242 w 3543300"/>
                  <a:gd name="T57" fmla="*/ 1889125 h 3617913"/>
                  <a:gd name="T58" fmla="*/ 3529330 w 3543300"/>
                  <a:gd name="T59" fmla="*/ 2149158 h 3617913"/>
                  <a:gd name="T60" fmla="*/ 3442335 w 3543300"/>
                  <a:gd name="T61" fmla="*/ 2520315 h 3617913"/>
                  <a:gd name="T62" fmla="*/ 3346450 w 3543300"/>
                  <a:gd name="T63" fmla="*/ 2572068 h 3617913"/>
                  <a:gd name="T64" fmla="*/ 2905125 w 3543300"/>
                  <a:gd name="T65" fmla="*/ 2698115 h 3617913"/>
                  <a:gd name="T66" fmla="*/ 2994025 w 3543300"/>
                  <a:gd name="T67" fmla="*/ 3108643 h 3617913"/>
                  <a:gd name="T68" fmla="*/ 2709228 w 3543300"/>
                  <a:gd name="T69" fmla="*/ 3363913 h 3617913"/>
                  <a:gd name="T70" fmla="*/ 2600325 w 3543300"/>
                  <a:gd name="T71" fmla="*/ 3355023 h 3617913"/>
                  <a:gd name="T72" fmla="*/ 2193608 w 3543300"/>
                  <a:gd name="T73" fmla="*/ 3187066 h 3617913"/>
                  <a:gd name="T74" fmla="*/ 2005012 w 3543300"/>
                  <a:gd name="T75" fmla="*/ 3563621 h 3617913"/>
                  <a:gd name="T76" fmla="*/ 1620520 w 3543300"/>
                  <a:gd name="T77" fmla="*/ 3617913 h 3617913"/>
                  <a:gd name="T78" fmla="*/ 1535430 w 3543300"/>
                  <a:gd name="T79" fmla="*/ 3555366 h 3617913"/>
                  <a:gd name="T80" fmla="*/ 1324928 w 3543300"/>
                  <a:gd name="T81" fmla="*/ 3179128 h 3617913"/>
                  <a:gd name="T82" fmla="*/ 935990 w 3543300"/>
                  <a:gd name="T83" fmla="*/ 3361056 h 3617913"/>
                  <a:gd name="T84" fmla="*/ 830262 w 3543300"/>
                  <a:gd name="T85" fmla="*/ 3361056 h 3617913"/>
                  <a:gd name="T86" fmla="*/ 550545 w 3543300"/>
                  <a:gd name="T87" fmla="*/ 3100071 h 3617913"/>
                  <a:gd name="T88" fmla="*/ 638492 w 3543300"/>
                  <a:gd name="T89" fmla="*/ 2698115 h 3617913"/>
                  <a:gd name="T90" fmla="*/ 196850 w 3543300"/>
                  <a:gd name="T91" fmla="*/ 2572068 h 3617913"/>
                  <a:gd name="T92" fmla="*/ 101282 w 3543300"/>
                  <a:gd name="T93" fmla="*/ 2520315 h 3617913"/>
                  <a:gd name="T94" fmla="*/ 13970 w 3543300"/>
                  <a:gd name="T95" fmla="*/ 2149158 h 3617913"/>
                  <a:gd name="T96" fmla="*/ 334962 w 3543300"/>
                  <a:gd name="T97" fmla="*/ 1915478 h 3617913"/>
                  <a:gd name="T98" fmla="*/ 57467 w 3543300"/>
                  <a:gd name="T99" fmla="*/ 1504633 h 3617913"/>
                  <a:gd name="T100" fmla="*/ 635 w 3543300"/>
                  <a:gd name="T101" fmla="*/ 1411288 h 3617913"/>
                  <a:gd name="T102" fmla="*/ 134620 w 3543300"/>
                  <a:gd name="T103" fmla="*/ 1058863 h 3617913"/>
                  <a:gd name="T104" fmla="*/ 520382 w 3543300"/>
                  <a:gd name="T105" fmla="*/ 1095375 h 3617913"/>
                  <a:gd name="T106" fmla="*/ 742632 w 3543300"/>
                  <a:gd name="T107" fmla="*/ 801052 h 3617913"/>
                  <a:gd name="T108" fmla="*/ 558482 w 3543300"/>
                  <a:gd name="T109" fmla="*/ 467677 h 3617913"/>
                  <a:gd name="T110" fmla="*/ 862648 w 3543300"/>
                  <a:gd name="T111" fmla="*/ 242252 h 3617913"/>
                  <a:gd name="T112" fmla="*/ 955040 w 3543300"/>
                  <a:gd name="T113" fmla="*/ 276542 h 3617913"/>
                  <a:gd name="T114" fmla="*/ 1452245 w 3543300"/>
                  <a:gd name="T115" fmla="*/ 404177 h 3617913"/>
                  <a:gd name="T116" fmla="*/ 1557655 w 3543300"/>
                  <a:gd name="T117" fmla="*/ 26352 h 3617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43300" h="3617913">
                    <a:moveTo>
                      <a:pt x="1752918" y="1088708"/>
                    </a:moveTo>
                    <a:lnTo>
                      <a:pt x="1734502" y="1089660"/>
                    </a:lnTo>
                    <a:lnTo>
                      <a:pt x="1716088" y="1090613"/>
                    </a:lnTo>
                    <a:lnTo>
                      <a:pt x="1697990" y="1092518"/>
                    </a:lnTo>
                    <a:lnTo>
                      <a:pt x="1679892" y="1094423"/>
                    </a:lnTo>
                    <a:lnTo>
                      <a:pt x="1662112" y="1097280"/>
                    </a:lnTo>
                    <a:lnTo>
                      <a:pt x="1644332" y="1100138"/>
                    </a:lnTo>
                    <a:lnTo>
                      <a:pt x="1626552" y="1103630"/>
                    </a:lnTo>
                    <a:lnTo>
                      <a:pt x="1608772" y="1107440"/>
                    </a:lnTo>
                    <a:lnTo>
                      <a:pt x="1591628" y="1111568"/>
                    </a:lnTo>
                    <a:lnTo>
                      <a:pt x="1574800" y="1116013"/>
                    </a:lnTo>
                    <a:lnTo>
                      <a:pt x="1557338" y="1121093"/>
                    </a:lnTo>
                    <a:lnTo>
                      <a:pt x="1540828" y="1126490"/>
                    </a:lnTo>
                    <a:lnTo>
                      <a:pt x="1524318" y="1132523"/>
                    </a:lnTo>
                    <a:lnTo>
                      <a:pt x="1507808" y="1138555"/>
                    </a:lnTo>
                    <a:lnTo>
                      <a:pt x="1491615" y="1145223"/>
                    </a:lnTo>
                    <a:lnTo>
                      <a:pt x="1475422" y="1152525"/>
                    </a:lnTo>
                    <a:lnTo>
                      <a:pt x="1459548" y="1159510"/>
                    </a:lnTo>
                    <a:lnTo>
                      <a:pt x="1443672" y="1167448"/>
                    </a:lnTo>
                    <a:lnTo>
                      <a:pt x="1428432" y="1175703"/>
                    </a:lnTo>
                    <a:lnTo>
                      <a:pt x="1413192" y="1183958"/>
                    </a:lnTo>
                    <a:lnTo>
                      <a:pt x="1398270" y="1193165"/>
                    </a:lnTo>
                    <a:lnTo>
                      <a:pt x="1383665" y="1202055"/>
                    </a:lnTo>
                    <a:lnTo>
                      <a:pt x="1368742" y="1211898"/>
                    </a:lnTo>
                    <a:lnTo>
                      <a:pt x="1354772" y="1221740"/>
                    </a:lnTo>
                    <a:lnTo>
                      <a:pt x="1340485" y="1231900"/>
                    </a:lnTo>
                    <a:lnTo>
                      <a:pt x="1327150" y="1242378"/>
                    </a:lnTo>
                    <a:lnTo>
                      <a:pt x="1313498" y="1253173"/>
                    </a:lnTo>
                    <a:lnTo>
                      <a:pt x="1300480" y="1264285"/>
                    </a:lnTo>
                    <a:lnTo>
                      <a:pt x="1287462" y="1275715"/>
                    </a:lnTo>
                    <a:lnTo>
                      <a:pt x="1274762" y="1287463"/>
                    </a:lnTo>
                    <a:lnTo>
                      <a:pt x="1262380" y="1299528"/>
                    </a:lnTo>
                    <a:lnTo>
                      <a:pt x="1250315" y="1311910"/>
                    </a:lnTo>
                    <a:lnTo>
                      <a:pt x="1238568" y="1324928"/>
                    </a:lnTo>
                    <a:lnTo>
                      <a:pt x="1227138" y="1337628"/>
                    </a:lnTo>
                    <a:lnTo>
                      <a:pt x="1215708" y="1350645"/>
                    </a:lnTo>
                    <a:lnTo>
                      <a:pt x="1205230" y="1364298"/>
                    </a:lnTo>
                    <a:lnTo>
                      <a:pt x="1194752" y="1377950"/>
                    </a:lnTo>
                    <a:lnTo>
                      <a:pt x="1183958" y="1392238"/>
                    </a:lnTo>
                    <a:lnTo>
                      <a:pt x="1174432" y="1406525"/>
                    </a:lnTo>
                    <a:lnTo>
                      <a:pt x="1164908" y="1420813"/>
                    </a:lnTo>
                    <a:lnTo>
                      <a:pt x="1155382" y="1435418"/>
                    </a:lnTo>
                    <a:lnTo>
                      <a:pt x="1146810" y="1450340"/>
                    </a:lnTo>
                    <a:lnTo>
                      <a:pt x="1138391" y="1465309"/>
                    </a:lnTo>
                    <a:lnTo>
                      <a:pt x="1130549" y="1480376"/>
                    </a:lnTo>
                    <a:lnTo>
                      <a:pt x="1122615" y="1496257"/>
                    </a:lnTo>
                    <a:lnTo>
                      <a:pt x="1114998" y="1512138"/>
                    </a:lnTo>
                    <a:lnTo>
                      <a:pt x="1108333" y="1528337"/>
                    </a:lnTo>
                    <a:lnTo>
                      <a:pt x="1101668" y="1544536"/>
                    </a:lnTo>
                    <a:lnTo>
                      <a:pt x="1095321" y="1561052"/>
                    </a:lnTo>
                    <a:lnTo>
                      <a:pt x="1089608" y="1577568"/>
                    </a:lnTo>
                    <a:lnTo>
                      <a:pt x="1083895" y="1594402"/>
                    </a:lnTo>
                    <a:lnTo>
                      <a:pt x="1079134" y="1611554"/>
                    </a:lnTo>
                    <a:lnTo>
                      <a:pt x="1074056" y="1628388"/>
                    </a:lnTo>
                    <a:lnTo>
                      <a:pt x="1069931" y="1646175"/>
                    </a:lnTo>
                    <a:lnTo>
                      <a:pt x="1066122" y="1663327"/>
                    </a:lnTo>
                    <a:lnTo>
                      <a:pt x="1062948" y="1681114"/>
                    </a:lnTo>
                    <a:lnTo>
                      <a:pt x="1059774" y="1698901"/>
                    </a:lnTo>
                    <a:lnTo>
                      <a:pt x="1057553" y="1717005"/>
                    </a:lnTo>
                    <a:lnTo>
                      <a:pt x="1055331" y="1735110"/>
                    </a:lnTo>
                    <a:lnTo>
                      <a:pt x="1053744" y="1753532"/>
                    </a:lnTo>
                    <a:lnTo>
                      <a:pt x="1052792" y="1771319"/>
                    </a:lnTo>
                    <a:lnTo>
                      <a:pt x="1051840" y="1790376"/>
                    </a:lnTo>
                    <a:lnTo>
                      <a:pt x="1051523" y="1808798"/>
                    </a:lnTo>
                    <a:lnTo>
                      <a:pt x="1051840" y="1827221"/>
                    </a:lnTo>
                    <a:lnTo>
                      <a:pt x="1052792" y="1845960"/>
                    </a:lnTo>
                    <a:lnTo>
                      <a:pt x="1053744" y="1864065"/>
                    </a:lnTo>
                    <a:lnTo>
                      <a:pt x="1055331" y="1882487"/>
                    </a:lnTo>
                    <a:lnTo>
                      <a:pt x="1057553" y="1900592"/>
                    </a:lnTo>
                    <a:lnTo>
                      <a:pt x="1059774" y="1918696"/>
                    </a:lnTo>
                    <a:lnTo>
                      <a:pt x="1062948" y="1936483"/>
                    </a:lnTo>
                    <a:lnTo>
                      <a:pt x="1066122" y="1953952"/>
                    </a:lnTo>
                    <a:lnTo>
                      <a:pt x="1069931" y="1971739"/>
                    </a:lnTo>
                    <a:lnTo>
                      <a:pt x="1074056" y="1988891"/>
                    </a:lnTo>
                    <a:lnTo>
                      <a:pt x="1079134" y="2006043"/>
                    </a:lnTo>
                    <a:lnTo>
                      <a:pt x="1083895" y="2022877"/>
                    </a:lnTo>
                    <a:lnTo>
                      <a:pt x="1089608" y="2039711"/>
                    </a:lnTo>
                    <a:lnTo>
                      <a:pt x="1095321" y="2056545"/>
                    </a:lnTo>
                    <a:lnTo>
                      <a:pt x="1101668" y="2073061"/>
                    </a:lnTo>
                    <a:lnTo>
                      <a:pt x="1108333" y="2089260"/>
                    </a:lnTo>
                    <a:lnTo>
                      <a:pt x="1114998" y="2105459"/>
                    </a:lnTo>
                    <a:lnTo>
                      <a:pt x="1122615" y="2121022"/>
                    </a:lnTo>
                    <a:lnTo>
                      <a:pt x="1130549" y="2136904"/>
                    </a:lnTo>
                    <a:lnTo>
                      <a:pt x="1138484" y="2152467"/>
                    </a:lnTo>
                    <a:lnTo>
                      <a:pt x="1147053" y="2167395"/>
                    </a:lnTo>
                    <a:lnTo>
                      <a:pt x="1155622" y="2182641"/>
                    </a:lnTo>
                    <a:lnTo>
                      <a:pt x="1165144" y="2197252"/>
                    </a:lnTo>
                    <a:lnTo>
                      <a:pt x="1174665" y="2211863"/>
                    </a:lnTo>
                    <a:lnTo>
                      <a:pt x="1184186" y="2225838"/>
                    </a:lnTo>
                    <a:lnTo>
                      <a:pt x="1194977" y="2240131"/>
                    </a:lnTo>
                    <a:lnTo>
                      <a:pt x="1205450" y="2253789"/>
                    </a:lnTo>
                    <a:lnTo>
                      <a:pt x="1215924" y="2267129"/>
                    </a:lnTo>
                    <a:lnTo>
                      <a:pt x="1227349" y="2280469"/>
                    </a:lnTo>
                    <a:lnTo>
                      <a:pt x="1238775" y="2293174"/>
                    </a:lnTo>
                    <a:lnTo>
                      <a:pt x="1250518" y="2305879"/>
                    </a:lnTo>
                    <a:lnTo>
                      <a:pt x="1262578" y="2318267"/>
                    </a:lnTo>
                    <a:lnTo>
                      <a:pt x="1274956" y="2330336"/>
                    </a:lnTo>
                    <a:lnTo>
                      <a:pt x="1287651" y="2342088"/>
                    </a:lnTo>
                    <a:lnTo>
                      <a:pt x="1300663" y="2353840"/>
                    </a:lnTo>
                    <a:lnTo>
                      <a:pt x="1313676" y="2364640"/>
                    </a:lnTo>
                    <a:lnTo>
                      <a:pt x="1327323" y="2375756"/>
                    </a:lnTo>
                    <a:lnTo>
                      <a:pt x="1340653" y="2386238"/>
                    </a:lnTo>
                    <a:lnTo>
                      <a:pt x="1354935" y="2396402"/>
                    </a:lnTo>
                    <a:lnTo>
                      <a:pt x="1368899" y="2406566"/>
                    </a:lnTo>
                    <a:lnTo>
                      <a:pt x="1383816" y="2415777"/>
                    </a:lnTo>
                    <a:lnTo>
                      <a:pt x="1398415" y="2424988"/>
                    </a:lnTo>
                    <a:lnTo>
                      <a:pt x="1413332" y="2433882"/>
                    </a:lnTo>
                    <a:lnTo>
                      <a:pt x="1428566" y="2442775"/>
                    </a:lnTo>
                    <a:lnTo>
                      <a:pt x="1443800" y="2450398"/>
                    </a:lnTo>
                    <a:lnTo>
                      <a:pt x="1459669" y="2458339"/>
                    </a:lnTo>
                    <a:lnTo>
                      <a:pt x="1475538" y="2465644"/>
                    </a:lnTo>
                    <a:lnTo>
                      <a:pt x="1491724" y="2472632"/>
                    </a:lnTo>
                    <a:lnTo>
                      <a:pt x="1507910" y="2479619"/>
                    </a:lnTo>
                    <a:lnTo>
                      <a:pt x="1524414" y="2485654"/>
                    </a:lnTo>
                    <a:lnTo>
                      <a:pt x="1540917" y="2491689"/>
                    </a:lnTo>
                    <a:lnTo>
                      <a:pt x="1557421" y="2496771"/>
                    </a:lnTo>
                    <a:lnTo>
                      <a:pt x="1574877" y="2502171"/>
                    </a:lnTo>
                    <a:lnTo>
                      <a:pt x="1591698" y="2506617"/>
                    </a:lnTo>
                    <a:lnTo>
                      <a:pt x="1608836" y="2510746"/>
                    </a:lnTo>
                    <a:lnTo>
                      <a:pt x="1626609" y="2514876"/>
                    </a:lnTo>
                    <a:lnTo>
                      <a:pt x="1644382" y="2518369"/>
                    </a:lnTo>
                    <a:lnTo>
                      <a:pt x="1662155" y="2520910"/>
                    </a:lnTo>
                    <a:lnTo>
                      <a:pt x="1679928" y="2523451"/>
                    </a:lnTo>
                    <a:lnTo>
                      <a:pt x="1698019" y="2525675"/>
                    </a:lnTo>
                    <a:lnTo>
                      <a:pt x="1716109" y="2527263"/>
                    </a:lnTo>
                    <a:lnTo>
                      <a:pt x="1734517" y="2528533"/>
                    </a:lnTo>
                    <a:lnTo>
                      <a:pt x="1752925" y="2529169"/>
                    </a:lnTo>
                    <a:lnTo>
                      <a:pt x="1771967" y="2529169"/>
                    </a:lnTo>
                    <a:lnTo>
                      <a:pt x="1790375" y="2529169"/>
                    </a:lnTo>
                    <a:lnTo>
                      <a:pt x="1808783" y="2528533"/>
                    </a:lnTo>
                    <a:lnTo>
                      <a:pt x="1827191" y="2527263"/>
                    </a:lnTo>
                    <a:lnTo>
                      <a:pt x="1845281" y="2525675"/>
                    </a:lnTo>
                    <a:lnTo>
                      <a:pt x="1863372" y="2523451"/>
                    </a:lnTo>
                    <a:lnTo>
                      <a:pt x="1881145" y="2520910"/>
                    </a:lnTo>
                    <a:lnTo>
                      <a:pt x="1898918" y="2518369"/>
                    </a:lnTo>
                    <a:lnTo>
                      <a:pt x="1916691" y="2514876"/>
                    </a:lnTo>
                    <a:lnTo>
                      <a:pt x="1934464" y="2510746"/>
                    </a:lnTo>
                    <a:lnTo>
                      <a:pt x="1951602" y="2506617"/>
                    </a:lnTo>
                    <a:lnTo>
                      <a:pt x="1969058" y="2502171"/>
                    </a:lnTo>
                    <a:lnTo>
                      <a:pt x="1985879" y="2496771"/>
                    </a:lnTo>
                    <a:lnTo>
                      <a:pt x="2002383" y="2491689"/>
                    </a:lnTo>
                    <a:lnTo>
                      <a:pt x="2019204" y="2485654"/>
                    </a:lnTo>
                    <a:lnTo>
                      <a:pt x="2035390" y="2479619"/>
                    </a:lnTo>
                    <a:lnTo>
                      <a:pt x="2051894" y="2472632"/>
                    </a:lnTo>
                    <a:lnTo>
                      <a:pt x="2067762" y="2465644"/>
                    </a:lnTo>
                    <a:lnTo>
                      <a:pt x="2083631" y="2458339"/>
                    </a:lnTo>
                    <a:lnTo>
                      <a:pt x="2099500" y="2450398"/>
                    </a:lnTo>
                    <a:lnTo>
                      <a:pt x="2114734" y="2442775"/>
                    </a:lnTo>
                    <a:lnTo>
                      <a:pt x="2129968" y="2433882"/>
                    </a:lnTo>
                    <a:lnTo>
                      <a:pt x="2144885" y="2424988"/>
                    </a:lnTo>
                    <a:lnTo>
                      <a:pt x="2159484" y="2415777"/>
                    </a:lnTo>
                    <a:lnTo>
                      <a:pt x="2174401" y="2406566"/>
                    </a:lnTo>
                    <a:lnTo>
                      <a:pt x="2188683" y="2396402"/>
                    </a:lnTo>
                    <a:lnTo>
                      <a:pt x="2202647" y="2386238"/>
                    </a:lnTo>
                    <a:lnTo>
                      <a:pt x="2215977" y="2375756"/>
                    </a:lnTo>
                    <a:lnTo>
                      <a:pt x="2229624" y="2364640"/>
                    </a:lnTo>
                    <a:lnTo>
                      <a:pt x="2242637" y="2353840"/>
                    </a:lnTo>
                    <a:lnTo>
                      <a:pt x="2255966" y="2342088"/>
                    </a:lnTo>
                    <a:lnTo>
                      <a:pt x="2268344" y="2330336"/>
                    </a:lnTo>
                    <a:lnTo>
                      <a:pt x="2280722" y="2318267"/>
                    </a:lnTo>
                    <a:lnTo>
                      <a:pt x="2292782" y="2305879"/>
                    </a:lnTo>
                    <a:lnTo>
                      <a:pt x="2304525" y="2293174"/>
                    </a:lnTo>
                    <a:lnTo>
                      <a:pt x="2315951" y="2280469"/>
                    </a:lnTo>
                    <a:lnTo>
                      <a:pt x="2327376" y="2267129"/>
                    </a:lnTo>
                    <a:lnTo>
                      <a:pt x="2338167" y="2253789"/>
                    </a:lnTo>
                    <a:lnTo>
                      <a:pt x="2348958" y="2240131"/>
                    </a:lnTo>
                    <a:lnTo>
                      <a:pt x="2359114" y="2225838"/>
                    </a:lnTo>
                    <a:lnTo>
                      <a:pt x="2368635" y="2211863"/>
                    </a:lnTo>
                    <a:lnTo>
                      <a:pt x="2378156" y="2197252"/>
                    </a:lnTo>
                    <a:lnTo>
                      <a:pt x="2387678" y="2182641"/>
                    </a:lnTo>
                    <a:lnTo>
                      <a:pt x="2396247" y="2167395"/>
                    </a:lnTo>
                    <a:lnTo>
                      <a:pt x="2404816" y="2152467"/>
                    </a:lnTo>
                    <a:lnTo>
                      <a:pt x="2412750" y="2136904"/>
                    </a:lnTo>
                    <a:lnTo>
                      <a:pt x="2420685" y="2121022"/>
                    </a:lnTo>
                    <a:lnTo>
                      <a:pt x="2428302" y="2105459"/>
                    </a:lnTo>
                    <a:lnTo>
                      <a:pt x="2434967" y="2089260"/>
                    </a:lnTo>
                    <a:lnTo>
                      <a:pt x="2441632" y="2073061"/>
                    </a:lnTo>
                    <a:lnTo>
                      <a:pt x="2447979" y="2056545"/>
                    </a:lnTo>
                    <a:lnTo>
                      <a:pt x="2453692" y="2039711"/>
                    </a:lnTo>
                    <a:lnTo>
                      <a:pt x="2459405" y="2022877"/>
                    </a:lnTo>
                    <a:lnTo>
                      <a:pt x="2464166" y="2006043"/>
                    </a:lnTo>
                    <a:lnTo>
                      <a:pt x="2469244" y="1988891"/>
                    </a:lnTo>
                    <a:lnTo>
                      <a:pt x="2473370" y="1971739"/>
                    </a:lnTo>
                    <a:lnTo>
                      <a:pt x="2477178" y="1953952"/>
                    </a:lnTo>
                    <a:lnTo>
                      <a:pt x="2480352" y="1936483"/>
                    </a:lnTo>
                    <a:lnTo>
                      <a:pt x="2483526" y="1918696"/>
                    </a:lnTo>
                    <a:lnTo>
                      <a:pt x="2486064" y="1900592"/>
                    </a:lnTo>
                    <a:lnTo>
                      <a:pt x="2487969" y="1882487"/>
                    </a:lnTo>
                    <a:lnTo>
                      <a:pt x="2489556" y="1864065"/>
                    </a:lnTo>
                    <a:lnTo>
                      <a:pt x="2490508" y="1845960"/>
                    </a:lnTo>
                    <a:lnTo>
                      <a:pt x="2491460" y="1827221"/>
                    </a:lnTo>
                    <a:lnTo>
                      <a:pt x="2491777" y="1808798"/>
                    </a:lnTo>
                    <a:lnTo>
                      <a:pt x="2491460" y="1790376"/>
                    </a:lnTo>
                    <a:lnTo>
                      <a:pt x="2490508" y="1771319"/>
                    </a:lnTo>
                    <a:lnTo>
                      <a:pt x="2489556" y="1753532"/>
                    </a:lnTo>
                    <a:lnTo>
                      <a:pt x="2487969" y="1735110"/>
                    </a:lnTo>
                    <a:lnTo>
                      <a:pt x="2486064" y="1717005"/>
                    </a:lnTo>
                    <a:lnTo>
                      <a:pt x="2483526" y="1698901"/>
                    </a:lnTo>
                    <a:lnTo>
                      <a:pt x="2480352" y="1681114"/>
                    </a:lnTo>
                    <a:lnTo>
                      <a:pt x="2477178" y="1663327"/>
                    </a:lnTo>
                    <a:lnTo>
                      <a:pt x="2473370" y="1646175"/>
                    </a:lnTo>
                    <a:lnTo>
                      <a:pt x="2469244" y="1628388"/>
                    </a:lnTo>
                    <a:lnTo>
                      <a:pt x="2464166" y="1611554"/>
                    </a:lnTo>
                    <a:lnTo>
                      <a:pt x="2459405" y="1594402"/>
                    </a:lnTo>
                    <a:lnTo>
                      <a:pt x="2453692" y="1577568"/>
                    </a:lnTo>
                    <a:lnTo>
                      <a:pt x="2447979" y="1561052"/>
                    </a:lnTo>
                    <a:lnTo>
                      <a:pt x="2441632" y="1544536"/>
                    </a:lnTo>
                    <a:lnTo>
                      <a:pt x="2434967" y="1528337"/>
                    </a:lnTo>
                    <a:lnTo>
                      <a:pt x="2428302" y="1512138"/>
                    </a:lnTo>
                    <a:lnTo>
                      <a:pt x="2420685" y="1496257"/>
                    </a:lnTo>
                    <a:lnTo>
                      <a:pt x="2412750" y="1480376"/>
                    </a:lnTo>
                    <a:lnTo>
                      <a:pt x="2404909" y="1465308"/>
                    </a:lnTo>
                    <a:lnTo>
                      <a:pt x="2396490" y="1450340"/>
                    </a:lnTo>
                    <a:lnTo>
                      <a:pt x="2387918" y="1435418"/>
                    </a:lnTo>
                    <a:lnTo>
                      <a:pt x="2378392" y="1420813"/>
                    </a:lnTo>
                    <a:lnTo>
                      <a:pt x="2368868" y="1406525"/>
                    </a:lnTo>
                    <a:lnTo>
                      <a:pt x="2359342" y="1392238"/>
                    </a:lnTo>
                    <a:lnTo>
                      <a:pt x="2349182" y="1377950"/>
                    </a:lnTo>
                    <a:lnTo>
                      <a:pt x="2338388" y="1364298"/>
                    </a:lnTo>
                    <a:lnTo>
                      <a:pt x="2327592" y="1350645"/>
                    </a:lnTo>
                    <a:lnTo>
                      <a:pt x="2316162" y="1337628"/>
                    </a:lnTo>
                    <a:lnTo>
                      <a:pt x="2304732" y="1324928"/>
                    </a:lnTo>
                    <a:lnTo>
                      <a:pt x="2292985" y="1311910"/>
                    </a:lnTo>
                    <a:lnTo>
                      <a:pt x="2280920" y="1299528"/>
                    </a:lnTo>
                    <a:lnTo>
                      <a:pt x="2268538" y="1287463"/>
                    </a:lnTo>
                    <a:lnTo>
                      <a:pt x="2256155" y="1275715"/>
                    </a:lnTo>
                    <a:lnTo>
                      <a:pt x="2242820" y="1264285"/>
                    </a:lnTo>
                    <a:lnTo>
                      <a:pt x="2229802" y="1253173"/>
                    </a:lnTo>
                    <a:lnTo>
                      <a:pt x="2216150" y="1242378"/>
                    </a:lnTo>
                    <a:lnTo>
                      <a:pt x="2202815" y="1231900"/>
                    </a:lnTo>
                    <a:lnTo>
                      <a:pt x="2188845" y="1221740"/>
                    </a:lnTo>
                    <a:lnTo>
                      <a:pt x="2174558" y="1211898"/>
                    </a:lnTo>
                    <a:lnTo>
                      <a:pt x="2159635" y="1202055"/>
                    </a:lnTo>
                    <a:lnTo>
                      <a:pt x="2145030" y="1193165"/>
                    </a:lnTo>
                    <a:lnTo>
                      <a:pt x="2130108" y="1183958"/>
                    </a:lnTo>
                    <a:lnTo>
                      <a:pt x="2114868" y="1175703"/>
                    </a:lnTo>
                    <a:lnTo>
                      <a:pt x="2099628" y="1167448"/>
                    </a:lnTo>
                    <a:lnTo>
                      <a:pt x="2083752" y="1159510"/>
                    </a:lnTo>
                    <a:lnTo>
                      <a:pt x="2067878" y="1152525"/>
                    </a:lnTo>
                    <a:lnTo>
                      <a:pt x="2052002" y="1145223"/>
                    </a:lnTo>
                    <a:lnTo>
                      <a:pt x="2035492" y="1138555"/>
                    </a:lnTo>
                    <a:lnTo>
                      <a:pt x="2019300" y="1132523"/>
                    </a:lnTo>
                    <a:lnTo>
                      <a:pt x="2002472" y="1126490"/>
                    </a:lnTo>
                    <a:lnTo>
                      <a:pt x="1985962" y="1121093"/>
                    </a:lnTo>
                    <a:lnTo>
                      <a:pt x="1969135" y="1116013"/>
                    </a:lnTo>
                    <a:lnTo>
                      <a:pt x="1951672" y="1111568"/>
                    </a:lnTo>
                    <a:lnTo>
                      <a:pt x="1934528" y="1107440"/>
                    </a:lnTo>
                    <a:lnTo>
                      <a:pt x="1916748" y="1103630"/>
                    </a:lnTo>
                    <a:lnTo>
                      <a:pt x="1898968" y="1100138"/>
                    </a:lnTo>
                    <a:lnTo>
                      <a:pt x="1881188" y="1097280"/>
                    </a:lnTo>
                    <a:lnTo>
                      <a:pt x="1863408" y="1094423"/>
                    </a:lnTo>
                    <a:lnTo>
                      <a:pt x="1845310" y="1092518"/>
                    </a:lnTo>
                    <a:lnTo>
                      <a:pt x="1827212" y="1090613"/>
                    </a:lnTo>
                    <a:lnTo>
                      <a:pt x="1808798" y="1089660"/>
                    </a:lnTo>
                    <a:lnTo>
                      <a:pt x="1790382" y="1088708"/>
                    </a:lnTo>
                    <a:lnTo>
                      <a:pt x="1771968" y="1088708"/>
                    </a:lnTo>
                    <a:lnTo>
                      <a:pt x="1752918" y="1088708"/>
                    </a:lnTo>
                    <a:close/>
                    <a:moveTo>
                      <a:pt x="1615758" y="0"/>
                    </a:moveTo>
                    <a:lnTo>
                      <a:pt x="1620520" y="0"/>
                    </a:lnTo>
                    <a:lnTo>
                      <a:pt x="1922780" y="0"/>
                    </a:lnTo>
                    <a:lnTo>
                      <a:pt x="1927225" y="0"/>
                    </a:lnTo>
                    <a:lnTo>
                      <a:pt x="1931670" y="317"/>
                    </a:lnTo>
                    <a:lnTo>
                      <a:pt x="1936115" y="952"/>
                    </a:lnTo>
                    <a:lnTo>
                      <a:pt x="1940878" y="1905"/>
                    </a:lnTo>
                    <a:lnTo>
                      <a:pt x="1949450" y="4127"/>
                    </a:lnTo>
                    <a:lnTo>
                      <a:pt x="1957705" y="6985"/>
                    </a:lnTo>
                    <a:lnTo>
                      <a:pt x="1965325" y="10795"/>
                    </a:lnTo>
                    <a:lnTo>
                      <a:pt x="1972628" y="14922"/>
                    </a:lnTo>
                    <a:lnTo>
                      <a:pt x="1979612" y="20320"/>
                    </a:lnTo>
                    <a:lnTo>
                      <a:pt x="1985962" y="26035"/>
                    </a:lnTo>
                    <a:lnTo>
                      <a:pt x="1991678" y="32385"/>
                    </a:lnTo>
                    <a:lnTo>
                      <a:pt x="1996758" y="39052"/>
                    </a:lnTo>
                    <a:lnTo>
                      <a:pt x="2001202" y="46672"/>
                    </a:lnTo>
                    <a:lnTo>
                      <a:pt x="2005012" y="54610"/>
                    </a:lnTo>
                    <a:lnTo>
                      <a:pt x="2007870" y="62230"/>
                    </a:lnTo>
                    <a:lnTo>
                      <a:pt x="2010092" y="71120"/>
                    </a:lnTo>
                    <a:lnTo>
                      <a:pt x="2010728" y="75565"/>
                    </a:lnTo>
                    <a:lnTo>
                      <a:pt x="2011362" y="80010"/>
                    </a:lnTo>
                    <a:lnTo>
                      <a:pt x="2011998" y="84455"/>
                    </a:lnTo>
                    <a:lnTo>
                      <a:pt x="2011998" y="89217"/>
                    </a:lnTo>
                    <a:lnTo>
                      <a:pt x="2011998" y="388620"/>
                    </a:lnTo>
                    <a:lnTo>
                      <a:pt x="2038350" y="393065"/>
                    </a:lnTo>
                    <a:lnTo>
                      <a:pt x="2064702" y="398462"/>
                    </a:lnTo>
                    <a:lnTo>
                      <a:pt x="2091055" y="404177"/>
                    </a:lnTo>
                    <a:lnTo>
                      <a:pt x="2116772" y="410210"/>
                    </a:lnTo>
                    <a:lnTo>
                      <a:pt x="2142490" y="416877"/>
                    </a:lnTo>
                    <a:lnTo>
                      <a:pt x="2167890" y="423545"/>
                    </a:lnTo>
                    <a:lnTo>
                      <a:pt x="2193608" y="431165"/>
                    </a:lnTo>
                    <a:lnTo>
                      <a:pt x="2218690" y="439102"/>
                    </a:lnTo>
                    <a:lnTo>
                      <a:pt x="2243772" y="447675"/>
                    </a:lnTo>
                    <a:lnTo>
                      <a:pt x="2268538" y="456247"/>
                    </a:lnTo>
                    <a:lnTo>
                      <a:pt x="2292985" y="465772"/>
                    </a:lnTo>
                    <a:lnTo>
                      <a:pt x="2317432" y="475615"/>
                    </a:lnTo>
                    <a:lnTo>
                      <a:pt x="2341562" y="485457"/>
                    </a:lnTo>
                    <a:lnTo>
                      <a:pt x="2365692" y="496252"/>
                    </a:lnTo>
                    <a:lnTo>
                      <a:pt x="2388870" y="507047"/>
                    </a:lnTo>
                    <a:lnTo>
                      <a:pt x="2412682" y="518477"/>
                    </a:lnTo>
                    <a:lnTo>
                      <a:pt x="2588260" y="276542"/>
                    </a:lnTo>
                    <a:lnTo>
                      <a:pt x="2591435" y="272732"/>
                    </a:lnTo>
                    <a:lnTo>
                      <a:pt x="2593975" y="269240"/>
                    </a:lnTo>
                    <a:lnTo>
                      <a:pt x="2597468" y="266065"/>
                    </a:lnTo>
                    <a:lnTo>
                      <a:pt x="2600325" y="262890"/>
                    </a:lnTo>
                    <a:lnTo>
                      <a:pt x="2606992" y="257175"/>
                    </a:lnTo>
                    <a:lnTo>
                      <a:pt x="2614295" y="252412"/>
                    </a:lnTo>
                    <a:lnTo>
                      <a:pt x="2621915" y="248602"/>
                    </a:lnTo>
                    <a:lnTo>
                      <a:pt x="2629852" y="245110"/>
                    </a:lnTo>
                    <a:lnTo>
                      <a:pt x="2638108" y="242570"/>
                    </a:lnTo>
                    <a:lnTo>
                      <a:pt x="2646362" y="240665"/>
                    </a:lnTo>
                    <a:lnTo>
                      <a:pt x="2654935" y="240030"/>
                    </a:lnTo>
                    <a:lnTo>
                      <a:pt x="2663508" y="240030"/>
                    </a:lnTo>
                    <a:lnTo>
                      <a:pt x="2671762" y="240665"/>
                    </a:lnTo>
                    <a:lnTo>
                      <a:pt x="2680652" y="242252"/>
                    </a:lnTo>
                    <a:lnTo>
                      <a:pt x="2688908" y="244475"/>
                    </a:lnTo>
                    <a:lnTo>
                      <a:pt x="2697162" y="247967"/>
                    </a:lnTo>
                    <a:lnTo>
                      <a:pt x="2705100" y="251777"/>
                    </a:lnTo>
                    <a:lnTo>
                      <a:pt x="2709228" y="254317"/>
                    </a:lnTo>
                    <a:lnTo>
                      <a:pt x="2712720" y="256857"/>
                    </a:lnTo>
                    <a:lnTo>
                      <a:pt x="2957512" y="434022"/>
                    </a:lnTo>
                    <a:lnTo>
                      <a:pt x="2960688" y="437197"/>
                    </a:lnTo>
                    <a:lnTo>
                      <a:pt x="2964498" y="439737"/>
                    </a:lnTo>
                    <a:lnTo>
                      <a:pt x="2967672" y="443230"/>
                    </a:lnTo>
                    <a:lnTo>
                      <a:pt x="2970848" y="446087"/>
                    </a:lnTo>
                    <a:lnTo>
                      <a:pt x="2976245" y="453072"/>
                    </a:lnTo>
                    <a:lnTo>
                      <a:pt x="2981008" y="460375"/>
                    </a:lnTo>
                    <a:lnTo>
                      <a:pt x="2985452" y="467995"/>
                    </a:lnTo>
                    <a:lnTo>
                      <a:pt x="2988628" y="475932"/>
                    </a:lnTo>
                    <a:lnTo>
                      <a:pt x="2991168" y="484187"/>
                    </a:lnTo>
                    <a:lnTo>
                      <a:pt x="2992755" y="492442"/>
                    </a:lnTo>
                    <a:lnTo>
                      <a:pt x="2994025" y="501015"/>
                    </a:lnTo>
                    <a:lnTo>
                      <a:pt x="2994025" y="509270"/>
                    </a:lnTo>
                    <a:lnTo>
                      <a:pt x="2993072" y="518160"/>
                    </a:lnTo>
                    <a:lnTo>
                      <a:pt x="2991802" y="526732"/>
                    </a:lnTo>
                    <a:lnTo>
                      <a:pt x="2988945" y="534987"/>
                    </a:lnTo>
                    <a:lnTo>
                      <a:pt x="2986088" y="543242"/>
                    </a:lnTo>
                    <a:lnTo>
                      <a:pt x="2981960" y="551180"/>
                    </a:lnTo>
                    <a:lnTo>
                      <a:pt x="2979738" y="554990"/>
                    </a:lnTo>
                    <a:lnTo>
                      <a:pt x="2976880" y="558800"/>
                    </a:lnTo>
                    <a:lnTo>
                      <a:pt x="2800985" y="801052"/>
                    </a:lnTo>
                    <a:lnTo>
                      <a:pt x="2819082" y="819785"/>
                    </a:lnTo>
                    <a:lnTo>
                      <a:pt x="2837180" y="839470"/>
                    </a:lnTo>
                    <a:lnTo>
                      <a:pt x="2854642" y="858837"/>
                    </a:lnTo>
                    <a:lnTo>
                      <a:pt x="2871788" y="878840"/>
                    </a:lnTo>
                    <a:lnTo>
                      <a:pt x="2888615" y="899160"/>
                    </a:lnTo>
                    <a:lnTo>
                      <a:pt x="2905125" y="919797"/>
                    </a:lnTo>
                    <a:lnTo>
                      <a:pt x="2921318" y="940752"/>
                    </a:lnTo>
                    <a:lnTo>
                      <a:pt x="2937192" y="962025"/>
                    </a:lnTo>
                    <a:lnTo>
                      <a:pt x="2952432" y="983615"/>
                    </a:lnTo>
                    <a:lnTo>
                      <a:pt x="2967672" y="1005205"/>
                    </a:lnTo>
                    <a:lnTo>
                      <a:pt x="2981960" y="1027113"/>
                    </a:lnTo>
                    <a:lnTo>
                      <a:pt x="2996248" y="1049655"/>
                    </a:lnTo>
                    <a:lnTo>
                      <a:pt x="3010218" y="1072198"/>
                    </a:lnTo>
                    <a:lnTo>
                      <a:pt x="3023235" y="1095375"/>
                    </a:lnTo>
                    <a:lnTo>
                      <a:pt x="3036570" y="1118553"/>
                    </a:lnTo>
                    <a:lnTo>
                      <a:pt x="3048952" y="1142048"/>
                    </a:lnTo>
                    <a:lnTo>
                      <a:pt x="3333115" y="1049338"/>
                    </a:lnTo>
                    <a:lnTo>
                      <a:pt x="3337560" y="1048068"/>
                    </a:lnTo>
                    <a:lnTo>
                      <a:pt x="3342005" y="1047115"/>
                    </a:lnTo>
                    <a:lnTo>
                      <a:pt x="3346450" y="1046480"/>
                    </a:lnTo>
                    <a:lnTo>
                      <a:pt x="3350578" y="1045528"/>
                    </a:lnTo>
                    <a:lnTo>
                      <a:pt x="3359785" y="1044893"/>
                    </a:lnTo>
                    <a:lnTo>
                      <a:pt x="3368358" y="1045210"/>
                    </a:lnTo>
                    <a:lnTo>
                      <a:pt x="3376930" y="1046480"/>
                    </a:lnTo>
                    <a:lnTo>
                      <a:pt x="3385185" y="1048068"/>
                    </a:lnTo>
                    <a:lnTo>
                      <a:pt x="3393440" y="1051243"/>
                    </a:lnTo>
                    <a:lnTo>
                      <a:pt x="3401060" y="1054735"/>
                    </a:lnTo>
                    <a:lnTo>
                      <a:pt x="3408680" y="1058863"/>
                    </a:lnTo>
                    <a:lnTo>
                      <a:pt x="3415665" y="1063625"/>
                    </a:lnTo>
                    <a:lnTo>
                      <a:pt x="3422015" y="1069340"/>
                    </a:lnTo>
                    <a:lnTo>
                      <a:pt x="3428048" y="1075690"/>
                    </a:lnTo>
                    <a:lnTo>
                      <a:pt x="3433445" y="1082358"/>
                    </a:lnTo>
                    <a:lnTo>
                      <a:pt x="3438208" y="1089978"/>
                    </a:lnTo>
                    <a:lnTo>
                      <a:pt x="3442335" y="1097915"/>
                    </a:lnTo>
                    <a:lnTo>
                      <a:pt x="3443922" y="1102043"/>
                    </a:lnTo>
                    <a:lnTo>
                      <a:pt x="3445510" y="1106488"/>
                    </a:lnTo>
                    <a:lnTo>
                      <a:pt x="3538855" y="1393508"/>
                    </a:lnTo>
                    <a:lnTo>
                      <a:pt x="3539808" y="1397635"/>
                    </a:lnTo>
                    <a:lnTo>
                      <a:pt x="3541078" y="1402398"/>
                    </a:lnTo>
                    <a:lnTo>
                      <a:pt x="3542030" y="1406843"/>
                    </a:lnTo>
                    <a:lnTo>
                      <a:pt x="3542665" y="1411288"/>
                    </a:lnTo>
                    <a:lnTo>
                      <a:pt x="3543300" y="1419860"/>
                    </a:lnTo>
                    <a:lnTo>
                      <a:pt x="3542982" y="1428750"/>
                    </a:lnTo>
                    <a:lnTo>
                      <a:pt x="3541712" y="1437323"/>
                    </a:lnTo>
                    <a:lnTo>
                      <a:pt x="3539808" y="1445578"/>
                    </a:lnTo>
                    <a:lnTo>
                      <a:pt x="3537268" y="1453833"/>
                    </a:lnTo>
                    <a:lnTo>
                      <a:pt x="3533458" y="1461453"/>
                    </a:lnTo>
                    <a:lnTo>
                      <a:pt x="3529330" y="1468755"/>
                    </a:lnTo>
                    <a:lnTo>
                      <a:pt x="3524568" y="1476058"/>
                    </a:lnTo>
                    <a:lnTo>
                      <a:pt x="3518852" y="1482408"/>
                    </a:lnTo>
                    <a:lnTo>
                      <a:pt x="3512502" y="1488440"/>
                    </a:lnTo>
                    <a:lnTo>
                      <a:pt x="3505518" y="1494155"/>
                    </a:lnTo>
                    <a:lnTo>
                      <a:pt x="3498215" y="1498600"/>
                    </a:lnTo>
                    <a:lnTo>
                      <a:pt x="3490278" y="1502728"/>
                    </a:lnTo>
                    <a:lnTo>
                      <a:pt x="3486150" y="1504633"/>
                    </a:lnTo>
                    <a:lnTo>
                      <a:pt x="3481705" y="1506220"/>
                    </a:lnTo>
                    <a:lnTo>
                      <a:pt x="3197225" y="1598295"/>
                    </a:lnTo>
                    <a:lnTo>
                      <a:pt x="3200400" y="1624330"/>
                    </a:lnTo>
                    <a:lnTo>
                      <a:pt x="3203892" y="1650365"/>
                    </a:lnTo>
                    <a:lnTo>
                      <a:pt x="3206115" y="1676718"/>
                    </a:lnTo>
                    <a:lnTo>
                      <a:pt x="3208338" y="1703070"/>
                    </a:lnTo>
                    <a:lnTo>
                      <a:pt x="3210242" y="1729423"/>
                    </a:lnTo>
                    <a:lnTo>
                      <a:pt x="3211512" y="1755775"/>
                    </a:lnTo>
                    <a:lnTo>
                      <a:pt x="3212148" y="1782445"/>
                    </a:lnTo>
                    <a:lnTo>
                      <a:pt x="3212465" y="1809115"/>
                    </a:lnTo>
                    <a:lnTo>
                      <a:pt x="3212148" y="1835785"/>
                    </a:lnTo>
                    <a:lnTo>
                      <a:pt x="3211512" y="1862455"/>
                    </a:lnTo>
                    <a:lnTo>
                      <a:pt x="3210242" y="1889125"/>
                    </a:lnTo>
                    <a:lnTo>
                      <a:pt x="3208338" y="1915478"/>
                    </a:lnTo>
                    <a:lnTo>
                      <a:pt x="3206115" y="1941830"/>
                    </a:lnTo>
                    <a:lnTo>
                      <a:pt x="3203892" y="1967865"/>
                    </a:lnTo>
                    <a:lnTo>
                      <a:pt x="3200400" y="1993900"/>
                    </a:lnTo>
                    <a:lnTo>
                      <a:pt x="3197225" y="2019618"/>
                    </a:lnTo>
                    <a:lnTo>
                      <a:pt x="3481705" y="2112328"/>
                    </a:lnTo>
                    <a:lnTo>
                      <a:pt x="3486150" y="2113915"/>
                    </a:lnTo>
                    <a:lnTo>
                      <a:pt x="3490278" y="2115820"/>
                    </a:lnTo>
                    <a:lnTo>
                      <a:pt x="3498215" y="2119630"/>
                    </a:lnTo>
                    <a:lnTo>
                      <a:pt x="3505518" y="2124393"/>
                    </a:lnTo>
                    <a:lnTo>
                      <a:pt x="3512502" y="2129790"/>
                    </a:lnTo>
                    <a:lnTo>
                      <a:pt x="3518852" y="2135505"/>
                    </a:lnTo>
                    <a:lnTo>
                      <a:pt x="3524568" y="2142173"/>
                    </a:lnTo>
                    <a:lnTo>
                      <a:pt x="3529330" y="2149158"/>
                    </a:lnTo>
                    <a:lnTo>
                      <a:pt x="3533458" y="2156778"/>
                    </a:lnTo>
                    <a:lnTo>
                      <a:pt x="3537268" y="2164398"/>
                    </a:lnTo>
                    <a:lnTo>
                      <a:pt x="3539808" y="2172653"/>
                    </a:lnTo>
                    <a:lnTo>
                      <a:pt x="3541712" y="2180908"/>
                    </a:lnTo>
                    <a:lnTo>
                      <a:pt x="3542982" y="2189480"/>
                    </a:lnTo>
                    <a:lnTo>
                      <a:pt x="3543300" y="2198053"/>
                    </a:lnTo>
                    <a:lnTo>
                      <a:pt x="3542665" y="2206625"/>
                    </a:lnTo>
                    <a:lnTo>
                      <a:pt x="3542030" y="2211388"/>
                    </a:lnTo>
                    <a:lnTo>
                      <a:pt x="3541078" y="2215833"/>
                    </a:lnTo>
                    <a:lnTo>
                      <a:pt x="3539808" y="2220278"/>
                    </a:lnTo>
                    <a:lnTo>
                      <a:pt x="3538855" y="2224405"/>
                    </a:lnTo>
                    <a:lnTo>
                      <a:pt x="3445510" y="2512060"/>
                    </a:lnTo>
                    <a:lnTo>
                      <a:pt x="3443922" y="2516188"/>
                    </a:lnTo>
                    <a:lnTo>
                      <a:pt x="3442335" y="2520315"/>
                    </a:lnTo>
                    <a:lnTo>
                      <a:pt x="3438208" y="2528253"/>
                    </a:lnTo>
                    <a:lnTo>
                      <a:pt x="3433445" y="2535555"/>
                    </a:lnTo>
                    <a:lnTo>
                      <a:pt x="3428048" y="2542540"/>
                    </a:lnTo>
                    <a:lnTo>
                      <a:pt x="3422015" y="2548890"/>
                    </a:lnTo>
                    <a:lnTo>
                      <a:pt x="3415665" y="2554605"/>
                    </a:lnTo>
                    <a:lnTo>
                      <a:pt x="3408680" y="2559368"/>
                    </a:lnTo>
                    <a:lnTo>
                      <a:pt x="3401060" y="2563495"/>
                    </a:lnTo>
                    <a:lnTo>
                      <a:pt x="3393440" y="2567305"/>
                    </a:lnTo>
                    <a:lnTo>
                      <a:pt x="3385185" y="2569845"/>
                    </a:lnTo>
                    <a:lnTo>
                      <a:pt x="3376930" y="2571750"/>
                    </a:lnTo>
                    <a:lnTo>
                      <a:pt x="3368358" y="2573020"/>
                    </a:lnTo>
                    <a:lnTo>
                      <a:pt x="3359785" y="2573338"/>
                    </a:lnTo>
                    <a:lnTo>
                      <a:pt x="3350578" y="2573020"/>
                    </a:lnTo>
                    <a:lnTo>
                      <a:pt x="3346450" y="2572068"/>
                    </a:lnTo>
                    <a:lnTo>
                      <a:pt x="3342005" y="2571433"/>
                    </a:lnTo>
                    <a:lnTo>
                      <a:pt x="3337560" y="2570163"/>
                    </a:lnTo>
                    <a:lnTo>
                      <a:pt x="3333115" y="2568893"/>
                    </a:lnTo>
                    <a:lnTo>
                      <a:pt x="3048952" y="2476500"/>
                    </a:lnTo>
                    <a:lnTo>
                      <a:pt x="3035935" y="2499995"/>
                    </a:lnTo>
                    <a:lnTo>
                      <a:pt x="3023235" y="2523173"/>
                    </a:lnTo>
                    <a:lnTo>
                      <a:pt x="3009900" y="2546033"/>
                    </a:lnTo>
                    <a:lnTo>
                      <a:pt x="2996248" y="2568893"/>
                    </a:lnTo>
                    <a:lnTo>
                      <a:pt x="2981960" y="2590800"/>
                    </a:lnTo>
                    <a:lnTo>
                      <a:pt x="2967355" y="2613025"/>
                    </a:lnTo>
                    <a:lnTo>
                      <a:pt x="2952115" y="2634933"/>
                    </a:lnTo>
                    <a:lnTo>
                      <a:pt x="2936875" y="2656523"/>
                    </a:lnTo>
                    <a:lnTo>
                      <a:pt x="2921318" y="2677478"/>
                    </a:lnTo>
                    <a:lnTo>
                      <a:pt x="2905125" y="2698115"/>
                    </a:lnTo>
                    <a:lnTo>
                      <a:pt x="2888615" y="2718753"/>
                    </a:lnTo>
                    <a:lnTo>
                      <a:pt x="2871788" y="2739073"/>
                    </a:lnTo>
                    <a:lnTo>
                      <a:pt x="2854325" y="2759076"/>
                    </a:lnTo>
                    <a:lnTo>
                      <a:pt x="2837180" y="2778761"/>
                    </a:lnTo>
                    <a:lnTo>
                      <a:pt x="2819082" y="2797811"/>
                    </a:lnTo>
                    <a:lnTo>
                      <a:pt x="2800985" y="2817178"/>
                    </a:lnTo>
                    <a:lnTo>
                      <a:pt x="2976880" y="3059431"/>
                    </a:lnTo>
                    <a:lnTo>
                      <a:pt x="2979738" y="3063241"/>
                    </a:lnTo>
                    <a:lnTo>
                      <a:pt x="2981960" y="3067368"/>
                    </a:lnTo>
                    <a:lnTo>
                      <a:pt x="2986088" y="3075306"/>
                    </a:lnTo>
                    <a:lnTo>
                      <a:pt x="2988945" y="3083243"/>
                    </a:lnTo>
                    <a:lnTo>
                      <a:pt x="2991802" y="3091816"/>
                    </a:lnTo>
                    <a:lnTo>
                      <a:pt x="2993072" y="3100071"/>
                    </a:lnTo>
                    <a:lnTo>
                      <a:pt x="2994025" y="3108643"/>
                    </a:lnTo>
                    <a:lnTo>
                      <a:pt x="2994025" y="3117216"/>
                    </a:lnTo>
                    <a:lnTo>
                      <a:pt x="2992755" y="3125788"/>
                    </a:lnTo>
                    <a:lnTo>
                      <a:pt x="2991168" y="3134043"/>
                    </a:lnTo>
                    <a:lnTo>
                      <a:pt x="2988628" y="3142298"/>
                    </a:lnTo>
                    <a:lnTo>
                      <a:pt x="2985770" y="3150236"/>
                    </a:lnTo>
                    <a:lnTo>
                      <a:pt x="2981642" y="3157538"/>
                    </a:lnTo>
                    <a:lnTo>
                      <a:pt x="2976562" y="3165158"/>
                    </a:lnTo>
                    <a:lnTo>
                      <a:pt x="2970848" y="3171826"/>
                    </a:lnTo>
                    <a:lnTo>
                      <a:pt x="2967990" y="3175001"/>
                    </a:lnTo>
                    <a:lnTo>
                      <a:pt x="2964498" y="3177858"/>
                    </a:lnTo>
                    <a:lnTo>
                      <a:pt x="2961322" y="3181033"/>
                    </a:lnTo>
                    <a:lnTo>
                      <a:pt x="2957512" y="3183573"/>
                    </a:lnTo>
                    <a:lnTo>
                      <a:pt x="2712720" y="3361056"/>
                    </a:lnTo>
                    <a:lnTo>
                      <a:pt x="2709228" y="3363913"/>
                    </a:lnTo>
                    <a:lnTo>
                      <a:pt x="2705100" y="3366453"/>
                    </a:lnTo>
                    <a:lnTo>
                      <a:pt x="2697162" y="3370581"/>
                    </a:lnTo>
                    <a:lnTo>
                      <a:pt x="2688908" y="3373756"/>
                    </a:lnTo>
                    <a:lnTo>
                      <a:pt x="2680652" y="3376296"/>
                    </a:lnTo>
                    <a:lnTo>
                      <a:pt x="2671762" y="3377883"/>
                    </a:lnTo>
                    <a:lnTo>
                      <a:pt x="2663508" y="3378518"/>
                    </a:lnTo>
                    <a:lnTo>
                      <a:pt x="2654935" y="3378518"/>
                    </a:lnTo>
                    <a:lnTo>
                      <a:pt x="2646362" y="3377248"/>
                    </a:lnTo>
                    <a:lnTo>
                      <a:pt x="2638108" y="3375978"/>
                    </a:lnTo>
                    <a:lnTo>
                      <a:pt x="2629852" y="3373121"/>
                    </a:lnTo>
                    <a:lnTo>
                      <a:pt x="2621915" y="3369946"/>
                    </a:lnTo>
                    <a:lnTo>
                      <a:pt x="2614295" y="3365818"/>
                    </a:lnTo>
                    <a:lnTo>
                      <a:pt x="2606992" y="3360738"/>
                    </a:lnTo>
                    <a:lnTo>
                      <a:pt x="2600325" y="3355023"/>
                    </a:lnTo>
                    <a:lnTo>
                      <a:pt x="2597468" y="3352166"/>
                    </a:lnTo>
                    <a:lnTo>
                      <a:pt x="2593975" y="3348673"/>
                    </a:lnTo>
                    <a:lnTo>
                      <a:pt x="2591435" y="3345498"/>
                    </a:lnTo>
                    <a:lnTo>
                      <a:pt x="2588260" y="3341688"/>
                    </a:lnTo>
                    <a:lnTo>
                      <a:pt x="2412682" y="3099753"/>
                    </a:lnTo>
                    <a:lnTo>
                      <a:pt x="2388870" y="3110866"/>
                    </a:lnTo>
                    <a:lnTo>
                      <a:pt x="2365692" y="3122296"/>
                    </a:lnTo>
                    <a:lnTo>
                      <a:pt x="2341562" y="3132773"/>
                    </a:lnTo>
                    <a:lnTo>
                      <a:pt x="2317432" y="3142933"/>
                    </a:lnTo>
                    <a:lnTo>
                      <a:pt x="2292985" y="3152776"/>
                    </a:lnTo>
                    <a:lnTo>
                      <a:pt x="2268538" y="3161666"/>
                    </a:lnTo>
                    <a:lnTo>
                      <a:pt x="2243772" y="3170873"/>
                    </a:lnTo>
                    <a:lnTo>
                      <a:pt x="2218690" y="3179128"/>
                    </a:lnTo>
                    <a:lnTo>
                      <a:pt x="2193608" y="3187066"/>
                    </a:lnTo>
                    <a:lnTo>
                      <a:pt x="2167890" y="3194368"/>
                    </a:lnTo>
                    <a:lnTo>
                      <a:pt x="2142490" y="3201671"/>
                    </a:lnTo>
                    <a:lnTo>
                      <a:pt x="2116772" y="3208021"/>
                    </a:lnTo>
                    <a:lnTo>
                      <a:pt x="2091055" y="3214371"/>
                    </a:lnTo>
                    <a:lnTo>
                      <a:pt x="2064702" y="3220086"/>
                    </a:lnTo>
                    <a:lnTo>
                      <a:pt x="2038350" y="3225483"/>
                    </a:lnTo>
                    <a:lnTo>
                      <a:pt x="2011998" y="3229928"/>
                    </a:lnTo>
                    <a:lnTo>
                      <a:pt x="2011998" y="3529013"/>
                    </a:lnTo>
                    <a:lnTo>
                      <a:pt x="2011998" y="3533458"/>
                    </a:lnTo>
                    <a:lnTo>
                      <a:pt x="2011362" y="3537903"/>
                    </a:lnTo>
                    <a:lnTo>
                      <a:pt x="2010728" y="3542666"/>
                    </a:lnTo>
                    <a:lnTo>
                      <a:pt x="2010092" y="3547111"/>
                    </a:lnTo>
                    <a:lnTo>
                      <a:pt x="2007870" y="3555366"/>
                    </a:lnTo>
                    <a:lnTo>
                      <a:pt x="2005012" y="3563621"/>
                    </a:lnTo>
                    <a:lnTo>
                      <a:pt x="2001202" y="3571558"/>
                    </a:lnTo>
                    <a:lnTo>
                      <a:pt x="1996758" y="3578543"/>
                    </a:lnTo>
                    <a:lnTo>
                      <a:pt x="1991678" y="3585846"/>
                    </a:lnTo>
                    <a:lnTo>
                      <a:pt x="1985962" y="3591878"/>
                    </a:lnTo>
                    <a:lnTo>
                      <a:pt x="1979612" y="3597911"/>
                    </a:lnTo>
                    <a:lnTo>
                      <a:pt x="1972628" y="3602673"/>
                    </a:lnTo>
                    <a:lnTo>
                      <a:pt x="1965325" y="3607118"/>
                    </a:lnTo>
                    <a:lnTo>
                      <a:pt x="1957705" y="3610928"/>
                    </a:lnTo>
                    <a:lnTo>
                      <a:pt x="1949450" y="3614103"/>
                    </a:lnTo>
                    <a:lnTo>
                      <a:pt x="1940878" y="3616326"/>
                    </a:lnTo>
                    <a:lnTo>
                      <a:pt x="1931670" y="3617278"/>
                    </a:lnTo>
                    <a:lnTo>
                      <a:pt x="1927225" y="3617913"/>
                    </a:lnTo>
                    <a:lnTo>
                      <a:pt x="1922780" y="3617913"/>
                    </a:lnTo>
                    <a:lnTo>
                      <a:pt x="1620520" y="3617913"/>
                    </a:lnTo>
                    <a:lnTo>
                      <a:pt x="1615758" y="3617913"/>
                    </a:lnTo>
                    <a:lnTo>
                      <a:pt x="1611630" y="3617278"/>
                    </a:lnTo>
                    <a:lnTo>
                      <a:pt x="1602422" y="3616326"/>
                    </a:lnTo>
                    <a:lnTo>
                      <a:pt x="1594168" y="3614103"/>
                    </a:lnTo>
                    <a:lnTo>
                      <a:pt x="1585912" y="3610928"/>
                    </a:lnTo>
                    <a:lnTo>
                      <a:pt x="1577975" y="3607118"/>
                    </a:lnTo>
                    <a:lnTo>
                      <a:pt x="1570990" y="3602673"/>
                    </a:lnTo>
                    <a:lnTo>
                      <a:pt x="1563688" y="3597911"/>
                    </a:lnTo>
                    <a:lnTo>
                      <a:pt x="1557655" y="3591878"/>
                    </a:lnTo>
                    <a:lnTo>
                      <a:pt x="1551622" y="3585846"/>
                    </a:lnTo>
                    <a:lnTo>
                      <a:pt x="1546860" y="3578543"/>
                    </a:lnTo>
                    <a:lnTo>
                      <a:pt x="1542415" y="3571558"/>
                    </a:lnTo>
                    <a:lnTo>
                      <a:pt x="1538605" y="3563621"/>
                    </a:lnTo>
                    <a:lnTo>
                      <a:pt x="1535430" y="3555366"/>
                    </a:lnTo>
                    <a:lnTo>
                      <a:pt x="1533208" y="3547111"/>
                    </a:lnTo>
                    <a:lnTo>
                      <a:pt x="1532572" y="3542666"/>
                    </a:lnTo>
                    <a:lnTo>
                      <a:pt x="1531620" y="3537903"/>
                    </a:lnTo>
                    <a:lnTo>
                      <a:pt x="1531302" y="3533458"/>
                    </a:lnTo>
                    <a:lnTo>
                      <a:pt x="1531302" y="3529013"/>
                    </a:lnTo>
                    <a:lnTo>
                      <a:pt x="1531302" y="3229928"/>
                    </a:lnTo>
                    <a:lnTo>
                      <a:pt x="1504950" y="3225483"/>
                    </a:lnTo>
                    <a:lnTo>
                      <a:pt x="1478598" y="3220086"/>
                    </a:lnTo>
                    <a:lnTo>
                      <a:pt x="1452245" y="3214371"/>
                    </a:lnTo>
                    <a:lnTo>
                      <a:pt x="1426845" y="3208021"/>
                    </a:lnTo>
                    <a:lnTo>
                      <a:pt x="1400810" y="3201671"/>
                    </a:lnTo>
                    <a:lnTo>
                      <a:pt x="1375092" y="3194368"/>
                    </a:lnTo>
                    <a:lnTo>
                      <a:pt x="1350010" y="3187066"/>
                    </a:lnTo>
                    <a:lnTo>
                      <a:pt x="1324928" y="3179128"/>
                    </a:lnTo>
                    <a:lnTo>
                      <a:pt x="1299528" y="3170873"/>
                    </a:lnTo>
                    <a:lnTo>
                      <a:pt x="1274762" y="3161666"/>
                    </a:lnTo>
                    <a:lnTo>
                      <a:pt x="1250315" y="3152776"/>
                    </a:lnTo>
                    <a:lnTo>
                      <a:pt x="1225868" y="3142933"/>
                    </a:lnTo>
                    <a:lnTo>
                      <a:pt x="1201738" y="3132773"/>
                    </a:lnTo>
                    <a:lnTo>
                      <a:pt x="1177925" y="3122296"/>
                    </a:lnTo>
                    <a:lnTo>
                      <a:pt x="1154430" y="3110866"/>
                    </a:lnTo>
                    <a:lnTo>
                      <a:pt x="1130618" y="3099753"/>
                    </a:lnTo>
                    <a:lnTo>
                      <a:pt x="955040" y="3342006"/>
                    </a:lnTo>
                    <a:lnTo>
                      <a:pt x="952182" y="3345816"/>
                    </a:lnTo>
                    <a:lnTo>
                      <a:pt x="949325" y="3349308"/>
                    </a:lnTo>
                    <a:lnTo>
                      <a:pt x="946150" y="3352483"/>
                    </a:lnTo>
                    <a:lnTo>
                      <a:pt x="942975" y="3355658"/>
                    </a:lnTo>
                    <a:lnTo>
                      <a:pt x="935990" y="3361056"/>
                    </a:lnTo>
                    <a:lnTo>
                      <a:pt x="929005" y="3366136"/>
                    </a:lnTo>
                    <a:lnTo>
                      <a:pt x="921385" y="3369946"/>
                    </a:lnTo>
                    <a:lnTo>
                      <a:pt x="913448" y="3373121"/>
                    </a:lnTo>
                    <a:lnTo>
                      <a:pt x="905192" y="3375978"/>
                    </a:lnTo>
                    <a:lnTo>
                      <a:pt x="896938" y="3377248"/>
                    </a:lnTo>
                    <a:lnTo>
                      <a:pt x="888365" y="3378518"/>
                    </a:lnTo>
                    <a:lnTo>
                      <a:pt x="879792" y="3378518"/>
                    </a:lnTo>
                    <a:lnTo>
                      <a:pt x="870902" y="3377883"/>
                    </a:lnTo>
                    <a:lnTo>
                      <a:pt x="862648" y="3376296"/>
                    </a:lnTo>
                    <a:lnTo>
                      <a:pt x="854075" y="3373756"/>
                    </a:lnTo>
                    <a:lnTo>
                      <a:pt x="846138" y="3370581"/>
                    </a:lnTo>
                    <a:lnTo>
                      <a:pt x="837882" y="3366453"/>
                    </a:lnTo>
                    <a:lnTo>
                      <a:pt x="834072" y="3363913"/>
                    </a:lnTo>
                    <a:lnTo>
                      <a:pt x="830262" y="3361056"/>
                    </a:lnTo>
                    <a:lnTo>
                      <a:pt x="586105" y="3183573"/>
                    </a:lnTo>
                    <a:lnTo>
                      <a:pt x="582930" y="3181033"/>
                    </a:lnTo>
                    <a:lnTo>
                      <a:pt x="579438" y="3177858"/>
                    </a:lnTo>
                    <a:lnTo>
                      <a:pt x="575945" y="3175001"/>
                    </a:lnTo>
                    <a:lnTo>
                      <a:pt x="573088" y="3171826"/>
                    </a:lnTo>
                    <a:lnTo>
                      <a:pt x="567372" y="3165158"/>
                    </a:lnTo>
                    <a:lnTo>
                      <a:pt x="562610" y="3157538"/>
                    </a:lnTo>
                    <a:lnTo>
                      <a:pt x="558482" y="3150236"/>
                    </a:lnTo>
                    <a:lnTo>
                      <a:pt x="554990" y="3142298"/>
                    </a:lnTo>
                    <a:lnTo>
                      <a:pt x="552450" y="3134043"/>
                    </a:lnTo>
                    <a:lnTo>
                      <a:pt x="550862" y="3125788"/>
                    </a:lnTo>
                    <a:lnTo>
                      <a:pt x="549592" y="3117216"/>
                    </a:lnTo>
                    <a:lnTo>
                      <a:pt x="549592" y="3108643"/>
                    </a:lnTo>
                    <a:lnTo>
                      <a:pt x="550545" y="3100071"/>
                    </a:lnTo>
                    <a:lnTo>
                      <a:pt x="551815" y="3091816"/>
                    </a:lnTo>
                    <a:lnTo>
                      <a:pt x="554355" y="3083243"/>
                    </a:lnTo>
                    <a:lnTo>
                      <a:pt x="557530" y="3075306"/>
                    </a:lnTo>
                    <a:lnTo>
                      <a:pt x="559435" y="3071178"/>
                    </a:lnTo>
                    <a:lnTo>
                      <a:pt x="561340" y="3067368"/>
                    </a:lnTo>
                    <a:lnTo>
                      <a:pt x="563880" y="3063241"/>
                    </a:lnTo>
                    <a:lnTo>
                      <a:pt x="566738" y="3059431"/>
                    </a:lnTo>
                    <a:lnTo>
                      <a:pt x="742632" y="2817178"/>
                    </a:lnTo>
                    <a:lnTo>
                      <a:pt x="724218" y="2797811"/>
                    </a:lnTo>
                    <a:lnTo>
                      <a:pt x="706755" y="2778761"/>
                    </a:lnTo>
                    <a:lnTo>
                      <a:pt x="688975" y="2759076"/>
                    </a:lnTo>
                    <a:lnTo>
                      <a:pt x="671512" y="2739073"/>
                    </a:lnTo>
                    <a:lnTo>
                      <a:pt x="655002" y="2718753"/>
                    </a:lnTo>
                    <a:lnTo>
                      <a:pt x="638492" y="2698115"/>
                    </a:lnTo>
                    <a:lnTo>
                      <a:pt x="622300" y="2677478"/>
                    </a:lnTo>
                    <a:lnTo>
                      <a:pt x="606425" y="2656523"/>
                    </a:lnTo>
                    <a:lnTo>
                      <a:pt x="591185" y="2634933"/>
                    </a:lnTo>
                    <a:lnTo>
                      <a:pt x="576580" y="2613025"/>
                    </a:lnTo>
                    <a:lnTo>
                      <a:pt x="561658" y="2590800"/>
                    </a:lnTo>
                    <a:lnTo>
                      <a:pt x="547370" y="2568893"/>
                    </a:lnTo>
                    <a:lnTo>
                      <a:pt x="534035" y="2546033"/>
                    </a:lnTo>
                    <a:lnTo>
                      <a:pt x="520382" y="2523173"/>
                    </a:lnTo>
                    <a:lnTo>
                      <a:pt x="507682" y="2499995"/>
                    </a:lnTo>
                    <a:lnTo>
                      <a:pt x="494665" y="2476500"/>
                    </a:lnTo>
                    <a:lnTo>
                      <a:pt x="209868" y="2568893"/>
                    </a:lnTo>
                    <a:lnTo>
                      <a:pt x="205740" y="2570163"/>
                    </a:lnTo>
                    <a:lnTo>
                      <a:pt x="201295" y="2571433"/>
                    </a:lnTo>
                    <a:lnTo>
                      <a:pt x="196850" y="2572068"/>
                    </a:lnTo>
                    <a:lnTo>
                      <a:pt x="192722" y="2573020"/>
                    </a:lnTo>
                    <a:lnTo>
                      <a:pt x="183515" y="2573338"/>
                    </a:lnTo>
                    <a:lnTo>
                      <a:pt x="174942" y="2573020"/>
                    </a:lnTo>
                    <a:lnTo>
                      <a:pt x="166688" y="2571750"/>
                    </a:lnTo>
                    <a:lnTo>
                      <a:pt x="158115" y="2569845"/>
                    </a:lnTo>
                    <a:lnTo>
                      <a:pt x="150177" y="2567305"/>
                    </a:lnTo>
                    <a:lnTo>
                      <a:pt x="142240" y="2563495"/>
                    </a:lnTo>
                    <a:lnTo>
                      <a:pt x="134620" y="2559368"/>
                    </a:lnTo>
                    <a:lnTo>
                      <a:pt x="127952" y="2554605"/>
                    </a:lnTo>
                    <a:lnTo>
                      <a:pt x="121602" y="2548890"/>
                    </a:lnTo>
                    <a:lnTo>
                      <a:pt x="115570" y="2542540"/>
                    </a:lnTo>
                    <a:lnTo>
                      <a:pt x="109855" y="2535555"/>
                    </a:lnTo>
                    <a:lnTo>
                      <a:pt x="105410" y="2528253"/>
                    </a:lnTo>
                    <a:lnTo>
                      <a:pt x="101282" y="2520315"/>
                    </a:lnTo>
                    <a:lnTo>
                      <a:pt x="99377" y="2516188"/>
                    </a:lnTo>
                    <a:lnTo>
                      <a:pt x="97790" y="2512060"/>
                    </a:lnTo>
                    <a:lnTo>
                      <a:pt x="4445" y="2224405"/>
                    </a:lnTo>
                    <a:lnTo>
                      <a:pt x="3492" y="2220278"/>
                    </a:lnTo>
                    <a:lnTo>
                      <a:pt x="2222" y="2215833"/>
                    </a:lnTo>
                    <a:lnTo>
                      <a:pt x="1587" y="2211388"/>
                    </a:lnTo>
                    <a:lnTo>
                      <a:pt x="635" y="2206625"/>
                    </a:lnTo>
                    <a:lnTo>
                      <a:pt x="0" y="2198053"/>
                    </a:lnTo>
                    <a:lnTo>
                      <a:pt x="317" y="2189480"/>
                    </a:lnTo>
                    <a:lnTo>
                      <a:pt x="1587" y="2180908"/>
                    </a:lnTo>
                    <a:lnTo>
                      <a:pt x="3810" y="2172653"/>
                    </a:lnTo>
                    <a:lnTo>
                      <a:pt x="6350" y="2164398"/>
                    </a:lnTo>
                    <a:lnTo>
                      <a:pt x="9842" y="2156778"/>
                    </a:lnTo>
                    <a:lnTo>
                      <a:pt x="13970" y="2149158"/>
                    </a:lnTo>
                    <a:lnTo>
                      <a:pt x="19050" y="2142173"/>
                    </a:lnTo>
                    <a:lnTo>
                      <a:pt x="24447" y="2135505"/>
                    </a:lnTo>
                    <a:lnTo>
                      <a:pt x="30797" y="2129790"/>
                    </a:lnTo>
                    <a:lnTo>
                      <a:pt x="37465" y="2124393"/>
                    </a:lnTo>
                    <a:lnTo>
                      <a:pt x="45085" y="2119630"/>
                    </a:lnTo>
                    <a:lnTo>
                      <a:pt x="49212" y="2117725"/>
                    </a:lnTo>
                    <a:lnTo>
                      <a:pt x="53340" y="2115820"/>
                    </a:lnTo>
                    <a:lnTo>
                      <a:pt x="57467" y="2113915"/>
                    </a:lnTo>
                    <a:lnTo>
                      <a:pt x="61595" y="2112328"/>
                    </a:lnTo>
                    <a:lnTo>
                      <a:pt x="346392" y="2019618"/>
                    </a:lnTo>
                    <a:lnTo>
                      <a:pt x="342900" y="1993900"/>
                    </a:lnTo>
                    <a:lnTo>
                      <a:pt x="339725" y="1967865"/>
                    </a:lnTo>
                    <a:lnTo>
                      <a:pt x="337185" y="1941830"/>
                    </a:lnTo>
                    <a:lnTo>
                      <a:pt x="334962" y="1915478"/>
                    </a:lnTo>
                    <a:lnTo>
                      <a:pt x="333375" y="1889125"/>
                    </a:lnTo>
                    <a:lnTo>
                      <a:pt x="331788" y="1862455"/>
                    </a:lnTo>
                    <a:lnTo>
                      <a:pt x="331152" y="1835785"/>
                    </a:lnTo>
                    <a:lnTo>
                      <a:pt x="331152" y="1809115"/>
                    </a:lnTo>
                    <a:lnTo>
                      <a:pt x="331152" y="1782445"/>
                    </a:lnTo>
                    <a:lnTo>
                      <a:pt x="331788" y="1755775"/>
                    </a:lnTo>
                    <a:lnTo>
                      <a:pt x="333375" y="1729423"/>
                    </a:lnTo>
                    <a:lnTo>
                      <a:pt x="334962" y="1703070"/>
                    </a:lnTo>
                    <a:lnTo>
                      <a:pt x="337185" y="1676718"/>
                    </a:lnTo>
                    <a:lnTo>
                      <a:pt x="339725" y="1650365"/>
                    </a:lnTo>
                    <a:lnTo>
                      <a:pt x="342900" y="1624330"/>
                    </a:lnTo>
                    <a:lnTo>
                      <a:pt x="346392" y="1598295"/>
                    </a:lnTo>
                    <a:lnTo>
                      <a:pt x="61595" y="1506220"/>
                    </a:lnTo>
                    <a:lnTo>
                      <a:pt x="57467" y="1504633"/>
                    </a:lnTo>
                    <a:lnTo>
                      <a:pt x="53340" y="1502728"/>
                    </a:lnTo>
                    <a:lnTo>
                      <a:pt x="45085" y="1498600"/>
                    </a:lnTo>
                    <a:lnTo>
                      <a:pt x="37465" y="1494155"/>
                    </a:lnTo>
                    <a:lnTo>
                      <a:pt x="30797" y="1488440"/>
                    </a:lnTo>
                    <a:lnTo>
                      <a:pt x="24447" y="1482408"/>
                    </a:lnTo>
                    <a:lnTo>
                      <a:pt x="19050" y="1476058"/>
                    </a:lnTo>
                    <a:lnTo>
                      <a:pt x="13970" y="1468755"/>
                    </a:lnTo>
                    <a:lnTo>
                      <a:pt x="9842" y="1461453"/>
                    </a:lnTo>
                    <a:lnTo>
                      <a:pt x="6350" y="1453833"/>
                    </a:lnTo>
                    <a:lnTo>
                      <a:pt x="3810" y="1445578"/>
                    </a:lnTo>
                    <a:lnTo>
                      <a:pt x="1587" y="1437323"/>
                    </a:lnTo>
                    <a:lnTo>
                      <a:pt x="317" y="1428750"/>
                    </a:lnTo>
                    <a:lnTo>
                      <a:pt x="0" y="1419860"/>
                    </a:lnTo>
                    <a:lnTo>
                      <a:pt x="635" y="1411288"/>
                    </a:lnTo>
                    <a:lnTo>
                      <a:pt x="1587" y="1406843"/>
                    </a:lnTo>
                    <a:lnTo>
                      <a:pt x="2222" y="1402398"/>
                    </a:lnTo>
                    <a:lnTo>
                      <a:pt x="3492" y="1397635"/>
                    </a:lnTo>
                    <a:lnTo>
                      <a:pt x="4445" y="1393508"/>
                    </a:lnTo>
                    <a:lnTo>
                      <a:pt x="97790" y="1106488"/>
                    </a:lnTo>
                    <a:lnTo>
                      <a:pt x="99377" y="1102043"/>
                    </a:lnTo>
                    <a:lnTo>
                      <a:pt x="101282" y="1097915"/>
                    </a:lnTo>
                    <a:lnTo>
                      <a:pt x="103187" y="1093788"/>
                    </a:lnTo>
                    <a:lnTo>
                      <a:pt x="105410" y="1089978"/>
                    </a:lnTo>
                    <a:lnTo>
                      <a:pt x="109855" y="1082358"/>
                    </a:lnTo>
                    <a:lnTo>
                      <a:pt x="115570" y="1075690"/>
                    </a:lnTo>
                    <a:lnTo>
                      <a:pt x="121602" y="1069340"/>
                    </a:lnTo>
                    <a:lnTo>
                      <a:pt x="127952" y="1063625"/>
                    </a:lnTo>
                    <a:lnTo>
                      <a:pt x="134620" y="1058863"/>
                    </a:lnTo>
                    <a:lnTo>
                      <a:pt x="142240" y="1054735"/>
                    </a:lnTo>
                    <a:lnTo>
                      <a:pt x="150177" y="1051243"/>
                    </a:lnTo>
                    <a:lnTo>
                      <a:pt x="158115" y="1048068"/>
                    </a:lnTo>
                    <a:lnTo>
                      <a:pt x="166688" y="1046480"/>
                    </a:lnTo>
                    <a:lnTo>
                      <a:pt x="174942" y="1045210"/>
                    </a:lnTo>
                    <a:lnTo>
                      <a:pt x="183515" y="1044893"/>
                    </a:lnTo>
                    <a:lnTo>
                      <a:pt x="192722" y="1045528"/>
                    </a:lnTo>
                    <a:lnTo>
                      <a:pt x="196850" y="1046480"/>
                    </a:lnTo>
                    <a:lnTo>
                      <a:pt x="201295" y="1047115"/>
                    </a:lnTo>
                    <a:lnTo>
                      <a:pt x="205740" y="1048068"/>
                    </a:lnTo>
                    <a:lnTo>
                      <a:pt x="209868" y="1049338"/>
                    </a:lnTo>
                    <a:lnTo>
                      <a:pt x="494665" y="1141413"/>
                    </a:lnTo>
                    <a:lnTo>
                      <a:pt x="507682" y="1118235"/>
                    </a:lnTo>
                    <a:lnTo>
                      <a:pt x="520382" y="1095375"/>
                    </a:lnTo>
                    <a:lnTo>
                      <a:pt x="534035" y="1072198"/>
                    </a:lnTo>
                    <a:lnTo>
                      <a:pt x="547370" y="1049655"/>
                    </a:lnTo>
                    <a:lnTo>
                      <a:pt x="561658" y="1027113"/>
                    </a:lnTo>
                    <a:lnTo>
                      <a:pt x="576580" y="1005205"/>
                    </a:lnTo>
                    <a:lnTo>
                      <a:pt x="591185" y="983615"/>
                    </a:lnTo>
                    <a:lnTo>
                      <a:pt x="606425" y="961707"/>
                    </a:lnTo>
                    <a:lnTo>
                      <a:pt x="622300" y="940752"/>
                    </a:lnTo>
                    <a:lnTo>
                      <a:pt x="638492" y="919797"/>
                    </a:lnTo>
                    <a:lnTo>
                      <a:pt x="655002" y="899160"/>
                    </a:lnTo>
                    <a:lnTo>
                      <a:pt x="671512" y="878840"/>
                    </a:lnTo>
                    <a:lnTo>
                      <a:pt x="688975" y="858837"/>
                    </a:lnTo>
                    <a:lnTo>
                      <a:pt x="706755" y="839470"/>
                    </a:lnTo>
                    <a:lnTo>
                      <a:pt x="724218" y="819785"/>
                    </a:lnTo>
                    <a:lnTo>
                      <a:pt x="742632" y="801052"/>
                    </a:lnTo>
                    <a:lnTo>
                      <a:pt x="566420" y="558800"/>
                    </a:lnTo>
                    <a:lnTo>
                      <a:pt x="563562" y="554990"/>
                    </a:lnTo>
                    <a:lnTo>
                      <a:pt x="561340" y="551180"/>
                    </a:lnTo>
                    <a:lnTo>
                      <a:pt x="559118" y="547370"/>
                    </a:lnTo>
                    <a:lnTo>
                      <a:pt x="557212" y="543242"/>
                    </a:lnTo>
                    <a:lnTo>
                      <a:pt x="554355" y="534987"/>
                    </a:lnTo>
                    <a:lnTo>
                      <a:pt x="551498" y="526732"/>
                    </a:lnTo>
                    <a:lnTo>
                      <a:pt x="550228" y="518160"/>
                    </a:lnTo>
                    <a:lnTo>
                      <a:pt x="549592" y="509270"/>
                    </a:lnTo>
                    <a:lnTo>
                      <a:pt x="549592" y="500697"/>
                    </a:lnTo>
                    <a:lnTo>
                      <a:pt x="550862" y="492442"/>
                    </a:lnTo>
                    <a:lnTo>
                      <a:pt x="552450" y="483870"/>
                    </a:lnTo>
                    <a:lnTo>
                      <a:pt x="554990" y="475932"/>
                    </a:lnTo>
                    <a:lnTo>
                      <a:pt x="558482" y="467677"/>
                    </a:lnTo>
                    <a:lnTo>
                      <a:pt x="562610" y="460057"/>
                    </a:lnTo>
                    <a:lnTo>
                      <a:pt x="567372" y="453072"/>
                    </a:lnTo>
                    <a:lnTo>
                      <a:pt x="573088" y="446087"/>
                    </a:lnTo>
                    <a:lnTo>
                      <a:pt x="575945" y="442912"/>
                    </a:lnTo>
                    <a:lnTo>
                      <a:pt x="579438" y="439737"/>
                    </a:lnTo>
                    <a:lnTo>
                      <a:pt x="582930" y="436880"/>
                    </a:lnTo>
                    <a:lnTo>
                      <a:pt x="586105" y="434022"/>
                    </a:lnTo>
                    <a:lnTo>
                      <a:pt x="830898" y="256857"/>
                    </a:lnTo>
                    <a:lnTo>
                      <a:pt x="834708" y="254317"/>
                    </a:lnTo>
                    <a:lnTo>
                      <a:pt x="838200" y="251777"/>
                    </a:lnTo>
                    <a:lnTo>
                      <a:pt x="842328" y="249872"/>
                    </a:lnTo>
                    <a:lnTo>
                      <a:pt x="846138" y="247967"/>
                    </a:lnTo>
                    <a:lnTo>
                      <a:pt x="854392" y="244475"/>
                    </a:lnTo>
                    <a:lnTo>
                      <a:pt x="862648" y="242252"/>
                    </a:lnTo>
                    <a:lnTo>
                      <a:pt x="871538" y="240665"/>
                    </a:lnTo>
                    <a:lnTo>
                      <a:pt x="880110" y="240030"/>
                    </a:lnTo>
                    <a:lnTo>
                      <a:pt x="888365" y="240030"/>
                    </a:lnTo>
                    <a:lnTo>
                      <a:pt x="896938" y="240665"/>
                    </a:lnTo>
                    <a:lnTo>
                      <a:pt x="905192" y="242570"/>
                    </a:lnTo>
                    <a:lnTo>
                      <a:pt x="913448" y="245110"/>
                    </a:lnTo>
                    <a:lnTo>
                      <a:pt x="921385" y="248602"/>
                    </a:lnTo>
                    <a:lnTo>
                      <a:pt x="929005" y="252412"/>
                    </a:lnTo>
                    <a:lnTo>
                      <a:pt x="935990" y="257175"/>
                    </a:lnTo>
                    <a:lnTo>
                      <a:pt x="942975" y="262890"/>
                    </a:lnTo>
                    <a:lnTo>
                      <a:pt x="946150" y="266065"/>
                    </a:lnTo>
                    <a:lnTo>
                      <a:pt x="949325" y="269240"/>
                    </a:lnTo>
                    <a:lnTo>
                      <a:pt x="952182" y="272732"/>
                    </a:lnTo>
                    <a:lnTo>
                      <a:pt x="955040" y="276542"/>
                    </a:lnTo>
                    <a:lnTo>
                      <a:pt x="1130618" y="518477"/>
                    </a:lnTo>
                    <a:lnTo>
                      <a:pt x="1154430" y="507047"/>
                    </a:lnTo>
                    <a:lnTo>
                      <a:pt x="1177925" y="496252"/>
                    </a:lnTo>
                    <a:lnTo>
                      <a:pt x="1201738" y="485457"/>
                    </a:lnTo>
                    <a:lnTo>
                      <a:pt x="1225868" y="475615"/>
                    </a:lnTo>
                    <a:lnTo>
                      <a:pt x="1250315" y="465772"/>
                    </a:lnTo>
                    <a:lnTo>
                      <a:pt x="1274762" y="456247"/>
                    </a:lnTo>
                    <a:lnTo>
                      <a:pt x="1299528" y="447675"/>
                    </a:lnTo>
                    <a:lnTo>
                      <a:pt x="1324928" y="439102"/>
                    </a:lnTo>
                    <a:lnTo>
                      <a:pt x="1350010" y="431165"/>
                    </a:lnTo>
                    <a:lnTo>
                      <a:pt x="1375092" y="423545"/>
                    </a:lnTo>
                    <a:lnTo>
                      <a:pt x="1400810" y="416877"/>
                    </a:lnTo>
                    <a:lnTo>
                      <a:pt x="1426845" y="410210"/>
                    </a:lnTo>
                    <a:lnTo>
                      <a:pt x="1452245" y="404177"/>
                    </a:lnTo>
                    <a:lnTo>
                      <a:pt x="1478598" y="398462"/>
                    </a:lnTo>
                    <a:lnTo>
                      <a:pt x="1504950" y="393065"/>
                    </a:lnTo>
                    <a:lnTo>
                      <a:pt x="1531302" y="388620"/>
                    </a:lnTo>
                    <a:lnTo>
                      <a:pt x="1531302" y="89217"/>
                    </a:lnTo>
                    <a:lnTo>
                      <a:pt x="1531302" y="84455"/>
                    </a:lnTo>
                    <a:lnTo>
                      <a:pt x="1531620" y="80010"/>
                    </a:lnTo>
                    <a:lnTo>
                      <a:pt x="1532572" y="75565"/>
                    </a:lnTo>
                    <a:lnTo>
                      <a:pt x="1533208" y="71120"/>
                    </a:lnTo>
                    <a:lnTo>
                      <a:pt x="1535430" y="62865"/>
                    </a:lnTo>
                    <a:lnTo>
                      <a:pt x="1538605" y="54610"/>
                    </a:lnTo>
                    <a:lnTo>
                      <a:pt x="1542415" y="46672"/>
                    </a:lnTo>
                    <a:lnTo>
                      <a:pt x="1546860" y="39370"/>
                    </a:lnTo>
                    <a:lnTo>
                      <a:pt x="1551622" y="32385"/>
                    </a:lnTo>
                    <a:lnTo>
                      <a:pt x="1557655" y="26352"/>
                    </a:lnTo>
                    <a:lnTo>
                      <a:pt x="1563688" y="20320"/>
                    </a:lnTo>
                    <a:lnTo>
                      <a:pt x="1570990" y="15240"/>
                    </a:lnTo>
                    <a:lnTo>
                      <a:pt x="1577975" y="10795"/>
                    </a:lnTo>
                    <a:lnTo>
                      <a:pt x="1585912" y="6985"/>
                    </a:lnTo>
                    <a:lnTo>
                      <a:pt x="1594168" y="4127"/>
                    </a:lnTo>
                    <a:lnTo>
                      <a:pt x="1602422" y="1905"/>
                    </a:lnTo>
                    <a:lnTo>
                      <a:pt x="1607185" y="952"/>
                    </a:lnTo>
                    <a:lnTo>
                      <a:pt x="1611630" y="317"/>
                    </a:lnTo>
                    <a:lnTo>
                      <a:pt x="1615758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27"/>
            <p:cNvGrpSpPr/>
            <p:nvPr/>
          </p:nvGrpSpPr>
          <p:grpSpPr>
            <a:xfrm>
              <a:off x="2974115" y="1097606"/>
              <a:ext cx="1776556" cy="1915112"/>
              <a:chOff x="4078603" y="2478655"/>
              <a:chExt cx="2369358" cy="2553482"/>
            </a:xfrm>
          </p:grpSpPr>
          <p:sp>
            <p:nvSpPr>
              <p:cNvPr id="56" name="任意多边形 28"/>
              <p:cNvSpPr/>
              <p:nvPr/>
            </p:nvSpPr>
            <p:spPr>
              <a:xfrm>
                <a:off x="4078603" y="2478655"/>
                <a:ext cx="2369358" cy="2553482"/>
              </a:xfrm>
              <a:custGeom>
                <a:avLst/>
                <a:gdLst>
                  <a:gd name="connsiteX0" fmla="*/ 1184679 w 2369358"/>
                  <a:gd name="connsiteY0" fmla="*/ 0 h 2553482"/>
                  <a:gd name="connsiteX1" fmla="*/ 2369358 w 2369358"/>
                  <a:gd name="connsiteY1" fmla="*/ 1184679 h 2553482"/>
                  <a:gd name="connsiteX2" fmla="*/ 1423433 w 2369358"/>
                  <a:gd name="connsiteY2" fmla="*/ 2345290 h 2553482"/>
                  <a:gd name="connsiteX3" fmla="*/ 1321945 w 2369358"/>
                  <a:gd name="connsiteY3" fmla="*/ 2360779 h 2553482"/>
                  <a:gd name="connsiteX4" fmla="*/ 1223444 w 2369358"/>
                  <a:gd name="connsiteY4" fmla="*/ 2553482 h 2553482"/>
                  <a:gd name="connsiteX5" fmla="*/ 1132988 w 2369358"/>
                  <a:gd name="connsiteY5" fmla="*/ 2366748 h 2553482"/>
                  <a:gd name="connsiteX6" fmla="*/ 1063553 w 2369358"/>
                  <a:gd name="connsiteY6" fmla="*/ 2363242 h 2553482"/>
                  <a:gd name="connsiteX7" fmla="*/ 0 w 2369358"/>
                  <a:gd name="connsiteY7" fmla="*/ 1184679 h 2553482"/>
                  <a:gd name="connsiteX8" fmla="*/ 1184679 w 2369358"/>
                  <a:gd name="connsiteY8" fmla="*/ 0 h 255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9358" h="2553482">
                    <a:moveTo>
                      <a:pt x="1184679" y="0"/>
                    </a:moveTo>
                    <a:cubicBezTo>
                      <a:pt x="1838959" y="0"/>
                      <a:pt x="2369358" y="530399"/>
                      <a:pt x="2369358" y="1184679"/>
                    </a:cubicBezTo>
                    <a:cubicBezTo>
                      <a:pt x="2369358" y="1757174"/>
                      <a:pt x="1963272" y="2234823"/>
                      <a:pt x="1423433" y="2345290"/>
                    </a:cubicBezTo>
                    <a:lnTo>
                      <a:pt x="1321945" y="2360779"/>
                    </a:lnTo>
                    <a:lnTo>
                      <a:pt x="1223444" y="2553482"/>
                    </a:lnTo>
                    <a:lnTo>
                      <a:pt x="1132988" y="2366748"/>
                    </a:lnTo>
                    <a:lnTo>
                      <a:pt x="1063553" y="2363242"/>
                    </a:lnTo>
                    <a:cubicBezTo>
                      <a:pt x="466171" y="2302574"/>
                      <a:pt x="0" y="1798067"/>
                      <a:pt x="0" y="1184679"/>
                    </a:cubicBezTo>
                    <a:cubicBezTo>
                      <a:pt x="0" y="530399"/>
                      <a:pt x="530399" y="0"/>
                      <a:pt x="118467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KSO_Shape"/>
              <p:cNvSpPr>
                <a:spLocks/>
              </p:cNvSpPr>
              <p:nvPr/>
            </p:nvSpPr>
            <p:spPr bwMode="auto">
              <a:xfrm>
                <a:off x="4871790" y="3296877"/>
                <a:ext cx="760719" cy="761989"/>
              </a:xfrm>
              <a:custGeom>
                <a:avLst/>
                <a:gdLst>
                  <a:gd name="T0" fmla="*/ 923363 w 1752600"/>
                  <a:gd name="T1" fmla="*/ 1417153 h 1754188"/>
                  <a:gd name="T2" fmla="*/ 958587 w 1752600"/>
                  <a:gd name="T3" fmla="*/ 1476612 h 1754188"/>
                  <a:gd name="T4" fmla="*/ 945181 w 1752600"/>
                  <a:gd name="T5" fmla="*/ 1530763 h 1754188"/>
                  <a:gd name="T6" fmla="*/ 886299 w 1752600"/>
                  <a:gd name="T7" fmla="*/ 1566067 h 1754188"/>
                  <a:gd name="T8" fmla="*/ 832675 w 1752600"/>
                  <a:gd name="T9" fmla="*/ 1552795 h 1754188"/>
                  <a:gd name="T10" fmla="*/ 797714 w 1752600"/>
                  <a:gd name="T11" fmla="*/ 1493335 h 1754188"/>
                  <a:gd name="T12" fmla="*/ 810857 w 1752600"/>
                  <a:gd name="T13" fmla="*/ 1439185 h 1754188"/>
                  <a:gd name="T14" fmla="*/ 869739 w 1752600"/>
                  <a:gd name="T15" fmla="*/ 1403616 h 1754188"/>
                  <a:gd name="T16" fmla="*/ 1526266 w 1752600"/>
                  <a:gd name="T17" fmla="*/ 809406 h 1754188"/>
                  <a:gd name="T18" fmla="*/ 1561836 w 1752600"/>
                  <a:gd name="T19" fmla="*/ 868866 h 1754188"/>
                  <a:gd name="T20" fmla="*/ 1548298 w 1752600"/>
                  <a:gd name="T21" fmla="*/ 923016 h 1754188"/>
                  <a:gd name="T22" fmla="*/ 1488839 w 1752600"/>
                  <a:gd name="T23" fmla="*/ 958586 h 1754188"/>
                  <a:gd name="T24" fmla="*/ 1434954 w 1752600"/>
                  <a:gd name="T25" fmla="*/ 945048 h 1754188"/>
                  <a:gd name="T26" fmla="*/ 1399385 w 1752600"/>
                  <a:gd name="T27" fmla="*/ 885589 h 1754188"/>
                  <a:gd name="T28" fmla="*/ 1412922 w 1752600"/>
                  <a:gd name="T29" fmla="*/ 831438 h 1754188"/>
                  <a:gd name="T30" fmla="*/ 1472116 w 1752600"/>
                  <a:gd name="T31" fmla="*/ 795869 h 1754188"/>
                  <a:gd name="T32" fmla="*/ 931422 w 1752600"/>
                  <a:gd name="T33" fmla="*/ 210375 h 1754188"/>
                  <a:gd name="T34" fmla="*/ 985331 w 1752600"/>
                  <a:gd name="T35" fmla="*/ 812351 h 1754188"/>
                  <a:gd name="T36" fmla="*/ 997223 w 1752600"/>
                  <a:gd name="T37" fmla="*/ 915108 h 1754188"/>
                  <a:gd name="T38" fmla="*/ 946749 w 1752600"/>
                  <a:gd name="T39" fmla="*/ 982906 h 1754188"/>
                  <a:gd name="T40" fmla="*/ 857693 w 1752600"/>
                  <a:gd name="T41" fmla="*/ 1003564 h 1754188"/>
                  <a:gd name="T42" fmla="*/ 763351 w 1752600"/>
                  <a:gd name="T43" fmla="*/ 937354 h 1754188"/>
                  <a:gd name="T44" fmla="*/ 353480 w 1752600"/>
                  <a:gd name="T45" fmla="*/ 893921 h 1754188"/>
                  <a:gd name="T46" fmla="*/ 383342 w 1752600"/>
                  <a:gd name="T47" fmla="*/ 820296 h 1754188"/>
                  <a:gd name="T48" fmla="*/ 815147 w 1752600"/>
                  <a:gd name="T49" fmla="*/ 764945 h 1754188"/>
                  <a:gd name="T50" fmla="*/ 858486 w 1752600"/>
                  <a:gd name="T51" fmla="*/ 180713 h 1754188"/>
                  <a:gd name="T52" fmla="*/ 670516 w 1752600"/>
                  <a:gd name="T53" fmla="*/ 152975 h 1754188"/>
                  <a:gd name="T54" fmla="*/ 441192 w 1752600"/>
                  <a:gd name="T55" fmla="*/ 263340 h 1754188"/>
                  <a:gd name="T56" fmla="*/ 263181 w 1752600"/>
                  <a:gd name="T57" fmla="*/ 441458 h 1754188"/>
                  <a:gd name="T58" fmla="*/ 152883 w 1752600"/>
                  <a:gd name="T59" fmla="*/ 670921 h 1754188"/>
                  <a:gd name="T60" fmla="*/ 126168 w 1752600"/>
                  <a:gd name="T61" fmla="*/ 934791 h 1754188"/>
                  <a:gd name="T62" fmla="*/ 190707 w 1752600"/>
                  <a:gd name="T63" fmla="*/ 1186485 h 1754188"/>
                  <a:gd name="T64" fmla="*/ 332216 w 1752600"/>
                  <a:gd name="T65" fmla="*/ 1396099 h 1754188"/>
                  <a:gd name="T66" fmla="*/ 534297 w 1752600"/>
                  <a:gd name="T67" fmla="*/ 1547221 h 1754188"/>
                  <a:gd name="T68" fmla="*/ 780550 w 1752600"/>
                  <a:gd name="T69" fmla="*/ 1623709 h 1754188"/>
                  <a:gd name="T70" fmla="*/ 1045847 w 1752600"/>
                  <a:gd name="T71" fmla="*/ 1610476 h 1754188"/>
                  <a:gd name="T72" fmla="*/ 1281255 w 1752600"/>
                  <a:gd name="T73" fmla="*/ 1511227 h 1754188"/>
                  <a:gd name="T74" fmla="*/ 1467730 w 1752600"/>
                  <a:gd name="T75" fmla="*/ 1341578 h 1754188"/>
                  <a:gd name="T76" fmla="*/ 1588873 w 1752600"/>
                  <a:gd name="T77" fmla="*/ 1118202 h 1754188"/>
                  <a:gd name="T78" fmla="*/ 1628019 w 1752600"/>
                  <a:gd name="T79" fmla="*/ 857509 h 1754188"/>
                  <a:gd name="T80" fmla="*/ 1576176 w 1752600"/>
                  <a:gd name="T81" fmla="*/ 601315 h 1754188"/>
                  <a:gd name="T82" fmla="*/ 1444718 w 1752600"/>
                  <a:gd name="T83" fmla="*/ 384820 h 1754188"/>
                  <a:gd name="T84" fmla="*/ 1250573 w 1752600"/>
                  <a:gd name="T85" fmla="*/ 224170 h 1754188"/>
                  <a:gd name="T86" fmla="*/ 1009345 w 1752600"/>
                  <a:gd name="T87" fmla="*/ 136037 h 1754188"/>
                  <a:gd name="T88" fmla="*/ 987656 w 1752600"/>
                  <a:gd name="T89" fmla="*/ 7146 h 1754188"/>
                  <a:gd name="T90" fmla="*/ 1274907 w 1752600"/>
                  <a:gd name="T91" fmla="*/ 96337 h 1754188"/>
                  <a:gd name="T92" fmla="*/ 1510315 w 1752600"/>
                  <a:gd name="T93" fmla="*/ 272074 h 1754188"/>
                  <a:gd name="T94" fmla="*/ 1675101 w 1752600"/>
                  <a:gd name="T95" fmla="*/ 516358 h 1754188"/>
                  <a:gd name="T96" fmla="*/ 1749955 w 1752600"/>
                  <a:gd name="T97" fmla="*/ 809605 h 1754188"/>
                  <a:gd name="T98" fmla="*/ 1719273 w 1752600"/>
                  <a:gd name="T99" fmla="*/ 1116879 h 1754188"/>
                  <a:gd name="T100" fmla="*/ 1590724 w 1752600"/>
                  <a:gd name="T101" fmla="*/ 1384453 h 1754188"/>
                  <a:gd name="T102" fmla="*/ 1383353 w 1752600"/>
                  <a:gd name="T103" fmla="*/ 1591949 h 1754188"/>
                  <a:gd name="T104" fmla="*/ 1115940 w 1752600"/>
                  <a:gd name="T105" fmla="*/ 1720576 h 1754188"/>
                  <a:gd name="T106" fmla="*/ 809116 w 1752600"/>
                  <a:gd name="T107" fmla="*/ 1751277 h 1754188"/>
                  <a:gd name="T108" fmla="*/ 516046 w 1752600"/>
                  <a:gd name="T109" fmla="*/ 1676377 h 1754188"/>
                  <a:gd name="T110" fmla="*/ 271909 w 1752600"/>
                  <a:gd name="T111" fmla="*/ 1511492 h 1754188"/>
                  <a:gd name="T112" fmla="*/ 95750 w 1752600"/>
                  <a:gd name="T113" fmla="*/ 1275941 h 1754188"/>
                  <a:gd name="T114" fmla="*/ 6877 w 1752600"/>
                  <a:gd name="T115" fmla="*/ 988782 h 1754188"/>
                  <a:gd name="T116" fmla="*/ 22483 w 1752600"/>
                  <a:gd name="T117" fmla="*/ 679126 h 1754188"/>
                  <a:gd name="T118" fmla="*/ 138071 w 1752600"/>
                  <a:gd name="T119" fmla="*/ 404935 h 1754188"/>
                  <a:gd name="T120" fmla="*/ 335655 w 1752600"/>
                  <a:gd name="T121" fmla="*/ 187117 h 1754188"/>
                  <a:gd name="T122" fmla="*/ 595662 w 1752600"/>
                  <a:gd name="T123" fmla="*/ 46051 h 1754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2600" h="1754188">
                    <a:moveTo>
                      <a:pt x="873945" y="1403350"/>
                    </a:moveTo>
                    <a:lnTo>
                      <a:pt x="877888" y="1403350"/>
                    </a:lnTo>
                    <a:lnTo>
                      <a:pt x="882356" y="1403350"/>
                    </a:lnTo>
                    <a:lnTo>
                      <a:pt x="886299" y="1403616"/>
                    </a:lnTo>
                    <a:lnTo>
                      <a:pt x="890505" y="1404146"/>
                    </a:lnTo>
                    <a:lnTo>
                      <a:pt x="894448" y="1404943"/>
                    </a:lnTo>
                    <a:lnTo>
                      <a:pt x="898128" y="1405739"/>
                    </a:lnTo>
                    <a:lnTo>
                      <a:pt x="901808" y="1406801"/>
                    </a:lnTo>
                    <a:lnTo>
                      <a:pt x="906014" y="1408393"/>
                    </a:lnTo>
                    <a:lnTo>
                      <a:pt x="909432" y="1409455"/>
                    </a:lnTo>
                    <a:lnTo>
                      <a:pt x="913112" y="1411048"/>
                    </a:lnTo>
                    <a:lnTo>
                      <a:pt x="916529" y="1412906"/>
                    </a:lnTo>
                    <a:lnTo>
                      <a:pt x="919946" y="1415030"/>
                    </a:lnTo>
                    <a:lnTo>
                      <a:pt x="923363" y="1417153"/>
                    </a:lnTo>
                    <a:lnTo>
                      <a:pt x="929672" y="1421931"/>
                    </a:lnTo>
                    <a:lnTo>
                      <a:pt x="935192" y="1427240"/>
                    </a:lnTo>
                    <a:lnTo>
                      <a:pt x="940450" y="1432814"/>
                    </a:lnTo>
                    <a:lnTo>
                      <a:pt x="945181" y="1439185"/>
                    </a:lnTo>
                    <a:lnTo>
                      <a:pt x="947284" y="1442636"/>
                    </a:lnTo>
                    <a:lnTo>
                      <a:pt x="949124" y="1446086"/>
                    </a:lnTo>
                    <a:lnTo>
                      <a:pt x="951227" y="1449537"/>
                    </a:lnTo>
                    <a:lnTo>
                      <a:pt x="952804" y="1452988"/>
                    </a:lnTo>
                    <a:lnTo>
                      <a:pt x="953856" y="1456704"/>
                    </a:lnTo>
                    <a:lnTo>
                      <a:pt x="955433" y="1460420"/>
                    </a:lnTo>
                    <a:lnTo>
                      <a:pt x="956484" y="1464667"/>
                    </a:lnTo>
                    <a:lnTo>
                      <a:pt x="957273" y="1468384"/>
                    </a:lnTo>
                    <a:lnTo>
                      <a:pt x="958062" y="1472365"/>
                    </a:lnTo>
                    <a:lnTo>
                      <a:pt x="958587" y="1476612"/>
                    </a:lnTo>
                    <a:lnTo>
                      <a:pt x="958850" y="1480594"/>
                    </a:lnTo>
                    <a:lnTo>
                      <a:pt x="958850" y="1485107"/>
                    </a:lnTo>
                    <a:lnTo>
                      <a:pt x="958850" y="1489088"/>
                    </a:lnTo>
                    <a:lnTo>
                      <a:pt x="958587" y="1493335"/>
                    </a:lnTo>
                    <a:lnTo>
                      <a:pt x="958062" y="1497317"/>
                    </a:lnTo>
                    <a:lnTo>
                      <a:pt x="957273" y="1501299"/>
                    </a:lnTo>
                    <a:lnTo>
                      <a:pt x="956484" y="1505546"/>
                    </a:lnTo>
                    <a:lnTo>
                      <a:pt x="955433" y="1509262"/>
                    </a:lnTo>
                    <a:lnTo>
                      <a:pt x="953856" y="1512978"/>
                    </a:lnTo>
                    <a:lnTo>
                      <a:pt x="952804" y="1516694"/>
                    </a:lnTo>
                    <a:lnTo>
                      <a:pt x="951227" y="1520145"/>
                    </a:lnTo>
                    <a:lnTo>
                      <a:pt x="949124" y="1524127"/>
                    </a:lnTo>
                    <a:lnTo>
                      <a:pt x="947284" y="1527312"/>
                    </a:lnTo>
                    <a:lnTo>
                      <a:pt x="945181" y="1530763"/>
                    </a:lnTo>
                    <a:lnTo>
                      <a:pt x="940450" y="1536868"/>
                    </a:lnTo>
                    <a:lnTo>
                      <a:pt x="935192" y="1542973"/>
                    </a:lnTo>
                    <a:lnTo>
                      <a:pt x="929672" y="1548017"/>
                    </a:lnTo>
                    <a:lnTo>
                      <a:pt x="923363" y="1552795"/>
                    </a:lnTo>
                    <a:lnTo>
                      <a:pt x="919946" y="1554918"/>
                    </a:lnTo>
                    <a:lnTo>
                      <a:pt x="916529" y="1556776"/>
                    </a:lnTo>
                    <a:lnTo>
                      <a:pt x="913112" y="1558634"/>
                    </a:lnTo>
                    <a:lnTo>
                      <a:pt x="909432" y="1560227"/>
                    </a:lnTo>
                    <a:lnTo>
                      <a:pt x="906014" y="1561820"/>
                    </a:lnTo>
                    <a:lnTo>
                      <a:pt x="901808" y="1563147"/>
                    </a:lnTo>
                    <a:lnTo>
                      <a:pt x="898128" y="1564209"/>
                    </a:lnTo>
                    <a:lnTo>
                      <a:pt x="894448" y="1565005"/>
                    </a:lnTo>
                    <a:lnTo>
                      <a:pt x="890505" y="1565801"/>
                    </a:lnTo>
                    <a:lnTo>
                      <a:pt x="886299" y="1566067"/>
                    </a:lnTo>
                    <a:lnTo>
                      <a:pt x="882356" y="1566598"/>
                    </a:lnTo>
                    <a:lnTo>
                      <a:pt x="877888" y="1566863"/>
                    </a:lnTo>
                    <a:lnTo>
                      <a:pt x="873945" y="1566598"/>
                    </a:lnTo>
                    <a:lnTo>
                      <a:pt x="869739" y="1566067"/>
                    </a:lnTo>
                    <a:lnTo>
                      <a:pt x="865796" y="1565801"/>
                    </a:lnTo>
                    <a:lnTo>
                      <a:pt x="861853" y="1565005"/>
                    </a:lnTo>
                    <a:lnTo>
                      <a:pt x="857647" y="1564209"/>
                    </a:lnTo>
                    <a:lnTo>
                      <a:pt x="853967" y="1563147"/>
                    </a:lnTo>
                    <a:lnTo>
                      <a:pt x="850287" y="1561820"/>
                    </a:lnTo>
                    <a:lnTo>
                      <a:pt x="846607" y="1560227"/>
                    </a:lnTo>
                    <a:lnTo>
                      <a:pt x="842664" y="1558634"/>
                    </a:lnTo>
                    <a:lnTo>
                      <a:pt x="839247" y="1556776"/>
                    </a:lnTo>
                    <a:lnTo>
                      <a:pt x="835829" y="1554918"/>
                    </a:lnTo>
                    <a:lnTo>
                      <a:pt x="832675" y="1552795"/>
                    </a:lnTo>
                    <a:lnTo>
                      <a:pt x="826629" y="1548017"/>
                    </a:lnTo>
                    <a:lnTo>
                      <a:pt x="820583" y="1542973"/>
                    </a:lnTo>
                    <a:lnTo>
                      <a:pt x="815589" y="1536868"/>
                    </a:lnTo>
                    <a:lnTo>
                      <a:pt x="810857" y="1530763"/>
                    </a:lnTo>
                    <a:lnTo>
                      <a:pt x="808754" y="1527312"/>
                    </a:lnTo>
                    <a:lnTo>
                      <a:pt x="806914" y="1524127"/>
                    </a:lnTo>
                    <a:lnTo>
                      <a:pt x="805074" y="1520145"/>
                    </a:lnTo>
                    <a:lnTo>
                      <a:pt x="803497" y="1516694"/>
                    </a:lnTo>
                    <a:lnTo>
                      <a:pt x="801920" y="1512978"/>
                    </a:lnTo>
                    <a:lnTo>
                      <a:pt x="800605" y="1509262"/>
                    </a:lnTo>
                    <a:lnTo>
                      <a:pt x="799554" y="1505546"/>
                    </a:lnTo>
                    <a:lnTo>
                      <a:pt x="798765" y="1501299"/>
                    </a:lnTo>
                    <a:lnTo>
                      <a:pt x="797977" y="1497317"/>
                    </a:lnTo>
                    <a:lnTo>
                      <a:pt x="797714" y="1493335"/>
                    </a:lnTo>
                    <a:lnTo>
                      <a:pt x="797188" y="1489088"/>
                    </a:lnTo>
                    <a:lnTo>
                      <a:pt x="796925" y="1485107"/>
                    </a:lnTo>
                    <a:lnTo>
                      <a:pt x="797188" y="1480594"/>
                    </a:lnTo>
                    <a:lnTo>
                      <a:pt x="797714" y="1476612"/>
                    </a:lnTo>
                    <a:lnTo>
                      <a:pt x="797977" y="1472365"/>
                    </a:lnTo>
                    <a:lnTo>
                      <a:pt x="798765" y="1468384"/>
                    </a:lnTo>
                    <a:lnTo>
                      <a:pt x="799554" y="1464667"/>
                    </a:lnTo>
                    <a:lnTo>
                      <a:pt x="800605" y="1460420"/>
                    </a:lnTo>
                    <a:lnTo>
                      <a:pt x="801920" y="1456704"/>
                    </a:lnTo>
                    <a:lnTo>
                      <a:pt x="803497" y="1452988"/>
                    </a:lnTo>
                    <a:lnTo>
                      <a:pt x="805074" y="1449537"/>
                    </a:lnTo>
                    <a:lnTo>
                      <a:pt x="806914" y="1446086"/>
                    </a:lnTo>
                    <a:lnTo>
                      <a:pt x="808754" y="1442636"/>
                    </a:lnTo>
                    <a:lnTo>
                      <a:pt x="810857" y="1439185"/>
                    </a:lnTo>
                    <a:lnTo>
                      <a:pt x="815589" y="1432814"/>
                    </a:lnTo>
                    <a:lnTo>
                      <a:pt x="820583" y="1427240"/>
                    </a:lnTo>
                    <a:lnTo>
                      <a:pt x="826629" y="1421931"/>
                    </a:lnTo>
                    <a:lnTo>
                      <a:pt x="832675" y="1417153"/>
                    </a:lnTo>
                    <a:lnTo>
                      <a:pt x="835829" y="1415030"/>
                    </a:lnTo>
                    <a:lnTo>
                      <a:pt x="839247" y="1412906"/>
                    </a:lnTo>
                    <a:lnTo>
                      <a:pt x="842664" y="1411048"/>
                    </a:lnTo>
                    <a:lnTo>
                      <a:pt x="846607" y="1409455"/>
                    </a:lnTo>
                    <a:lnTo>
                      <a:pt x="850287" y="1408393"/>
                    </a:lnTo>
                    <a:lnTo>
                      <a:pt x="853967" y="1406801"/>
                    </a:lnTo>
                    <a:lnTo>
                      <a:pt x="857647" y="1405739"/>
                    </a:lnTo>
                    <a:lnTo>
                      <a:pt x="861853" y="1404943"/>
                    </a:lnTo>
                    <a:lnTo>
                      <a:pt x="865796" y="1404146"/>
                    </a:lnTo>
                    <a:lnTo>
                      <a:pt x="869739" y="1403616"/>
                    </a:lnTo>
                    <a:lnTo>
                      <a:pt x="873945" y="1403350"/>
                    </a:lnTo>
                    <a:close/>
                    <a:moveTo>
                      <a:pt x="1480345" y="795338"/>
                    </a:moveTo>
                    <a:lnTo>
                      <a:pt x="1484857" y="795603"/>
                    </a:lnTo>
                    <a:lnTo>
                      <a:pt x="1488839" y="795869"/>
                    </a:lnTo>
                    <a:lnTo>
                      <a:pt x="1493086" y="796134"/>
                    </a:lnTo>
                    <a:lnTo>
                      <a:pt x="1497068" y="797196"/>
                    </a:lnTo>
                    <a:lnTo>
                      <a:pt x="1500784" y="797727"/>
                    </a:lnTo>
                    <a:lnTo>
                      <a:pt x="1505031" y="799054"/>
                    </a:lnTo>
                    <a:lnTo>
                      <a:pt x="1508747" y="800381"/>
                    </a:lnTo>
                    <a:lnTo>
                      <a:pt x="1512198" y="801974"/>
                    </a:lnTo>
                    <a:lnTo>
                      <a:pt x="1515914" y="803567"/>
                    </a:lnTo>
                    <a:lnTo>
                      <a:pt x="1519365" y="805425"/>
                    </a:lnTo>
                    <a:lnTo>
                      <a:pt x="1522816" y="807283"/>
                    </a:lnTo>
                    <a:lnTo>
                      <a:pt x="1526266" y="809406"/>
                    </a:lnTo>
                    <a:lnTo>
                      <a:pt x="1532637" y="814184"/>
                    </a:lnTo>
                    <a:lnTo>
                      <a:pt x="1538211" y="819228"/>
                    </a:lnTo>
                    <a:lnTo>
                      <a:pt x="1543520" y="825068"/>
                    </a:lnTo>
                    <a:lnTo>
                      <a:pt x="1548298" y="831438"/>
                    </a:lnTo>
                    <a:lnTo>
                      <a:pt x="1550422" y="834624"/>
                    </a:lnTo>
                    <a:lnTo>
                      <a:pt x="1552545" y="838074"/>
                    </a:lnTo>
                    <a:lnTo>
                      <a:pt x="1554403" y="841791"/>
                    </a:lnTo>
                    <a:lnTo>
                      <a:pt x="1555996" y="845241"/>
                    </a:lnTo>
                    <a:lnTo>
                      <a:pt x="1557589" y="848958"/>
                    </a:lnTo>
                    <a:lnTo>
                      <a:pt x="1558650" y="852939"/>
                    </a:lnTo>
                    <a:lnTo>
                      <a:pt x="1559712" y="856655"/>
                    </a:lnTo>
                    <a:lnTo>
                      <a:pt x="1560509" y="860637"/>
                    </a:lnTo>
                    <a:lnTo>
                      <a:pt x="1561305" y="864884"/>
                    </a:lnTo>
                    <a:lnTo>
                      <a:pt x="1561836" y="868866"/>
                    </a:lnTo>
                    <a:lnTo>
                      <a:pt x="1562101" y="872847"/>
                    </a:lnTo>
                    <a:lnTo>
                      <a:pt x="1562101" y="877094"/>
                    </a:lnTo>
                    <a:lnTo>
                      <a:pt x="1562101" y="881342"/>
                    </a:lnTo>
                    <a:lnTo>
                      <a:pt x="1561836" y="885589"/>
                    </a:lnTo>
                    <a:lnTo>
                      <a:pt x="1561305" y="889570"/>
                    </a:lnTo>
                    <a:lnTo>
                      <a:pt x="1560509" y="893817"/>
                    </a:lnTo>
                    <a:lnTo>
                      <a:pt x="1559712" y="897534"/>
                    </a:lnTo>
                    <a:lnTo>
                      <a:pt x="1558650" y="901515"/>
                    </a:lnTo>
                    <a:lnTo>
                      <a:pt x="1557589" y="905497"/>
                    </a:lnTo>
                    <a:lnTo>
                      <a:pt x="1555996" y="908948"/>
                    </a:lnTo>
                    <a:lnTo>
                      <a:pt x="1554403" y="912664"/>
                    </a:lnTo>
                    <a:lnTo>
                      <a:pt x="1552545" y="916115"/>
                    </a:lnTo>
                    <a:lnTo>
                      <a:pt x="1550422" y="919565"/>
                    </a:lnTo>
                    <a:lnTo>
                      <a:pt x="1548298" y="923016"/>
                    </a:lnTo>
                    <a:lnTo>
                      <a:pt x="1543520" y="929387"/>
                    </a:lnTo>
                    <a:lnTo>
                      <a:pt x="1538211" y="934961"/>
                    </a:lnTo>
                    <a:lnTo>
                      <a:pt x="1532637" y="940270"/>
                    </a:lnTo>
                    <a:lnTo>
                      <a:pt x="1526266" y="945048"/>
                    </a:lnTo>
                    <a:lnTo>
                      <a:pt x="1522816" y="947171"/>
                    </a:lnTo>
                    <a:lnTo>
                      <a:pt x="1519365" y="949030"/>
                    </a:lnTo>
                    <a:lnTo>
                      <a:pt x="1515914" y="950888"/>
                    </a:lnTo>
                    <a:lnTo>
                      <a:pt x="1512198" y="952480"/>
                    </a:lnTo>
                    <a:lnTo>
                      <a:pt x="1508747" y="953808"/>
                    </a:lnTo>
                    <a:lnTo>
                      <a:pt x="1505031" y="955400"/>
                    </a:lnTo>
                    <a:lnTo>
                      <a:pt x="1500784" y="956197"/>
                    </a:lnTo>
                    <a:lnTo>
                      <a:pt x="1497068" y="957258"/>
                    </a:lnTo>
                    <a:lnTo>
                      <a:pt x="1493086" y="957789"/>
                    </a:lnTo>
                    <a:lnTo>
                      <a:pt x="1488839" y="958586"/>
                    </a:lnTo>
                    <a:lnTo>
                      <a:pt x="1484857" y="958851"/>
                    </a:lnTo>
                    <a:lnTo>
                      <a:pt x="1480345" y="958851"/>
                    </a:lnTo>
                    <a:lnTo>
                      <a:pt x="1476363" y="958851"/>
                    </a:lnTo>
                    <a:lnTo>
                      <a:pt x="1472116" y="958586"/>
                    </a:lnTo>
                    <a:lnTo>
                      <a:pt x="1468134" y="957789"/>
                    </a:lnTo>
                    <a:lnTo>
                      <a:pt x="1464153" y="957258"/>
                    </a:lnTo>
                    <a:lnTo>
                      <a:pt x="1459906" y="956197"/>
                    </a:lnTo>
                    <a:lnTo>
                      <a:pt x="1456189" y="955400"/>
                    </a:lnTo>
                    <a:lnTo>
                      <a:pt x="1452473" y="953808"/>
                    </a:lnTo>
                    <a:lnTo>
                      <a:pt x="1448757" y="952480"/>
                    </a:lnTo>
                    <a:lnTo>
                      <a:pt x="1445306" y="950888"/>
                    </a:lnTo>
                    <a:lnTo>
                      <a:pt x="1441325" y="949030"/>
                    </a:lnTo>
                    <a:lnTo>
                      <a:pt x="1437874" y="947171"/>
                    </a:lnTo>
                    <a:lnTo>
                      <a:pt x="1434954" y="945048"/>
                    </a:lnTo>
                    <a:lnTo>
                      <a:pt x="1428583" y="940270"/>
                    </a:lnTo>
                    <a:lnTo>
                      <a:pt x="1422478" y="934961"/>
                    </a:lnTo>
                    <a:lnTo>
                      <a:pt x="1417435" y="929387"/>
                    </a:lnTo>
                    <a:lnTo>
                      <a:pt x="1412922" y="923016"/>
                    </a:lnTo>
                    <a:lnTo>
                      <a:pt x="1410533" y="919565"/>
                    </a:lnTo>
                    <a:lnTo>
                      <a:pt x="1408675" y="916115"/>
                    </a:lnTo>
                    <a:lnTo>
                      <a:pt x="1406817" y="912664"/>
                    </a:lnTo>
                    <a:lnTo>
                      <a:pt x="1405224" y="908948"/>
                    </a:lnTo>
                    <a:lnTo>
                      <a:pt x="1403632" y="905497"/>
                    </a:lnTo>
                    <a:lnTo>
                      <a:pt x="1402304" y="901515"/>
                    </a:lnTo>
                    <a:lnTo>
                      <a:pt x="1401243" y="897534"/>
                    </a:lnTo>
                    <a:lnTo>
                      <a:pt x="1400446" y="893817"/>
                    </a:lnTo>
                    <a:lnTo>
                      <a:pt x="1399650" y="889570"/>
                    </a:lnTo>
                    <a:lnTo>
                      <a:pt x="1399385" y="885589"/>
                    </a:lnTo>
                    <a:lnTo>
                      <a:pt x="1398854" y="881342"/>
                    </a:lnTo>
                    <a:lnTo>
                      <a:pt x="1398588" y="877094"/>
                    </a:lnTo>
                    <a:lnTo>
                      <a:pt x="1398854" y="872847"/>
                    </a:lnTo>
                    <a:lnTo>
                      <a:pt x="1399385" y="868866"/>
                    </a:lnTo>
                    <a:lnTo>
                      <a:pt x="1399650" y="864884"/>
                    </a:lnTo>
                    <a:lnTo>
                      <a:pt x="1400446" y="860637"/>
                    </a:lnTo>
                    <a:lnTo>
                      <a:pt x="1401243" y="856655"/>
                    </a:lnTo>
                    <a:lnTo>
                      <a:pt x="1402304" y="852939"/>
                    </a:lnTo>
                    <a:lnTo>
                      <a:pt x="1403632" y="848958"/>
                    </a:lnTo>
                    <a:lnTo>
                      <a:pt x="1405224" y="845241"/>
                    </a:lnTo>
                    <a:lnTo>
                      <a:pt x="1406817" y="841791"/>
                    </a:lnTo>
                    <a:lnTo>
                      <a:pt x="1408675" y="838074"/>
                    </a:lnTo>
                    <a:lnTo>
                      <a:pt x="1410533" y="834624"/>
                    </a:lnTo>
                    <a:lnTo>
                      <a:pt x="1412922" y="831438"/>
                    </a:lnTo>
                    <a:lnTo>
                      <a:pt x="1417435" y="825068"/>
                    </a:lnTo>
                    <a:lnTo>
                      <a:pt x="1422478" y="819228"/>
                    </a:lnTo>
                    <a:lnTo>
                      <a:pt x="1428583" y="814184"/>
                    </a:lnTo>
                    <a:lnTo>
                      <a:pt x="1434954" y="809406"/>
                    </a:lnTo>
                    <a:lnTo>
                      <a:pt x="1437874" y="807283"/>
                    </a:lnTo>
                    <a:lnTo>
                      <a:pt x="1441325" y="805425"/>
                    </a:lnTo>
                    <a:lnTo>
                      <a:pt x="1445306" y="803567"/>
                    </a:lnTo>
                    <a:lnTo>
                      <a:pt x="1448757" y="801974"/>
                    </a:lnTo>
                    <a:lnTo>
                      <a:pt x="1452473" y="800381"/>
                    </a:lnTo>
                    <a:lnTo>
                      <a:pt x="1456189" y="799054"/>
                    </a:lnTo>
                    <a:lnTo>
                      <a:pt x="1459906" y="797727"/>
                    </a:lnTo>
                    <a:lnTo>
                      <a:pt x="1464153" y="797196"/>
                    </a:lnTo>
                    <a:lnTo>
                      <a:pt x="1468134" y="796134"/>
                    </a:lnTo>
                    <a:lnTo>
                      <a:pt x="1472116" y="795869"/>
                    </a:lnTo>
                    <a:lnTo>
                      <a:pt x="1476363" y="795603"/>
                    </a:lnTo>
                    <a:lnTo>
                      <a:pt x="1480345" y="795338"/>
                    </a:lnTo>
                    <a:close/>
                    <a:moveTo>
                      <a:pt x="876984" y="177800"/>
                    </a:moveTo>
                    <a:lnTo>
                      <a:pt x="883326" y="178065"/>
                    </a:lnTo>
                    <a:lnTo>
                      <a:pt x="889669" y="179124"/>
                    </a:lnTo>
                    <a:lnTo>
                      <a:pt x="895482" y="180713"/>
                    </a:lnTo>
                    <a:lnTo>
                      <a:pt x="901032" y="182832"/>
                    </a:lnTo>
                    <a:lnTo>
                      <a:pt x="906581" y="185215"/>
                    </a:lnTo>
                    <a:lnTo>
                      <a:pt x="911867" y="188393"/>
                    </a:lnTo>
                    <a:lnTo>
                      <a:pt x="916359" y="191836"/>
                    </a:lnTo>
                    <a:lnTo>
                      <a:pt x="920851" y="196074"/>
                    </a:lnTo>
                    <a:lnTo>
                      <a:pt x="924815" y="200311"/>
                    </a:lnTo>
                    <a:lnTo>
                      <a:pt x="928251" y="205078"/>
                    </a:lnTo>
                    <a:lnTo>
                      <a:pt x="931422" y="210375"/>
                    </a:lnTo>
                    <a:lnTo>
                      <a:pt x="934065" y="215672"/>
                    </a:lnTo>
                    <a:lnTo>
                      <a:pt x="936179" y="221498"/>
                    </a:lnTo>
                    <a:lnTo>
                      <a:pt x="937764" y="227325"/>
                    </a:lnTo>
                    <a:lnTo>
                      <a:pt x="938821" y="233681"/>
                    </a:lnTo>
                    <a:lnTo>
                      <a:pt x="939086" y="240037"/>
                    </a:lnTo>
                    <a:lnTo>
                      <a:pt x="939086" y="766534"/>
                    </a:lnTo>
                    <a:lnTo>
                      <a:pt x="945956" y="770772"/>
                    </a:lnTo>
                    <a:lnTo>
                      <a:pt x="952827" y="775539"/>
                    </a:lnTo>
                    <a:lnTo>
                      <a:pt x="959169" y="780835"/>
                    </a:lnTo>
                    <a:lnTo>
                      <a:pt x="964983" y="786397"/>
                    </a:lnTo>
                    <a:lnTo>
                      <a:pt x="971061" y="792488"/>
                    </a:lnTo>
                    <a:lnTo>
                      <a:pt x="976082" y="798844"/>
                    </a:lnTo>
                    <a:lnTo>
                      <a:pt x="980839" y="805465"/>
                    </a:lnTo>
                    <a:lnTo>
                      <a:pt x="985331" y="812351"/>
                    </a:lnTo>
                    <a:lnTo>
                      <a:pt x="989295" y="819502"/>
                    </a:lnTo>
                    <a:lnTo>
                      <a:pt x="992995" y="826917"/>
                    </a:lnTo>
                    <a:lnTo>
                      <a:pt x="995902" y="834862"/>
                    </a:lnTo>
                    <a:lnTo>
                      <a:pt x="998545" y="843072"/>
                    </a:lnTo>
                    <a:lnTo>
                      <a:pt x="1000394" y="851282"/>
                    </a:lnTo>
                    <a:lnTo>
                      <a:pt x="1001980" y="859757"/>
                    </a:lnTo>
                    <a:lnTo>
                      <a:pt x="1002773" y="868497"/>
                    </a:lnTo>
                    <a:lnTo>
                      <a:pt x="1003301" y="877236"/>
                    </a:lnTo>
                    <a:lnTo>
                      <a:pt x="1002773" y="883857"/>
                    </a:lnTo>
                    <a:lnTo>
                      <a:pt x="1002244" y="889948"/>
                    </a:lnTo>
                    <a:lnTo>
                      <a:pt x="1001716" y="896569"/>
                    </a:lnTo>
                    <a:lnTo>
                      <a:pt x="1000394" y="902925"/>
                    </a:lnTo>
                    <a:lnTo>
                      <a:pt x="999073" y="909017"/>
                    </a:lnTo>
                    <a:lnTo>
                      <a:pt x="997223" y="915108"/>
                    </a:lnTo>
                    <a:lnTo>
                      <a:pt x="995373" y="921199"/>
                    </a:lnTo>
                    <a:lnTo>
                      <a:pt x="993259" y="926761"/>
                    </a:lnTo>
                    <a:lnTo>
                      <a:pt x="990352" y="932322"/>
                    </a:lnTo>
                    <a:lnTo>
                      <a:pt x="987445" y="938149"/>
                    </a:lnTo>
                    <a:lnTo>
                      <a:pt x="984803" y="943446"/>
                    </a:lnTo>
                    <a:lnTo>
                      <a:pt x="981367" y="948478"/>
                    </a:lnTo>
                    <a:lnTo>
                      <a:pt x="977932" y="953509"/>
                    </a:lnTo>
                    <a:lnTo>
                      <a:pt x="973968" y="958541"/>
                    </a:lnTo>
                    <a:lnTo>
                      <a:pt x="970004" y="962779"/>
                    </a:lnTo>
                    <a:lnTo>
                      <a:pt x="965512" y="967281"/>
                    </a:lnTo>
                    <a:lnTo>
                      <a:pt x="961284" y="971783"/>
                    </a:lnTo>
                    <a:lnTo>
                      <a:pt x="956527" y="975756"/>
                    </a:lnTo>
                    <a:lnTo>
                      <a:pt x="951770" y="979464"/>
                    </a:lnTo>
                    <a:lnTo>
                      <a:pt x="946749" y="982906"/>
                    </a:lnTo>
                    <a:lnTo>
                      <a:pt x="941728" y="986349"/>
                    </a:lnTo>
                    <a:lnTo>
                      <a:pt x="936443" y="989527"/>
                    </a:lnTo>
                    <a:lnTo>
                      <a:pt x="930893" y="992441"/>
                    </a:lnTo>
                    <a:lnTo>
                      <a:pt x="925344" y="994824"/>
                    </a:lnTo>
                    <a:lnTo>
                      <a:pt x="919530" y="996943"/>
                    </a:lnTo>
                    <a:lnTo>
                      <a:pt x="913716" y="999062"/>
                    </a:lnTo>
                    <a:lnTo>
                      <a:pt x="907374" y="1000915"/>
                    </a:lnTo>
                    <a:lnTo>
                      <a:pt x="901560" y="1001975"/>
                    </a:lnTo>
                    <a:lnTo>
                      <a:pt x="895218" y="1003299"/>
                    </a:lnTo>
                    <a:lnTo>
                      <a:pt x="888611" y="1004358"/>
                    </a:lnTo>
                    <a:lnTo>
                      <a:pt x="882269" y="1004623"/>
                    </a:lnTo>
                    <a:lnTo>
                      <a:pt x="875663" y="1004888"/>
                    </a:lnTo>
                    <a:lnTo>
                      <a:pt x="866678" y="1004623"/>
                    </a:lnTo>
                    <a:lnTo>
                      <a:pt x="857693" y="1003564"/>
                    </a:lnTo>
                    <a:lnTo>
                      <a:pt x="849236" y="1001975"/>
                    </a:lnTo>
                    <a:lnTo>
                      <a:pt x="840780" y="999856"/>
                    </a:lnTo>
                    <a:lnTo>
                      <a:pt x="832324" y="997473"/>
                    </a:lnTo>
                    <a:lnTo>
                      <a:pt x="824396" y="994030"/>
                    </a:lnTo>
                    <a:lnTo>
                      <a:pt x="816732" y="990587"/>
                    </a:lnTo>
                    <a:lnTo>
                      <a:pt x="809333" y="986084"/>
                    </a:lnTo>
                    <a:lnTo>
                      <a:pt x="802198" y="981317"/>
                    </a:lnTo>
                    <a:lnTo>
                      <a:pt x="795591" y="976286"/>
                    </a:lnTo>
                    <a:lnTo>
                      <a:pt x="788984" y="970724"/>
                    </a:lnTo>
                    <a:lnTo>
                      <a:pt x="783170" y="964633"/>
                    </a:lnTo>
                    <a:lnTo>
                      <a:pt x="777357" y="958541"/>
                    </a:lnTo>
                    <a:lnTo>
                      <a:pt x="772600" y="951920"/>
                    </a:lnTo>
                    <a:lnTo>
                      <a:pt x="767843" y="944770"/>
                    </a:lnTo>
                    <a:lnTo>
                      <a:pt x="763351" y="937354"/>
                    </a:lnTo>
                    <a:lnTo>
                      <a:pt x="413204" y="937354"/>
                    </a:lnTo>
                    <a:lnTo>
                      <a:pt x="406597" y="937090"/>
                    </a:lnTo>
                    <a:lnTo>
                      <a:pt x="400519" y="936295"/>
                    </a:lnTo>
                    <a:lnTo>
                      <a:pt x="394705" y="934706"/>
                    </a:lnTo>
                    <a:lnTo>
                      <a:pt x="388627" y="932322"/>
                    </a:lnTo>
                    <a:lnTo>
                      <a:pt x="383342" y="929939"/>
                    </a:lnTo>
                    <a:lnTo>
                      <a:pt x="378321" y="926761"/>
                    </a:lnTo>
                    <a:lnTo>
                      <a:pt x="373564" y="923053"/>
                    </a:lnTo>
                    <a:lnTo>
                      <a:pt x="368808" y="919345"/>
                    </a:lnTo>
                    <a:lnTo>
                      <a:pt x="365108" y="914843"/>
                    </a:lnTo>
                    <a:lnTo>
                      <a:pt x="361408" y="909811"/>
                    </a:lnTo>
                    <a:lnTo>
                      <a:pt x="358237" y="904779"/>
                    </a:lnTo>
                    <a:lnTo>
                      <a:pt x="355859" y="899483"/>
                    </a:lnTo>
                    <a:lnTo>
                      <a:pt x="353480" y="893921"/>
                    </a:lnTo>
                    <a:lnTo>
                      <a:pt x="352159" y="887830"/>
                    </a:lnTo>
                    <a:lnTo>
                      <a:pt x="351102" y="881474"/>
                    </a:lnTo>
                    <a:lnTo>
                      <a:pt x="350838" y="875382"/>
                    </a:lnTo>
                    <a:lnTo>
                      <a:pt x="351102" y="868761"/>
                    </a:lnTo>
                    <a:lnTo>
                      <a:pt x="352159" y="862670"/>
                    </a:lnTo>
                    <a:lnTo>
                      <a:pt x="353480" y="856844"/>
                    </a:lnTo>
                    <a:lnTo>
                      <a:pt x="355859" y="850752"/>
                    </a:lnTo>
                    <a:lnTo>
                      <a:pt x="358237" y="845456"/>
                    </a:lnTo>
                    <a:lnTo>
                      <a:pt x="361408" y="840424"/>
                    </a:lnTo>
                    <a:lnTo>
                      <a:pt x="365108" y="835392"/>
                    </a:lnTo>
                    <a:lnTo>
                      <a:pt x="368808" y="831154"/>
                    </a:lnTo>
                    <a:lnTo>
                      <a:pt x="373564" y="827447"/>
                    </a:lnTo>
                    <a:lnTo>
                      <a:pt x="378321" y="823474"/>
                    </a:lnTo>
                    <a:lnTo>
                      <a:pt x="383342" y="820296"/>
                    </a:lnTo>
                    <a:lnTo>
                      <a:pt x="388627" y="817913"/>
                    </a:lnTo>
                    <a:lnTo>
                      <a:pt x="394705" y="815794"/>
                    </a:lnTo>
                    <a:lnTo>
                      <a:pt x="400519" y="814205"/>
                    </a:lnTo>
                    <a:lnTo>
                      <a:pt x="406597" y="813146"/>
                    </a:lnTo>
                    <a:lnTo>
                      <a:pt x="413204" y="812881"/>
                    </a:lnTo>
                    <a:lnTo>
                      <a:pt x="765465" y="812881"/>
                    </a:lnTo>
                    <a:lnTo>
                      <a:pt x="770222" y="805730"/>
                    </a:lnTo>
                    <a:lnTo>
                      <a:pt x="775507" y="798579"/>
                    </a:lnTo>
                    <a:lnTo>
                      <a:pt x="780792" y="791959"/>
                    </a:lnTo>
                    <a:lnTo>
                      <a:pt x="786870" y="785602"/>
                    </a:lnTo>
                    <a:lnTo>
                      <a:pt x="793477" y="779511"/>
                    </a:lnTo>
                    <a:lnTo>
                      <a:pt x="800348" y="774214"/>
                    </a:lnTo>
                    <a:lnTo>
                      <a:pt x="807483" y="769183"/>
                    </a:lnTo>
                    <a:lnTo>
                      <a:pt x="815147" y="764945"/>
                    </a:lnTo>
                    <a:lnTo>
                      <a:pt x="815147" y="240037"/>
                    </a:lnTo>
                    <a:lnTo>
                      <a:pt x="815411" y="233681"/>
                    </a:lnTo>
                    <a:lnTo>
                      <a:pt x="816204" y="227325"/>
                    </a:lnTo>
                    <a:lnTo>
                      <a:pt x="817789" y="221498"/>
                    </a:lnTo>
                    <a:lnTo>
                      <a:pt x="819639" y="215672"/>
                    </a:lnTo>
                    <a:lnTo>
                      <a:pt x="822546" y="210375"/>
                    </a:lnTo>
                    <a:lnTo>
                      <a:pt x="825717" y="205078"/>
                    </a:lnTo>
                    <a:lnTo>
                      <a:pt x="829153" y="200311"/>
                    </a:lnTo>
                    <a:lnTo>
                      <a:pt x="833116" y="196074"/>
                    </a:lnTo>
                    <a:lnTo>
                      <a:pt x="837609" y="191836"/>
                    </a:lnTo>
                    <a:lnTo>
                      <a:pt x="842366" y="188393"/>
                    </a:lnTo>
                    <a:lnTo>
                      <a:pt x="847387" y="185215"/>
                    </a:lnTo>
                    <a:lnTo>
                      <a:pt x="852936" y="182832"/>
                    </a:lnTo>
                    <a:lnTo>
                      <a:pt x="858486" y="180713"/>
                    </a:lnTo>
                    <a:lnTo>
                      <a:pt x="864564" y="179124"/>
                    </a:lnTo>
                    <a:lnTo>
                      <a:pt x="870642" y="178065"/>
                    </a:lnTo>
                    <a:lnTo>
                      <a:pt x="876984" y="177800"/>
                    </a:lnTo>
                    <a:close/>
                    <a:moveTo>
                      <a:pt x="856991" y="124392"/>
                    </a:moveTo>
                    <a:lnTo>
                      <a:pt x="837683" y="125450"/>
                    </a:lnTo>
                    <a:lnTo>
                      <a:pt x="818374" y="126774"/>
                    </a:lnTo>
                    <a:lnTo>
                      <a:pt x="799594" y="128362"/>
                    </a:lnTo>
                    <a:lnTo>
                      <a:pt x="780550" y="130479"/>
                    </a:lnTo>
                    <a:lnTo>
                      <a:pt x="762034" y="132861"/>
                    </a:lnTo>
                    <a:lnTo>
                      <a:pt x="743255" y="136037"/>
                    </a:lnTo>
                    <a:lnTo>
                      <a:pt x="725004" y="139478"/>
                    </a:lnTo>
                    <a:lnTo>
                      <a:pt x="706489" y="143712"/>
                    </a:lnTo>
                    <a:lnTo>
                      <a:pt x="688502" y="147947"/>
                    </a:lnTo>
                    <a:lnTo>
                      <a:pt x="670516" y="152975"/>
                    </a:lnTo>
                    <a:lnTo>
                      <a:pt x="653059" y="158269"/>
                    </a:lnTo>
                    <a:lnTo>
                      <a:pt x="635337" y="164091"/>
                    </a:lnTo>
                    <a:lnTo>
                      <a:pt x="617880" y="169914"/>
                    </a:lnTo>
                    <a:lnTo>
                      <a:pt x="600687" y="176530"/>
                    </a:lnTo>
                    <a:lnTo>
                      <a:pt x="583759" y="183412"/>
                    </a:lnTo>
                    <a:lnTo>
                      <a:pt x="567095" y="191087"/>
                    </a:lnTo>
                    <a:lnTo>
                      <a:pt x="550432" y="198762"/>
                    </a:lnTo>
                    <a:lnTo>
                      <a:pt x="534297" y="206967"/>
                    </a:lnTo>
                    <a:lnTo>
                      <a:pt x="517898" y="215436"/>
                    </a:lnTo>
                    <a:lnTo>
                      <a:pt x="502292" y="224170"/>
                    </a:lnTo>
                    <a:lnTo>
                      <a:pt x="486686" y="233698"/>
                    </a:lnTo>
                    <a:lnTo>
                      <a:pt x="471345" y="242961"/>
                    </a:lnTo>
                    <a:lnTo>
                      <a:pt x="456268" y="253018"/>
                    </a:lnTo>
                    <a:lnTo>
                      <a:pt x="441192" y="263340"/>
                    </a:lnTo>
                    <a:lnTo>
                      <a:pt x="426379" y="274191"/>
                    </a:lnTo>
                    <a:lnTo>
                      <a:pt x="412361" y="285042"/>
                    </a:lnTo>
                    <a:lnTo>
                      <a:pt x="398342" y="296423"/>
                    </a:lnTo>
                    <a:lnTo>
                      <a:pt x="384588" y="308333"/>
                    </a:lnTo>
                    <a:lnTo>
                      <a:pt x="371098" y="320243"/>
                    </a:lnTo>
                    <a:lnTo>
                      <a:pt x="357608" y="332417"/>
                    </a:lnTo>
                    <a:lnTo>
                      <a:pt x="344648" y="344856"/>
                    </a:lnTo>
                    <a:lnTo>
                      <a:pt x="332216" y="358089"/>
                    </a:lnTo>
                    <a:lnTo>
                      <a:pt x="319784" y="371323"/>
                    </a:lnTo>
                    <a:lnTo>
                      <a:pt x="307617" y="384820"/>
                    </a:lnTo>
                    <a:lnTo>
                      <a:pt x="295979" y="398583"/>
                    </a:lnTo>
                    <a:lnTo>
                      <a:pt x="284870" y="412610"/>
                    </a:lnTo>
                    <a:lnTo>
                      <a:pt x="273761" y="427167"/>
                    </a:lnTo>
                    <a:lnTo>
                      <a:pt x="263181" y="441458"/>
                    </a:lnTo>
                    <a:lnTo>
                      <a:pt x="252865" y="456544"/>
                    </a:lnTo>
                    <a:lnTo>
                      <a:pt x="242814" y="471630"/>
                    </a:lnTo>
                    <a:lnTo>
                      <a:pt x="233027" y="486980"/>
                    </a:lnTo>
                    <a:lnTo>
                      <a:pt x="224034" y="502596"/>
                    </a:lnTo>
                    <a:lnTo>
                      <a:pt x="215041" y="518740"/>
                    </a:lnTo>
                    <a:lnTo>
                      <a:pt x="206577" y="534620"/>
                    </a:lnTo>
                    <a:lnTo>
                      <a:pt x="198377" y="551029"/>
                    </a:lnTo>
                    <a:lnTo>
                      <a:pt x="190707" y="567438"/>
                    </a:lnTo>
                    <a:lnTo>
                      <a:pt x="183301" y="584112"/>
                    </a:lnTo>
                    <a:lnTo>
                      <a:pt x="176424" y="601315"/>
                    </a:lnTo>
                    <a:lnTo>
                      <a:pt x="169811" y="618253"/>
                    </a:lnTo>
                    <a:lnTo>
                      <a:pt x="163992" y="635986"/>
                    </a:lnTo>
                    <a:lnTo>
                      <a:pt x="157908" y="653454"/>
                    </a:lnTo>
                    <a:lnTo>
                      <a:pt x="152883" y="670921"/>
                    </a:lnTo>
                    <a:lnTo>
                      <a:pt x="147857" y="689183"/>
                    </a:lnTo>
                    <a:lnTo>
                      <a:pt x="143625" y="707180"/>
                    </a:lnTo>
                    <a:lnTo>
                      <a:pt x="139393" y="725707"/>
                    </a:lnTo>
                    <a:lnTo>
                      <a:pt x="135955" y="743704"/>
                    </a:lnTo>
                    <a:lnTo>
                      <a:pt x="132781" y="762495"/>
                    </a:lnTo>
                    <a:lnTo>
                      <a:pt x="130400" y="781551"/>
                    </a:lnTo>
                    <a:lnTo>
                      <a:pt x="128019" y="800342"/>
                    </a:lnTo>
                    <a:lnTo>
                      <a:pt x="126168" y="819133"/>
                    </a:lnTo>
                    <a:lnTo>
                      <a:pt x="125110" y="838189"/>
                    </a:lnTo>
                    <a:lnTo>
                      <a:pt x="124316" y="857509"/>
                    </a:lnTo>
                    <a:lnTo>
                      <a:pt x="124052" y="877094"/>
                    </a:lnTo>
                    <a:lnTo>
                      <a:pt x="124316" y="896414"/>
                    </a:lnTo>
                    <a:lnTo>
                      <a:pt x="125110" y="915735"/>
                    </a:lnTo>
                    <a:lnTo>
                      <a:pt x="126168" y="934791"/>
                    </a:lnTo>
                    <a:lnTo>
                      <a:pt x="128019" y="953846"/>
                    </a:lnTo>
                    <a:lnTo>
                      <a:pt x="130400" y="972637"/>
                    </a:lnTo>
                    <a:lnTo>
                      <a:pt x="132781" y="991428"/>
                    </a:lnTo>
                    <a:lnTo>
                      <a:pt x="135955" y="1009955"/>
                    </a:lnTo>
                    <a:lnTo>
                      <a:pt x="139393" y="1028481"/>
                    </a:lnTo>
                    <a:lnTo>
                      <a:pt x="143625" y="1046743"/>
                    </a:lnTo>
                    <a:lnTo>
                      <a:pt x="147857" y="1065005"/>
                    </a:lnTo>
                    <a:lnTo>
                      <a:pt x="152883" y="1082737"/>
                    </a:lnTo>
                    <a:lnTo>
                      <a:pt x="157908" y="1100734"/>
                    </a:lnTo>
                    <a:lnTo>
                      <a:pt x="163992" y="1118202"/>
                    </a:lnTo>
                    <a:lnTo>
                      <a:pt x="169811" y="1135405"/>
                    </a:lnTo>
                    <a:lnTo>
                      <a:pt x="176424" y="1152608"/>
                    </a:lnTo>
                    <a:lnTo>
                      <a:pt x="183301" y="1169547"/>
                    </a:lnTo>
                    <a:lnTo>
                      <a:pt x="190707" y="1186485"/>
                    </a:lnTo>
                    <a:lnTo>
                      <a:pt x="198377" y="1203159"/>
                    </a:lnTo>
                    <a:lnTo>
                      <a:pt x="206577" y="1219568"/>
                    </a:lnTo>
                    <a:lnTo>
                      <a:pt x="215041" y="1235448"/>
                    </a:lnTo>
                    <a:lnTo>
                      <a:pt x="224034" y="1251592"/>
                    </a:lnTo>
                    <a:lnTo>
                      <a:pt x="233027" y="1267208"/>
                    </a:lnTo>
                    <a:lnTo>
                      <a:pt x="242814" y="1282558"/>
                    </a:lnTo>
                    <a:lnTo>
                      <a:pt x="252865" y="1297644"/>
                    </a:lnTo>
                    <a:lnTo>
                      <a:pt x="263181" y="1312200"/>
                    </a:lnTo>
                    <a:lnTo>
                      <a:pt x="273761" y="1327021"/>
                    </a:lnTo>
                    <a:lnTo>
                      <a:pt x="284870" y="1341578"/>
                    </a:lnTo>
                    <a:lnTo>
                      <a:pt x="295979" y="1355605"/>
                    </a:lnTo>
                    <a:lnTo>
                      <a:pt x="307617" y="1369368"/>
                    </a:lnTo>
                    <a:lnTo>
                      <a:pt x="319784" y="1382865"/>
                    </a:lnTo>
                    <a:lnTo>
                      <a:pt x="332216" y="1396099"/>
                    </a:lnTo>
                    <a:lnTo>
                      <a:pt x="344648" y="1408803"/>
                    </a:lnTo>
                    <a:lnTo>
                      <a:pt x="357608" y="1421771"/>
                    </a:lnTo>
                    <a:lnTo>
                      <a:pt x="371098" y="1433946"/>
                    </a:lnTo>
                    <a:lnTo>
                      <a:pt x="384588" y="1445855"/>
                    </a:lnTo>
                    <a:lnTo>
                      <a:pt x="398342" y="1457501"/>
                    </a:lnTo>
                    <a:lnTo>
                      <a:pt x="412361" y="1469146"/>
                    </a:lnTo>
                    <a:lnTo>
                      <a:pt x="426379" y="1479997"/>
                    </a:lnTo>
                    <a:lnTo>
                      <a:pt x="441192" y="1490848"/>
                    </a:lnTo>
                    <a:lnTo>
                      <a:pt x="456268" y="1501170"/>
                    </a:lnTo>
                    <a:lnTo>
                      <a:pt x="471345" y="1511227"/>
                    </a:lnTo>
                    <a:lnTo>
                      <a:pt x="486686" y="1520490"/>
                    </a:lnTo>
                    <a:lnTo>
                      <a:pt x="502292" y="1530018"/>
                    </a:lnTo>
                    <a:lnTo>
                      <a:pt x="517898" y="1538752"/>
                    </a:lnTo>
                    <a:lnTo>
                      <a:pt x="534297" y="1547221"/>
                    </a:lnTo>
                    <a:lnTo>
                      <a:pt x="550432" y="1555426"/>
                    </a:lnTo>
                    <a:lnTo>
                      <a:pt x="567095" y="1563101"/>
                    </a:lnTo>
                    <a:lnTo>
                      <a:pt x="583759" y="1570512"/>
                    </a:lnTo>
                    <a:lnTo>
                      <a:pt x="600687" y="1577393"/>
                    </a:lnTo>
                    <a:lnTo>
                      <a:pt x="617880" y="1583745"/>
                    </a:lnTo>
                    <a:lnTo>
                      <a:pt x="635337" y="1590097"/>
                    </a:lnTo>
                    <a:lnTo>
                      <a:pt x="653059" y="1595655"/>
                    </a:lnTo>
                    <a:lnTo>
                      <a:pt x="670516" y="1601213"/>
                    </a:lnTo>
                    <a:lnTo>
                      <a:pt x="688502" y="1605712"/>
                    </a:lnTo>
                    <a:lnTo>
                      <a:pt x="706489" y="1610476"/>
                    </a:lnTo>
                    <a:lnTo>
                      <a:pt x="725004" y="1614181"/>
                    </a:lnTo>
                    <a:lnTo>
                      <a:pt x="743255" y="1618151"/>
                    </a:lnTo>
                    <a:lnTo>
                      <a:pt x="762034" y="1620798"/>
                    </a:lnTo>
                    <a:lnTo>
                      <a:pt x="780550" y="1623709"/>
                    </a:lnTo>
                    <a:lnTo>
                      <a:pt x="799594" y="1625826"/>
                    </a:lnTo>
                    <a:lnTo>
                      <a:pt x="818374" y="1627414"/>
                    </a:lnTo>
                    <a:lnTo>
                      <a:pt x="837683" y="1628738"/>
                    </a:lnTo>
                    <a:lnTo>
                      <a:pt x="856991" y="1629267"/>
                    </a:lnTo>
                    <a:lnTo>
                      <a:pt x="876300" y="1629532"/>
                    </a:lnTo>
                    <a:lnTo>
                      <a:pt x="895873" y="1629267"/>
                    </a:lnTo>
                    <a:lnTo>
                      <a:pt x="914918" y="1628738"/>
                    </a:lnTo>
                    <a:lnTo>
                      <a:pt x="933962" y="1627414"/>
                    </a:lnTo>
                    <a:lnTo>
                      <a:pt x="953271" y="1625826"/>
                    </a:lnTo>
                    <a:lnTo>
                      <a:pt x="972050" y="1623709"/>
                    </a:lnTo>
                    <a:lnTo>
                      <a:pt x="990830" y="1620798"/>
                    </a:lnTo>
                    <a:lnTo>
                      <a:pt x="1009345" y="1618151"/>
                    </a:lnTo>
                    <a:lnTo>
                      <a:pt x="1027861" y="1614181"/>
                    </a:lnTo>
                    <a:lnTo>
                      <a:pt x="1045847" y="1610476"/>
                    </a:lnTo>
                    <a:lnTo>
                      <a:pt x="1064098" y="1605712"/>
                    </a:lnTo>
                    <a:lnTo>
                      <a:pt x="1082084" y="1601213"/>
                    </a:lnTo>
                    <a:lnTo>
                      <a:pt x="1099806" y="1595655"/>
                    </a:lnTo>
                    <a:lnTo>
                      <a:pt x="1117263" y="1590097"/>
                    </a:lnTo>
                    <a:lnTo>
                      <a:pt x="1134720" y="1583745"/>
                    </a:lnTo>
                    <a:lnTo>
                      <a:pt x="1151913" y="1577393"/>
                    </a:lnTo>
                    <a:lnTo>
                      <a:pt x="1168841" y="1570512"/>
                    </a:lnTo>
                    <a:lnTo>
                      <a:pt x="1185769" y="1563101"/>
                    </a:lnTo>
                    <a:lnTo>
                      <a:pt x="1201904" y="1555426"/>
                    </a:lnTo>
                    <a:lnTo>
                      <a:pt x="1218568" y="1547221"/>
                    </a:lnTo>
                    <a:lnTo>
                      <a:pt x="1234702" y="1538752"/>
                    </a:lnTo>
                    <a:lnTo>
                      <a:pt x="1250573" y="1530018"/>
                    </a:lnTo>
                    <a:lnTo>
                      <a:pt x="1265914" y="1520490"/>
                    </a:lnTo>
                    <a:lnTo>
                      <a:pt x="1281255" y="1511227"/>
                    </a:lnTo>
                    <a:lnTo>
                      <a:pt x="1296596" y="1501170"/>
                    </a:lnTo>
                    <a:lnTo>
                      <a:pt x="1311408" y="1490848"/>
                    </a:lnTo>
                    <a:lnTo>
                      <a:pt x="1325956" y="1479997"/>
                    </a:lnTo>
                    <a:lnTo>
                      <a:pt x="1340504" y="1469146"/>
                    </a:lnTo>
                    <a:lnTo>
                      <a:pt x="1354522" y="1457501"/>
                    </a:lnTo>
                    <a:lnTo>
                      <a:pt x="1368277" y="1445855"/>
                    </a:lnTo>
                    <a:lnTo>
                      <a:pt x="1381766" y="1433946"/>
                    </a:lnTo>
                    <a:lnTo>
                      <a:pt x="1394991" y="1421771"/>
                    </a:lnTo>
                    <a:lnTo>
                      <a:pt x="1407952" y="1408803"/>
                    </a:lnTo>
                    <a:lnTo>
                      <a:pt x="1420384" y="1396099"/>
                    </a:lnTo>
                    <a:lnTo>
                      <a:pt x="1432815" y="1382865"/>
                    </a:lnTo>
                    <a:lnTo>
                      <a:pt x="1444718" y="1369368"/>
                    </a:lnTo>
                    <a:lnTo>
                      <a:pt x="1456356" y="1355605"/>
                    </a:lnTo>
                    <a:lnTo>
                      <a:pt x="1467730" y="1341578"/>
                    </a:lnTo>
                    <a:lnTo>
                      <a:pt x="1479104" y="1327021"/>
                    </a:lnTo>
                    <a:lnTo>
                      <a:pt x="1489684" y="1312200"/>
                    </a:lnTo>
                    <a:lnTo>
                      <a:pt x="1499735" y="1297644"/>
                    </a:lnTo>
                    <a:lnTo>
                      <a:pt x="1509786" y="1282558"/>
                    </a:lnTo>
                    <a:lnTo>
                      <a:pt x="1519308" y="1267208"/>
                    </a:lnTo>
                    <a:lnTo>
                      <a:pt x="1528830" y="1251592"/>
                    </a:lnTo>
                    <a:lnTo>
                      <a:pt x="1537559" y="1235448"/>
                    </a:lnTo>
                    <a:lnTo>
                      <a:pt x="1546023" y="1219568"/>
                    </a:lnTo>
                    <a:lnTo>
                      <a:pt x="1554223" y="1203159"/>
                    </a:lnTo>
                    <a:lnTo>
                      <a:pt x="1561893" y="1186485"/>
                    </a:lnTo>
                    <a:lnTo>
                      <a:pt x="1569299" y="1169547"/>
                    </a:lnTo>
                    <a:lnTo>
                      <a:pt x="1576176" y="1152608"/>
                    </a:lnTo>
                    <a:lnTo>
                      <a:pt x="1582789" y="1135405"/>
                    </a:lnTo>
                    <a:lnTo>
                      <a:pt x="1588873" y="1118202"/>
                    </a:lnTo>
                    <a:lnTo>
                      <a:pt x="1594692" y="1100734"/>
                    </a:lnTo>
                    <a:lnTo>
                      <a:pt x="1599982" y="1082737"/>
                    </a:lnTo>
                    <a:lnTo>
                      <a:pt x="1604743" y="1065005"/>
                    </a:lnTo>
                    <a:lnTo>
                      <a:pt x="1608975" y="1046743"/>
                    </a:lnTo>
                    <a:lnTo>
                      <a:pt x="1613207" y="1028481"/>
                    </a:lnTo>
                    <a:lnTo>
                      <a:pt x="1616645" y="1009955"/>
                    </a:lnTo>
                    <a:lnTo>
                      <a:pt x="1619555" y="991428"/>
                    </a:lnTo>
                    <a:lnTo>
                      <a:pt x="1622464" y="972637"/>
                    </a:lnTo>
                    <a:lnTo>
                      <a:pt x="1624581" y="953846"/>
                    </a:lnTo>
                    <a:lnTo>
                      <a:pt x="1626168" y="934791"/>
                    </a:lnTo>
                    <a:lnTo>
                      <a:pt x="1627490" y="915735"/>
                    </a:lnTo>
                    <a:lnTo>
                      <a:pt x="1628019" y="896414"/>
                    </a:lnTo>
                    <a:lnTo>
                      <a:pt x="1628548" y="877094"/>
                    </a:lnTo>
                    <a:lnTo>
                      <a:pt x="1628019" y="857509"/>
                    </a:lnTo>
                    <a:lnTo>
                      <a:pt x="1627490" y="838189"/>
                    </a:lnTo>
                    <a:lnTo>
                      <a:pt x="1626168" y="819133"/>
                    </a:lnTo>
                    <a:lnTo>
                      <a:pt x="1624581" y="800342"/>
                    </a:lnTo>
                    <a:lnTo>
                      <a:pt x="1622464" y="781551"/>
                    </a:lnTo>
                    <a:lnTo>
                      <a:pt x="1619555" y="762495"/>
                    </a:lnTo>
                    <a:lnTo>
                      <a:pt x="1616645" y="743704"/>
                    </a:lnTo>
                    <a:lnTo>
                      <a:pt x="1613207" y="725707"/>
                    </a:lnTo>
                    <a:lnTo>
                      <a:pt x="1608975" y="707180"/>
                    </a:lnTo>
                    <a:lnTo>
                      <a:pt x="1604743" y="689183"/>
                    </a:lnTo>
                    <a:lnTo>
                      <a:pt x="1599982" y="670921"/>
                    </a:lnTo>
                    <a:lnTo>
                      <a:pt x="1594692" y="653454"/>
                    </a:lnTo>
                    <a:lnTo>
                      <a:pt x="1588873" y="635986"/>
                    </a:lnTo>
                    <a:lnTo>
                      <a:pt x="1582789" y="618253"/>
                    </a:lnTo>
                    <a:lnTo>
                      <a:pt x="1576176" y="601315"/>
                    </a:lnTo>
                    <a:lnTo>
                      <a:pt x="1569299" y="584112"/>
                    </a:lnTo>
                    <a:lnTo>
                      <a:pt x="1561893" y="567438"/>
                    </a:lnTo>
                    <a:lnTo>
                      <a:pt x="1554223" y="551029"/>
                    </a:lnTo>
                    <a:lnTo>
                      <a:pt x="1546023" y="534620"/>
                    </a:lnTo>
                    <a:lnTo>
                      <a:pt x="1537559" y="518740"/>
                    </a:lnTo>
                    <a:lnTo>
                      <a:pt x="1528830" y="502596"/>
                    </a:lnTo>
                    <a:lnTo>
                      <a:pt x="1519308" y="486980"/>
                    </a:lnTo>
                    <a:lnTo>
                      <a:pt x="1509786" y="471630"/>
                    </a:lnTo>
                    <a:lnTo>
                      <a:pt x="1499735" y="456544"/>
                    </a:lnTo>
                    <a:lnTo>
                      <a:pt x="1489684" y="441458"/>
                    </a:lnTo>
                    <a:lnTo>
                      <a:pt x="1479104" y="427167"/>
                    </a:lnTo>
                    <a:lnTo>
                      <a:pt x="1467730" y="412610"/>
                    </a:lnTo>
                    <a:lnTo>
                      <a:pt x="1456356" y="398583"/>
                    </a:lnTo>
                    <a:lnTo>
                      <a:pt x="1444718" y="384820"/>
                    </a:lnTo>
                    <a:lnTo>
                      <a:pt x="1432815" y="371323"/>
                    </a:lnTo>
                    <a:lnTo>
                      <a:pt x="1420384" y="358089"/>
                    </a:lnTo>
                    <a:lnTo>
                      <a:pt x="1407952" y="344856"/>
                    </a:lnTo>
                    <a:lnTo>
                      <a:pt x="1394991" y="332417"/>
                    </a:lnTo>
                    <a:lnTo>
                      <a:pt x="1381766" y="320243"/>
                    </a:lnTo>
                    <a:lnTo>
                      <a:pt x="1368277" y="308333"/>
                    </a:lnTo>
                    <a:lnTo>
                      <a:pt x="1354522" y="296423"/>
                    </a:lnTo>
                    <a:lnTo>
                      <a:pt x="1340504" y="285042"/>
                    </a:lnTo>
                    <a:lnTo>
                      <a:pt x="1325956" y="274191"/>
                    </a:lnTo>
                    <a:lnTo>
                      <a:pt x="1311408" y="263340"/>
                    </a:lnTo>
                    <a:lnTo>
                      <a:pt x="1296596" y="253018"/>
                    </a:lnTo>
                    <a:lnTo>
                      <a:pt x="1281255" y="242961"/>
                    </a:lnTo>
                    <a:lnTo>
                      <a:pt x="1265914" y="233698"/>
                    </a:lnTo>
                    <a:lnTo>
                      <a:pt x="1250573" y="224170"/>
                    </a:lnTo>
                    <a:lnTo>
                      <a:pt x="1234702" y="215436"/>
                    </a:lnTo>
                    <a:lnTo>
                      <a:pt x="1218568" y="206967"/>
                    </a:lnTo>
                    <a:lnTo>
                      <a:pt x="1201904" y="198762"/>
                    </a:lnTo>
                    <a:lnTo>
                      <a:pt x="1185769" y="191087"/>
                    </a:lnTo>
                    <a:lnTo>
                      <a:pt x="1168841" y="183412"/>
                    </a:lnTo>
                    <a:lnTo>
                      <a:pt x="1151913" y="176530"/>
                    </a:lnTo>
                    <a:lnTo>
                      <a:pt x="1134720" y="169914"/>
                    </a:lnTo>
                    <a:lnTo>
                      <a:pt x="1117263" y="164091"/>
                    </a:lnTo>
                    <a:lnTo>
                      <a:pt x="1099806" y="158269"/>
                    </a:lnTo>
                    <a:lnTo>
                      <a:pt x="1082084" y="152975"/>
                    </a:lnTo>
                    <a:lnTo>
                      <a:pt x="1064098" y="147947"/>
                    </a:lnTo>
                    <a:lnTo>
                      <a:pt x="1045847" y="143712"/>
                    </a:lnTo>
                    <a:lnTo>
                      <a:pt x="1027861" y="139478"/>
                    </a:lnTo>
                    <a:lnTo>
                      <a:pt x="1009345" y="136037"/>
                    </a:lnTo>
                    <a:lnTo>
                      <a:pt x="990830" y="132861"/>
                    </a:lnTo>
                    <a:lnTo>
                      <a:pt x="972050" y="130479"/>
                    </a:lnTo>
                    <a:lnTo>
                      <a:pt x="953271" y="128362"/>
                    </a:lnTo>
                    <a:lnTo>
                      <a:pt x="933962" y="126774"/>
                    </a:lnTo>
                    <a:lnTo>
                      <a:pt x="914918" y="125450"/>
                    </a:lnTo>
                    <a:lnTo>
                      <a:pt x="895873" y="124392"/>
                    </a:lnTo>
                    <a:lnTo>
                      <a:pt x="876300" y="124392"/>
                    </a:lnTo>
                    <a:lnTo>
                      <a:pt x="856991" y="124392"/>
                    </a:lnTo>
                    <a:close/>
                    <a:moveTo>
                      <a:pt x="876300" y="0"/>
                    </a:moveTo>
                    <a:lnTo>
                      <a:pt x="899048" y="265"/>
                    </a:lnTo>
                    <a:lnTo>
                      <a:pt x="921266" y="1323"/>
                    </a:lnTo>
                    <a:lnTo>
                      <a:pt x="943749" y="2382"/>
                    </a:lnTo>
                    <a:lnTo>
                      <a:pt x="965702" y="4764"/>
                    </a:lnTo>
                    <a:lnTo>
                      <a:pt x="987656" y="7146"/>
                    </a:lnTo>
                    <a:lnTo>
                      <a:pt x="1009610" y="10057"/>
                    </a:lnTo>
                    <a:lnTo>
                      <a:pt x="1031299" y="13763"/>
                    </a:lnTo>
                    <a:lnTo>
                      <a:pt x="1052724" y="17997"/>
                    </a:lnTo>
                    <a:lnTo>
                      <a:pt x="1074149" y="22496"/>
                    </a:lnTo>
                    <a:lnTo>
                      <a:pt x="1095045" y="27525"/>
                    </a:lnTo>
                    <a:lnTo>
                      <a:pt x="1115940" y="33348"/>
                    </a:lnTo>
                    <a:lnTo>
                      <a:pt x="1136572" y="39435"/>
                    </a:lnTo>
                    <a:lnTo>
                      <a:pt x="1157203" y="46051"/>
                    </a:lnTo>
                    <a:lnTo>
                      <a:pt x="1177305" y="53197"/>
                    </a:lnTo>
                    <a:lnTo>
                      <a:pt x="1197407" y="60873"/>
                    </a:lnTo>
                    <a:lnTo>
                      <a:pt x="1216981" y="69077"/>
                    </a:lnTo>
                    <a:lnTo>
                      <a:pt x="1236818" y="77811"/>
                    </a:lnTo>
                    <a:lnTo>
                      <a:pt x="1255863" y="86545"/>
                    </a:lnTo>
                    <a:lnTo>
                      <a:pt x="1274907" y="96337"/>
                    </a:lnTo>
                    <a:lnTo>
                      <a:pt x="1293687" y="105865"/>
                    </a:lnTo>
                    <a:lnTo>
                      <a:pt x="1312202" y="116452"/>
                    </a:lnTo>
                    <a:lnTo>
                      <a:pt x="1330453" y="127303"/>
                    </a:lnTo>
                    <a:lnTo>
                      <a:pt x="1348439" y="138154"/>
                    </a:lnTo>
                    <a:lnTo>
                      <a:pt x="1365896" y="149799"/>
                    </a:lnTo>
                    <a:lnTo>
                      <a:pt x="1383353" y="162239"/>
                    </a:lnTo>
                    <a:lnTo>
                      <a:pt x="1400282" y="174413"/>
                    </a:lnTo>
                    <a:lnTo>
                      <a:pt x="1416945" y="187117"/>
                    </a:lnTo>
                    <a:lnTo>
                      <a:pt x="1433609" y="200615"/>
                    </a:lnTo>
                    <a:lnTo>
                      <a:pt x="1449479" y="214113"/>
                    </a:lnTo>
                    <a:lnTo>
                      <a:pt x="1465085" y="228404"/>
                    </a:lnTo>
                    <a:lnTo>
                      <a:pt x="1480426" y="242432"/>
                    </a:lnTo>
                    <a:lnTo>
                      <a:pt x="1495503" y="257253"/>
                    </a:lnTo>
                    <a:lnTo>
                      <a:pt x="1510315" y="272074"/>
                    </a:lnTo>
                    <a:lnTo>
                      <a:pt x="1524863" y="287424"/>
                    </a:lnTo>
                    <a:lnTo>
                      <a:pt x="1538881" y="303569"/>
                    </a:lnTo>
                    <a:lnTo>
                      <a:pt x="1552371" y="319449"/>
                    </a:lnTo>
                    <a:lnTo>
                      <a:pt x="1565596" y="335858"/>
                    </a:lnTo>
                    <a:lnTo>
                      <a:pt x="1578292" y="352796"/>
                    </a:lnTo>
                    <a:lnTo>
                      <a:pt x="1590724" y="369735"/>
                    </a:lnTo>
                    <a:lnTo>
                      <a:pt x="1602627" y="386938"/>
                    </a:lnTo>
                    <a:lnTo>
                      <a:pt x="1614265" y="404935"/>
                    </a:lnTo>
                    <a:lnTo>
                      <a:pt x="1625639" y="422667"/>
                    </a:lnTo>
                    <a:lnTo>
                      <a:pt x="1636219" y="440929"/>
                    </a:lnTo>
                    <a:lnTo>
                      <a:pt x="1646534" y="459455"/>
                    </a:lnTo>
                    <a:lnTo>
                      <a:pt x="1656585" y="478247"/>
                    </a:lnTo>
                    <a:lnTo>
                      <a:pt x="1666108" y="497038"/>
                    </a:lnTo>
                    <a:lnTo>
                      <a:pt x="1675101" y="516358"/>
                    </a:lnTo>
                    <a:lnTo>
                      <a:pt x="1683565" y="535943"/>
                    </a:lnTo>
                    <a:lnTo>
                      <a:pt x="1691764" y="555528"/>
                    </a:lnTo>
                    <a:lnTo>
                      <a:pt x="1699170" y="575643"/>
                    </a:lnTo>
                    <a:lnTo>
                      <a:pt x="1706577" y="596022"/>
                    </a:lnTo>
                    <a:lnTo>
                      <a:pt x="1712925" y="616401"/>
                    </a:lnTo>
                    <a:lnTo>
                      <a:pt x="1719273" y="637309"/>
                    </a:lnTo>
                    <a:lnTo>
                      <a:pt x="1725092" y="658218"/>
                    </a:lnTo>
                    <a:lnTo>
                      <a:pt x="1730382" y="679126"/>
                    </a:lnTo>
                    <a:lnTo>
                      <a:pt x="1734614" y="700564"/>
                    </a:lnTo>
                    <a:lnTo>
                      <a:pt x="1739111" y="721737"/>
                    </a:lnTo>
                    <a:lnTo>
                      <a:pt x="1742549" y="743439"/>
                    </a:lnTo>
                    <a:lnTo>
                      <a:pt x="1745723" y="765406"/>
                    </a:lnTo>
                    <a:lnTo>
                      <a:pt x="1748104" y="787373"/>
                    </a:lnTo>
                    <a:lnTo>
                      <a:pt x="1749955" y="809605"/>
                    </a:lnTo>
                    <a:lnTo>
                      <a:pt x="1751542" y="831837"/>
                    </a:lnTo>
                    <a:lnTo>
                      <a:pt x="1752336" y="854598"/>
                    </a:lnTo>
                    <a:lnTo>
                      <a:pt x="1752600" y="877094"/>
                    </a:lnTo>
                    <a:lnTo>
                      <a:pt x="1752336" y="899590"/>
                    </a:lnTo>
                    <a:lnTo>
                      <a:pt x="1751542" y="922351"/>
                    </a:lnTo>
                    <a:lnTo>
                      <a:pt x="1749955" y="944583"/>
                    </a:lnTo>
                    <a:lnTo>
                      <a:pt x="1748104" y="966550"/>
                    </a:lnTo>
                    <a:lnTo>
                      <a:pt x="1745723" y="988782"/>
                    </a:lnTo>
                    <a:lnTo>
                      <a:pt x="1742549" y="1010220"/>
                    </a:lnTo>
                    <a:lnTo>
                      <a:pt x="1739111" y="1031922"/>
                    </a:lnTo>
                    <a:lnTo>
                      <a:pt x="1734614" y="1053624"/>
                    </a:lnTo>
                    <a:lnTo>
                      <a:pt x="1730382" y="1075062"/>
                    </a:lnTo>
                    <a:lnTo>
                      <a:pt x="1725092" y="1095970"/>
                    </a:lnTo>
                    <a:lnTo>
                      <a:pt x="1719273" y="1116879"/>
                    </a:lnTo>
                    <a:lnTo>
                      <a:pt x="1712925" y="1137523"/>
                    </a:lnTo>
                    <a:lnTo>
                      <a:pt x="1706577" y="1157902"/>
                    </a:lnTo>
                    <a:lnTo>
                      <a:pt x="1699170" y="1178016"/>
                    </a:lnTo>
                    <a:lnTo>
                      <a:pt x="1691764" y="1198130"/>
                    </a:lnTo>
                    <a:lnTo>
                      <a:pt x="1683565" y="1217980"/>
                    </a:lnTo>
                    <a:lnTo>
                      <a:pt x="1675101" y="1237565"/>
                    </a:lnTo>
                    <a:lnTo>
                      <a:pt x="1666108" y="1256886"/>
                    </a:lnTo>
                    <a:lnTo>
                      <a:pt x="1656585" y="1275941"/>
                    </a:lnTo>
                    <a:lnTo>
                      <a:pt x="1646534" y="1294733"/>
                    </a:lnTo>
                    <a:lnTo>
                      <a:pt x="1636219" y="1313259"/>
                    </a:lnTo>
                    <a:lnTo>
                      <a:pt x="1625639" y="1331521"/>
                    </a:lnTo>
                    <a:lnTo>
                      <a:pt x="1614265" y="1349253"/>
                    </a:lnTo>
                    <a:lnTo>
                      <a:pt x="1602627" y="1366986"/>
                    </a:lnTo>
                    <a:lnTo>
                      <a:pt x="1590724" y="1384453"/>
                    </a:lnTo>
                    <a:lnTo>
                      <a:pt x="1578292" y="1401392"/>
                    </a:lnTo>
                    <a:lnTo>
                      <a:pt x="1565596" y="1418066"/>
                    </a:lnTo>
                    <a:lnTo>
                      <a:pt x="1552371" y="1434475"/>
                    </a:lnTo>
                    <a:lnTo>
                      <a:pt x="1538881" y="1450619"/>
                    </a:lnTo>
                    <a:lnTo>
                      <a:pt x="1524863" y="1466234"/>
                    </a:lnTo>
                    <a:lnTo>
                      <a:pt x="1510315" y="1481585"/>
                    </a:lnTo>
                    <a:lnTo>
                      <a:pt x="1495503" y="1496671"/>
                    </a:lnTo>
                    <a:lnTo>
                      <a:pt x="1480426" y="1511492"/>
                    </a:lnTo>
                    <a:lnTo>
                      <a:pt x="1465085" y="1525784"/>
                    </a:lnTo>
                    <a:lnTo>
                      <a:pt x="1449479" y="1540075"/>
                    </a:lnTo>
                    <a:lnTo>
                      <a:pt x="1433609" y="1553573"/>
                    </a:lnTo>
                    <a:lnTo>
                      <a:pt x="1416945" y="1566542"/>
                    </a:lnTo>
                    <a:lnTo>
                      <a:pt x="1400282" y="1579510"/>
                    </a:lnTo>
                    <a:lnTo>
                      <a:pt x="1383353" y="1591949"/>
                    </a:lnTo>
                    <a:lnTo>
                      <a:pt x="1365896" y="1603859"/>
                    </a:lnTo>
                    <a:lnTo>
                      <a:pt x="1348439" y="1615505"/>
                    </a:lnTo>
                    <a:lnTo>
                      <a:pt x="1330453" y="1626885"/>
                    </a:lnTo>
                    <a:lnTo>
                      <a:pt x="1312202" y="1637472"/>
                    </a:lnTo>
                    <a:lnTo>
                      <a:pt x="1293687" y="1647793"/>
                    </a:lnTo>
                    <a:lnTo>
                      <a:pt x="1274907" y="1657851"/>
                    </a:lnTo>
                    <a:lnTo>
                      <a:pt x="1255863" y="1667379"/>
                    </a:lnTo>
                    <a:lnTo>
                      <a:pt x="1236818" y="1676377"/>
                    </a:lnTo>
                    <a:lnTo>
                      <a:pt x="1216981" y="1684846"/>
                    </a:lnTo>
                    <a:lnTo>
                      <a:pt x="1197407" y="1693051"/>
                    </a:lnTo>
                    <a:lnTo>
                      <a:pt x="1177305" y="1700726"/>
                    </a:lnTo>
                    <a:lnTo>
                      <a:pt x="1157203" y="1707607"/>
                    </a:lnTo>
                    <a:lnTo>
                      <a:pt x="1136572" y="1714753"/>
                    </a:lnTo>
                    <a:lnTo>
                      <a:pt x="1115940" y="1720576"/>
                    </a:lnTo>
                    <a:lnTo>
                      <a:pt x="1095045" y="1726134"/>
                    </a:lnTo>
                    <a:lnTo>
                      <a:pt x="1074149" y="1731427"/>
                    </a:lnTo>
                    <a:lnTo>
                      <a:pt x="1052724" y="1736191"/>
                    </a:lnTo>
                    <a:lnTo>
                      <a:pt x="1031299" y="1740426"/>
                    </a:lnTo>
                    <a:lnTo>
                      <a:pt x="1009610" y="1743866"/>
                    </a:lnTo>
                    <a:lnTo>
                      <a:pt x="987656" y="1747042"/>
                    </a:lnTo>
                    <a:lnTo>
                      <a:pt x="965702" y="1749424"/>
                    </a:lnTo>
                    <a:lnTo>
                      <a:pt x="943749" y="1751277"/>
                    </a:lnTo>
                    <a:lnTo>
                      <a:pt x="921266" y="1752865"/>
                    </a:lnTo>
                    <a:lnTo>
                      <a:pt x="899048" y="1753923"/>
                    </a:lnTo>
                    <a:lnTo>
                      <a:pt x="876300" y="1754188"/>
                    </a:lnTo>
                    <a:lnTo>
                      <a:pt x="853817" y="1753923"/>
                    </a:lnTo>
                    <a:lnTo>
                      <a:pt x="831335" y="1752865"/>
                    </a:lnTo>
                    <a:lnTo>
                      <a:pt x="809116" y="1751277"/>
                    </a:lnTo>
                    <a:lnTo>
                      <a:pt x="786898" y="1749424"/>
                    </a:lnTo>
                    <a:lnTo>
                      <a:pt x="764944" y="1747042"/>
                    </a:lnTo>
                    <a:lnTo>
                      <a:pt x="742990" y="1743866"/>
                    </a:lnTo>
                    <a:lnTo>
                      <a:pt x="721301" y="1740426"/>
                    </a:lnTo>
                    <a:lnTo>
                      <a:pt x="699876" y="1736191"/>
                    </a:lnTo>
                    <a:lnTo>
                      <a:pt x="678716" y="1731427"/>
                    </a:lnTo>
                    <a:lnTo>
                      <a:pt x="657820" y="1726134"/>
                    </a:lnTo>
                    <a:lnTo>
                      <a:pt x="636660" y="1720576"/>
                    </a:lnTo>
                    <a:lnTo>
                      <a:pt x="616028" y="1714753"/>
                    </a:lnTo>
                    <a:lnTo>
                      <a:pt x="595662" y="1707607"/>
                    </a:lnTo>
                    <a:lnTo>
                      <a:pt x="575295" y="1700726"/>
                    </a:lnTo>
                    <a:lnTo>
                      <a:pt x="555193" y="1693051"/>
                    </a:lnTo>
                    <a:lnTo>
                      <a:pt x="535619" y="1684846"/>
                    </a:lnTo>
                    <a:lnTo>
                      <a:pt x="516046" y="1676377"/>
                    </a:lnTo>
                    <a:lnTo>
                      <a:pt x="496737" y="1667379"/>
                    </a:lnTo>
                    <a:lnTo>
                      <a:pt x="477958" y="1657851"/>
                    </a:lnTo>
                    <a:lnTo>
                      <a:pt x="458913" y="1647793"/>
                    </a:lnTo>
                    <a:lnTo>
                      <a:pt x="440663" y="1637472"/>
                    </a:lnTo>
                    <a:lnTo>
                      <a:pt x="422412" y="1626885"/>
                    </a:lnTo>
                    <a:lnTo>
                      <a:pt x="404161" y="1615505"/>
                    </a:lnTo>
                    <a:lnTo>
                      <a:pt x="386704" y="1603859"/>
                    </a:lnTo>
                    <a:lnTo>
                      <a:pt x="369511" y="1591949"/>
                    </a:lnTo>
                    <a:lnTo>
                      <a:pt x="352318" y="1579510"/>
                    </a:lnTo>
                    <a:lnTo>
                      <a:pt x="335655" y="1566542"/>
                    </a:lnTo>
                    <a:lnTo>
                      <a:pt x="319255" y="1553573"/>
                    </a:lnTo>
                    <a:lnTo>
                      <a:pt x="303121" y="1540075"/>
                    </a:lnTo>
                    <a:lnTo>
                      <a:pt x="287251" y="1525784"/>
                    </a:lnTo>
                    <a:lnTo>
                      <a:pt x="271909" y="1511492"/>
                    </a:lnTo>
                    <a:lnTo>
                      <a:pt x="256833" y="1496671"/>
                    </a:lnTo>
                    <a:lnTo>
                      <a:pt x="242285" y="1481585"/>
                    </a:lnTo>
                    <a:lnTo>
                      <a:pt x="227737" y="1466234"/>
                    </a:lnTo>
                    <a:lnTo>
                      <a:pt x="213983" y="1450619"/>
                    </a:lnTo>
                    <a:lnTo>
                      <a:pt x="200229" y="1434475"/>
                    </a:lnTo>
                    <a:lnTo>
                      <a:pt x="187004" y="1418066"/>
                    </a:lnTo>
                    <a:lnTo>
                      <a:pt x="174308" y="1401392"/>
                    </a:lnTo>
                    <a:lnTo>
                      <a:pt x="161876" y="1384453"/>
                    </a:lnTo>
                    <a:lnTo>
                      <a:pt x="149709" y="1366986"/>
                    </a:lnTo>
                    <a:lnTo>
                      <a:pt x="138071" y="1349253"/>
                    </a:lnTo>
                    <a:lnTo>
                      <a:pt x="126961" y="1331521"/>
                    </a:lnTo>
                    <a:lnTo>
                      <a:pt x="116117" y="1313259"/>
                    </a:lnTo>
                    <a:lnTo>
                      <a:pt x="105801" y="1294733"/>
                    </a:lnTo>
                    <a:lnTo>
                      <a:pt x="95750" y="1275941"/>
                    </a:lnTo>
                    <a:lnTo>
                      <a:pt x="86492" y="1256886"/>
                    </a:lnTo>
                    <a:lnTo>
                      <a:pt x="77499" y="1237565"/>
                    </a:lnTo>
                    <a:lnTo>
                      <a:pt x="69035" y="1217980"/>
                    </a:lnTo>
                    <a:lnTo>
                      <a:pt x="60836" y="1198130"/>
                    </a:lnTo>
                    <a:lnTo>
                      <a:pt x="53165" y="1178016"/>
                    </a:lnTo>
                    <a:lnTo>
                      <a:pt x="46023" y="1157902"/>
                    </a:lnTo>
                    <a:lnTo>
                      <a:pt x="39411" y="1137523"/>
                    </a:lnTo>
                    <a:lnTo>
                      <a:pt x="33327" y="1116879"/>
                    </a:lnTo>
                    <a:lnTo>
                      <a:pt x="27508" y="1095970"/>
                    </a:lnTo>
                    <a:lnTo>
                      <a:pt x="22483" y="1075062"/>
                    </a:lnTo>
                    <a:lnTo>
                      <a:pt x="17721" y="1053624"/>
                    </a:lnTo>
                    <a:lnTo>
                      <a:pt x="13754" y="1031922"/>
                    </a:lnTo>
                    <a:lnTo>
                      <a:pt x="10051" y="1010220"/>
                    </a:lnTo>
                    <a:lnTo>
                      <a:pt x="6877" y="988782"/>
                    </a:lnTo>
                    <a:lnTo>
                      <a:pt x="4496" y="966550"/>
                    </a:lnTo>
                    <a:lnTo>
                      <a:pt x="2380" y="944583"/>
                    </a:lnTo>
                    <a:lnTo>
                      <a:pt x="1322" y="922351"/>
                    </a:lnTo>
                    <a:lnTo>
                      <a:pt x="264" y="899590"/>
                    </a:lnTo>
                    <a:lnTo>
                      <a:pt x="0" y="877094"/>
                    </a:lnTo>
                    <a:lnTo>
                      <a:pt x="264" y="854598"/>
                    </a:lnTo>
                    <a:lnTo>
                      <a:pt x="1322" y="831837"/>
                    </a:lnTo>
                    <a:lnTo>
                      <a:pt x="2380" y="809605"/>
                    </a:lnTo>
                    <a:lnTo>
                      <a:pt x="4496" y="787373"/>
                    </a:lnTo>
                    <a:lnTo>
                      <a:pt x="6877" y="765406"/>
                    </a:lnTo>
                    <a:lnTo>
                      <a:pt x="10051" y="743439"/>
                    </a:lnTo>
                    <a:lnTo>
                      <a:pt x="13754" y="721737"/>
                    </a:lnTo>
                    <a:lnTo>
                      <a:pt x="17721" y="700564"/>
                    </a:lnTo>
                    <a:lnTo>
                      <a:pt x="22483" y="679126"/>
                    </a:lnTo>
                    <a:lnTo>
                      <a:pt x="27508" y="658218"/>
                    </a:lnTo>
                    <a:lnTo>
                      <a:pt x="33327" y="637309"/>
                    </a:lnTo>
                    <a:lnTo>
                      <a:pt x="39411" y="616401"/>
                    </a:lnTo>
                    <a:lnTo>
                      <a:pt x="46023" y="596022"/>
                    </a:lnTo>
                    <a:lnTo>
                      <a:pt x="53165" y="575643"/>
                    </a:lnTo>
                    <a:lnTo>
                      <a:pt x="60836" y="555528"/>
                    </a:lnTo>
                    <a:lnTo>
                      <a:pt x="69035" y="535943"/>
                    </a:lnTo>
                    <a:lnTo>
                      <a:pt x="77499" y="516358"/>
                    </a:lnTo>
                    <a:lnTo>
                      <a:pt x="86492" y="497038"/>
                    </a:lnTo>
                    <a:lnTo>
                      <a:pt x="95750" y="478247"/>
                    </a:lnTo>
                    <a:lnTo>
                      <a:pt x="105801" y="459455"/>
                    </a:lnTo>
                    <a:lnTo>
                      <a:pt x="116117" y="440929"/>
                    </a:lnTo>
                    <a:lnTo>
                      <a:pt x="126961" y="422667"/>
                    </a:lnTo>
                    <a:lnTo>
                      <a:pt x="138071" y="404935"/>
                    </a:lnTo>
                    <a:lnTo>
                      <a:pt x="149709" y="386938"/>
                    </a:lnTo>
                    <a:lnTo>
                      <a:pt x="161876" y="369735"/>
                    </a:lnTo>
                    <a:lnTo>
                      <a:pt x="174308" y="352796"/>
                    </a:lnTo>
                    <a:lnTo>
                      <a:pt x="187004" y="335858"/>
                    </a:lnTo>
                    <a:lnTo>
                      <a:pt x="200229" y="319449"/>
                    </a:lnTo>
                    <a:lnTo>
                      <a:pt x="213983" y="303569"/>
                    </a:lnTo>
                    <a:lnTo>
                      <a:pt x="227737" y="287424"/>
                    </a:lnTo>
                    <a:lnTo>
                      <a:pt x="242285" y="272074"/>
                    </a:lnTo>
                    <a:lnTo>
                      <a:pt x="256833" y="257253"/>
                    </a:lnTo>
                    <a:lnTo>
                      <a:pt x="271909" y="242432"/>
                    </a:lnTo>
                    <a:lnTo>
                      <a:pt x="287251" y="228404"/>
                    </a:lnTo>
                    <a:lnTo>
                      <a:pt x="303121" y="214113"/>
                    </a:lnTo>
                    <a:lnTo>
                      <a:pt x="319255" y="200615"/>
                    </a:lnTo>
                    <a:lnTo>
                      <a:pt x="335655" y="187117"/>
                    </a:lnTo>
                    <a:lnTo>
                      <a:pt x="352318" y="174413"/>
                    </a:lnTo>
                    <a:lnTo>
                      <a:pt x="369511" y="162239"/>
                    </a:lnTo>
                    <a:lnTo>
                      <a:pt x="386704" y="149799"/>
                    </a:lnTo>
                    <a:lnTo>
                      <a:pt x="404161" y="138154"/>
                    </a:lnTo>
                    <a:lnTo>
                      <a:pt x="422412" y="127303"/>
                    </a:lnTo>
                    <a:lnTo>
                      <a:pt x="440663" y="116452"/>
                    </a:lnTo>
                    <a:lnTo>
                      <a:pt x="458913" y="105865"/>
                    </a:lnTo>
                    <a:lnTo>
                      <a:pt x="477958" y="96337"/>
                    </a:lnTo>
                    <a:lnTo>
                      <a:pt x="496737" y="86545"/>
                    </a:lnTo>
                    <a:lnTo>
                      <a:pt x="516046" y="77811"/>
                    </a:lnTo>
                    <a:lnTo>
                      <a:pt x="535619" y="69077"/>
                    </a:lnTo>
                    <a:lnTo>
                      <a:pt x="555193" y="60873"/>
                    </a:lnTo>
                    <a:lnTo>
                      <a:pt x="575295" y="53197"/>
                    </a:lnTo>
                    <a:lnTo>
                      <a:pt x="595662" y="46051"/>
                    </a:lnTo>
                    <a:lnTo>
                      <a:pt x="616028" y="39435"/>
                    </a:lnTo>
                    <a:lnTo>
                      <a:pt x="636660" y="33348"/>
                    </a:lnTo>
                    <a:lnTo>
                      <a:pt x="657820" y="27525"/>
                    </a:lnTo>
                    <a:lnTo>
                      <a:pt x="678716" y="22496"/>
                    </a:lnTo>
                    <a:lnTo>
                      <a:pt x="699876" y="17997"/>
                    </a:lnTo>
                    <a:lnTo>
                      <a:pt x="721301" y="13763"/>
                    </a:lnTo>
                    <a:lnTo>
                      <a:pt x="742990" y="10057"/>
                    </a:lnTo>
                    <a:lnTo>
                      <a:pt x="764944" y="7146"/>
                    </a:lnTo>
                    <a:lnTo>
                      <a:pt x="786898" y="4764"/>
                    </a:lnTo>
                    <a:lnTo>
                      <a:pt x="809116" y="2382"/>
                    </a:lnTo>
                    <a:lnTo>
                      <a:pt x="831335" y="1323"/>
                    </a:lnTo>
                    <a:lnTo>
                      <a:pt x="853817" y="265"/>
                    </a:lnTo>
                    <a:lnTo>
                      <a:pt x="87630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32"/>
            <p:cNvGrpSpPr/>
            <p:nvPr/>
          </p:nvGrpSpPr>
          <p:grpSpPr>
            <a:xfrm>
              <a:off x="6057736" y="1509247"/>
              <a:ext cx="1375836" cy="1498258"/>
              <a:chOff x="7567273" y="3027509"/>
              <a:chExt cx="1834926" cy="1997677"/>
            </a:xfrm>
          </p:grpSpPr>
          <p:sp>
            <p:nvSpPr>
              <p:cNvPr id="61" name="任意多边形 33"/>
              <p:cNvSpPr/>
              <p:nvPr/>
            </p:nvSpPr>
            <p:spPr>
              <a:xfrm>
                <a:off x="7567273" y="3027509"/>
                <a:ext cx="1834926" cy="1997677"/>
              </a:xfrm>
              <a:custGeom>
                <a:avLst/>
                <a:gdLst>
                  <a:gd name="connsiteX0" fmla="*/ 917463 w 1834926"/>
                  <a:gd name="connsiteY0" fmla="*/ 0 h 1997677"/>
                  <a:gd name="connsiteX1" fmla="*/ 1834926 w 1834926"/>
                  <a:gd name="connsiteY1" fmla="*/ 917463 h 1997677"/>
                  <a:gd name="connsiteX2" fmla="*/ 1102364 w 1834926"/>
                  <a:gd name="connsiteY2" fmla="*/ 1816287 h 1997677"/>
                  <a:gd name="connsiteX3" fmla="*/ 1016983 w 1834926"/>
                  <a:gd name="connsiteY3" fmla="*/ 1829317 h 1997677"/>
                  <a:gd name="connsiteX4" fmla="*/ 930925 w 1834926"/>
                  <a:gd name="connsiteY4" fmla="*/ 1997677 h 1997677"/>
                  <a:gd name="connsiteX5" fmla="*/ 850447 w 1834926"/>
                  <a:gd name="connsiteY5" fmla="*/ 1831542 h 1997677"/>
                  <a:gd name="connsiteX6" fmla="*/ 823658 w 1834926"/>
                  <a:gd name="connsiteY6" fmla="*/ 1830189 h 1997677"/>
                  <a:gd name="connsiteX7" fmla="*/ 0 w 1834926"/>
                  <a:gd name="connsiteY7" fmla="*/ 917463 h 1997677"/>
                  <a:gd name="connsiteX8" fmla="*/ 917463 w 1834926"/>
                  <a:gd name="connsiteY8" fmla="*/ 0 h 1997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4926" h="1997677">
                    <a:moveTo>
                      <a:pt x="917463" y="0"/>
                    </a:moveTo>
                    <a:cubicBezTo>
                      <a:pt x="1424164" y="0"/>
                      <a:pt x="1834926" y="410762"/>
                      <a:pt x="1834926" y="917463"/>
                    </a:cubicBezTo>
                    <a:cubicBezTo>
                      <a:pt x="1834926" y="1360827"/>
                      <a:pt x="1520436" y="1730737"/>
                      <a:pt x="1102364" y="1816287"/>
                    </a:cubicBezTo>
                    <a:lnTo>
                      <a:pt x="1016983" y="1829317"/>
                    </a:lnTo>
                    <a:lnTo>
                      <a:pt x="930925" y="1997677"/>
                    </a:lnTo>
                    <a:lnTo>
                      <a:pt x="850447" y="1831542"/>
                    </a:lnTo>
                    <a:lnTo>
                      <a:pt x="823658" y="1830189"/>
                    </a:lnTo>
                    <a:cubicBezTo>
                      <a:pt x="361022" y="1783206"/>
                      <a:pt x="0" y="1392495"/>
                      <a:pt x="0" y="917463"/>
                    </a:cubicBezTo>
                    <a:cubicBezTo>
                      <a:pt x="0" y="410762"/>
                      <a:pt x="410762" y="0"/>
                      <a:pt x="9174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KSO_Shape"/>
              <p:cNvSpPr>
                <a:spLocks/>
              </p:cNvSpPr>
              <p:nvPr/>
            </p:nvSpPr>
            <p:spPr bwMode="auto">
              <a:xfrm>
                <a:off x="8037333" y="3521576"/>
                <a:ext cx="897281" cy="747733"/>
              </a:xfrm>
              <a:custGeom>
                <a:avLst/>
                <a:gdLst>
                  <a:gd name="T0" fmla="*/ 2147483646 w 282"/>
                  <a:gd name="T1" fmla="*/ 2147483646 h 235"/>
                  <a:gd name="T2" fmla="*/ 2147483646 w 282"/>
                  <a:gd name="T3" fmla="*/ 2147483646 h 235"/>
                  <a:gd name="T4" fmla="*/ 2147483646 w 282"/>
                  <a:gd name="T5" fmla="*/ 2147483646 h 235"/>
                  <a:gd name="T6" fmla="*/ 2147483646 w 282"/>
                  <a:gd name="T7" fmla="*/ 2147483646 h 235"/>
                  <a:gd name="T8" fmla="*/ 2147483646 w 282"/>
                  <a:gd name="T9" fmla="*/ 2147483646 h 235"/>
                  <a:gd name="T10" fmla="*/ 2147483646 w 282"/>
                  <a:gd name="T11" fmla="*/ 2147483646 h 235"/>
                  <a:gd name="T12" fmla="*/ 2147483646 w 282"/>
                  <a:gd name="T13" fmla="*/ 2147483646 h 235"/>
                  <a:gd name="T14" fmla="*/ 2147483646 w 282"/>
                  <a:gd name="T15" fmla="*/ 2147483646 h 235"/>
                  <a:gd name="T16" fmla="*/ 2147483646 w 282"/>
                  <a:gd name="T17" fmla="*/ 2147483646 h 235"/>
                  <a:gd name="T18" fmla="*/ 2147483646 w 282"/>
                  <a:gd name="T19" fmla="*/ 2147483646 h 235"/>
                  <a:gd name="T20" fmla="*/ 2147483646 w 282"/>
                  <a:gd name="T21" fmla="*/ 2147483646 h 235"/>
                  <a:gd name="T22" fmla="*/ 2147483646 w 282"/>
                  <a:gd name="T23" fmla="*/ 2147483646 h 235"/>
                  <a:gd name="T24" fmla="*/ 2147483646 w 282"/>
                  <a:gd name="T25" fmla="*/ 2147483646 h 235"/>
                  <a:gd name="T26" fmla="*/ 2147483646 w 282"/>
                  <a:gd name="T27" fmla="*/ 2147483646 h 235"/>
                  <a:gd name="T28" fmla="*/ 2147483646 w 282"/>
                  <a:gd name="T29" fmla="*/ 2147483646 h 235"/>
                  <a:gd name="T30" fmla="*/ 2147483646 w 282"/>
                  <a:gd name="T31" fmla="*/ 2147483646 h 235"/>
                  <a:gd name="T32" fmla="*/ 2147483646 w 282"/>
                  <a:gd name="T33" fmla="*/ 2147483646 h 235"/>
                  <a:gd name="T34" fmla="*/ 2147483646 w 282"/>
                  <a:gd name="T35" fmla="*/ 2147483646 h 235"/>
                  <a:gd name="T36" fmla="*/ 2147483646 w 282"/>
                  <a:gd name="T37" fmla="*/ 2147483646 h 235"/>
                  <a:gd name="T38" fmla="*/ 2147483646 w 282"/>
                  <a:gd name="T39" fmla="*/ 2147483646 h 235"/>
                  <a:gd name="T40" fmla="*/ 2147483646 w 282"/>
                  <a:gd name="T41" fmla="*/ 2147483646 h 235"/>
                  <a:gd name="T42" fmla="*/ 2147483646 w 282"/>
                  <a:gd name="T43" fmla="*/ 2147483646 h 235"/>
                  <a:gd name="T44" fmla="*/ 2147483646 w 282"/>
                  <a:gd name="T45" fmla="*/ 2147483646 h 235"/>
                  <a:gd name="T46" fmla="*/ 2147483646 w 282"/>
                  <a:gd name="T47" fmla="*/ 2147483646 h 235"/>
                  <a:gd name="T48" fmla="*/ 2147483646 w 282"/>
                  <a:gd name="T49" fmla="*/ 2147483646 h 235"/>
                  <a:gd name="T50" fmla="*/ 2147483646 w 282"/>
                  <a:gd name="T51" fmla="*/ 2147483646 h 235"/>
                  <a:gd name="T52" fmla="*/ 2147483646 w 282"/>
                  <a:gd name="T53" fmla="*/ 2147483646 h 235"/>
                  <a:gd name="T54" fmla="*/ 2147483646 w 282"/>
                  <a:gd name="T55" fmla="*/ 2147483646 h 235"/>
                  <a:gd name="T56" fmla="*/ 2147483646 w 282"/>
                  <a:gd name="T57" fmla="*/ 2147483646 h 235"/>
                  <a:gd name="T58" fmla="*/ 2147483646 w 282"/>
                  <a:gd name="T59" fmla="*/ 2147483646 h 235"/>
                  <a:gd name="T60" fmla="*/ 2147483646 w 282"/>
                  <a:gd name="T61" fmla="*/ 2147483646 h 235"/>
                  <a:gd name="T62" fmla="*/ 2147483646 w 282"/>
                  <a:gd name="T63" fmla="*/ 2147483646 h 235"/>
                  <a:gd name="T64" fmla="*/ 2147483646 w 282"/>
                  <a:gd name="T65" fmla="*/ 2147483646 h 235"/>
                  <a:gd name="T66" fmla="*/ 2147483646 w 282"/>
                  <a:gd name="T67" fmla="*/ 2147483646 h 235"/>
                  <a:gd name="T68" fmla="*/ 2147483646 w 282"/>
                  <a:gd name="T69" fmla="*/ 2147483646 h 235"/>
                  <a:gd name="T70" fmla="*/ 2147483646 w 282"/>
                  <a:gd name="T71" fmla="*/ 2147483646 h 235"/>
                  <a:gd name="T72" fmla="*/ 2147483646 w 282"/>
                  <a:gd name="T73" fmla="*/ 2147483646 h 235"/>
                  <a:gd name="T74" fmla="*/ 2147483646 w 282"/>
                  <a:gd name="T75" fmla="*/ 2147483646 h 235"/>
                  <a:gd name="T76" fmla="*/ 2147483646 w 282"/>
                  <a:gd name="T77" fmla="*/ 2147483646 h 235"/>
                  <a:gd name="T78" fmla="*/ 2147483646 w 282"/>
                  <a:gd name="T79" fmla="*/ 2147483646 h 235"/>
                  <a:gd name="T80" fmla="*/ 2147483646 w 282"/>
                  <a:gd name="T81" fmla="*/ 2147483646 h 235"/>
                  <a:gd name="T82" fmla="*/ 2147483646 w 282"/>
                  <a:gd name="T83" fmla="*/ 2147483646 h 235"/>
                  <a:gd name="T84" fmla="*/ 2147483646 w 282"/>
                  <a:gd name="T85" fmla="*/ 2147483646 h 235"/>
                  <a:gd name="T86" fmla="*/ 2147483646 w 282"/>
                  <a:gd name="T87" fmla="*/ 2147483646 h 235"/>
                  <a:gd name="T88" fmla="*/ 2147483646 w 282"/>
                  <a:gd name="T89" fmla="*/ 2147483646 h 235"/>
                  <a:gd name="T90" fmla="*/ 2147483646 w 282"/>
                  <a:gd name="T91" fmla="*/ 2147483646 h 235"/>
                  <a:gd name="T92" fmla="*/ 2147483646 w 282"/>
                  <a:gd name="T93" fmla="*/ 2147483646 h 235"/>
                  <a:gd name="T94" fmla="*/ 2147483646 w 282"/>
                  <a:gd name="T95" fmla="*/ 2147483646 h 235"/>
                  <a:gd name="T96" fmla="*/ 2147483646 w 282"/>
                  <a:gd name="T97" fmla="*/ 2147483646 h 235"/>
                  <a:gd name="T98" fmla="*/ 2147483646 w 282"/>
                  <a:gd name="T99" fmla="*/ 2147483646 h 235"/>
                  <a:gd name="T100" fmla="*/ 2147483646 w 282"/>
                  <a:gd name="T101" fmla="*/ 2147483646 h 235"/>
                  <a:gd name="T102" fmla="*/ 0 w 282"/>
                  <a:gd name="T103" fmla="*/ 2147483646 h 235"/>
                  <a:gd name="T104" fmla="*/ 0 w 282"/>
                  <a:gd name="T105" fmla="*/ 2147483646 h 235"/>
                  <a:gd name="T106" fmla="*/ 2147483646 w 282"/>
                  <a:gd name="T107" fmla="*/ 2147483646 h 235"/>
                  <a:gd name="T108" fmla="*/ 2147483646 w 282"/>
                  <a:gd name="T109" fmla="*/ 2147483646 h 235"/>
                  <a:gd name="T110" fmla="*/ 2147483646 w 282"/>
                  <a:gd name="T111" fmla="*/ 2147483646 h 235"/>
                  <a:gd name="T112" fmla="*/ 2147483646 w 282"/>
                  <a:gd name="T113" fmla="*/ 2147483646 h 235"/>
                  <a:gd name="T114" fmla="*/ 2147483646 w 282"/>
                  <a:gd name="T115" fmla="*/ 2147483646 h 235"/>
                  <a:gd name="T116" fmla="*/ 2147483646 w 282"/>
                  <a:gd name="T117" fmla="*/ 2147483646 h 235"/>
                  <a:gd name="T118" fmla="*/ 2147483646 w 282"/>
                  <a:gd name="T119" fmla="*/ 2147483646 h 235"/>
                  <a:gd name="T120" fmla="*/ 2147483646 w 282"/>
                  <a:gd name="T121" fmla="*/ 2147483646 h 235"/>
                  <a:gd name="T122" fmla="*/ 2147483646 w 282"/>
                  <a:gd name="T123" fmla="*/ 2147483646 h 23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82" h="235">
                    <a:moveTo>
                      <a:pt x="28" y="131"/>
                    </a:move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44"/>
                      <a:pt x="36" y="36"/>
                      <a:pt x="46" y="36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36" y="148"/>
                      <a:pt x="28" y="140"/>
                      <a:pt x="28" y="131"/>
                    </a:cubicBezTo>
                    <a:close/>
                    <a:moveTo>
                      <a:pt x="214" y="131"/>
                    </a:move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4"/>
                      <a:pt x="207" y="36"/>
                      <a:pt x="197" y="36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80" y="148"/>
                      <a:pt x="180" y="148"/>
                      <a:pt x="180" y="148"/>
                    </a:cubicBezTo>
                    <a:cubicBezTo>
                      <a:pt x="197" y="148"/>
                      <a:pt x="197" y="148"/>
                      <a:pt x="197" y="148"/>
                    </a:cubicBezTo>
                    <a:cubicBezTo>
                      <a:pt x="207" y="148"/>
                      <a:pt x="214" y="140"/>
                      <a:pt x="214" y="131"/>
                    </a:cubicBezTo>
                    <a:close/>
                    <a:moveTo>
                      <a:pt x="154" y="36"/>
                    </a:moveTo>
                    <a:cubicBezTo>
                      <a:pt x="152" y="21"/>
                      <a:pt x="143" y="13"/>
                      <a:pt x="131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00" y="13"/>
                      <a:pt x="91" y="21"/>
                      <a:pt x="89" y="36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166" y="148"/>
                      <a:pt x="166" y="148"/>
                      <a:pt x="166" y="148"/>
                    </a:cubicBezTo>
                    <a:cubicBezTo>
                      <a:pt x="166" y="36"/>
                      <a:pt x="166" y="36"/>
                      <a:pt x="166" y="36"/>
                    </a:cubicBezTo>
                    <a:lnTo>
                      <a:pt x="154" y="36"/>
                    </a:lnTo>
                    <a:close/>
                    <a:moveTo>
                      <a:pt x="101" y="36"/>
                    </a:moveTo>
                    <a:cubicBezTo>
                      <a:pt x="102" y="23"/>
                      <a:pt x="110" y="23"/>
                      <a:pt x="112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7" y="23"/>
                      <a:pt x="141" y="27"/>
                      <a:pt x="142" y="36"/>
                    </a:cubicBezTo>
                    <a:lnTo>
                      <a:pt x="101" y="36"/>
                    </a:lnTo>
                    <a:close/>
                    <a:moveTo>
                      <a:pt x="42" y="187"/>
                    </a:moveTo>
                    <a:cubicBezTo>
                      <a:pt x="28" y="187"/>
                      <a:pt x="17" y="198"/>
                      <a:pt x="17" y="211"/>
                    </a:cubicBezTo>
                    <a:cubicBezTo>
                      <a:pt x="17" y="224"/>
                      <a:pt x="28" y="235"/>
                      <a:pt x="42" y="235"/>
                    </a:cubicBezTo>
                    <a:cubicBezTo>
                      <a:pt x="55" y="235"/>
                      <a:pt x="66" y="224"/>
                      <a:pt x="66" y="211"/>
                    </a:cubicBezTo>
                    <a:cubicBezTo>
                      <a:pt x="66" y="198"/>
                      <a:pt x="55" y="187"/>
                      <a:pt x="42" y="187"/>
                    </a:cubicBezTo>
                    <a:close/>
                    <a:moveTo>
                      <a:pt x="42" y="224"/>
                    </a:moveTo>
                    <a:cubicBezTo>
                      <a:pt x="34" y="224"/>
                      <a:pt x="29" y="218"/>
                      <a:pt x="29" y="211"/>
                    </a:cubicBezTo>
                    <a:cubicBezTo>
                      <a:pt x="29" y="204"/>
                      <a:pt x="34" y="198"/>
                      <a:pt x="42" y="198"/>
                    </a:cubicBezTo>
                    <a:cubicBezTo>
                      <a:pt x="49" y="198"/>
                      <a:pt x="54" y="204"/>
                      <a:pt x="54" y="211"/>
                    </a:cubicBezTo>
                    <a:cubicBezTo>
                      <a:pt x="54" y="218"/>
                      <a:pt x="49" y="224"/>
                      <a:pt x="42" y="224"/>
                    </a:cubicBezTo>
                    <a:close/>
                    <a:moveTo>
                      <a:pt x="202" y="187"/>
                    </a:moveTo>
                    <a:cubicBezTo>
                      <a:pt x="188" y="187"/>
                      <a:pt x="177" y="198"/>
                      <a:pt x="177" y="211"/>
                    </a:cubicBezTo>
                    <a:cubicBezTo>
                      <a:pt x="177" y="224"/>
                      <a:pt x="188" y="235"/>
                      <a:pt x="202" y="235"/>
                    </a:cubicBezTo>
                    <a:cubicBezTo>
                      <a:pt x="215" y="235"/>
                      <a:pt x="226" y="224"/>
                      <a:pt x="226" y="211"/>
                    </a:cubicBezTo>
                    <a:cubicBezTo>
                      <a:pt x="226" y="198"/>
                      <a:pt x="215" y="187"/>
                      <a:pt x="202" y="187"/>
                    </a:cubicBezTo>
                    <a:close/>
                    <a:moveTo>
                      <a:pt x="202" y="224"/>
                    </a:moveTo>
                    <a:cubicBezTo>
                      <a:pt x="194" y="224"/>
                      <a:pt x="189" y="218"/>
                      <a:pt x="189" y="211"/>
                    </a:cubicBezTo>
                    <a:cubicBezTo>
                      <a:pt x="189" y="204"/>
                      <a:pt x="194" y="198"/>
                      <a:pt x="202" y="198"/>
                    </a:cubicBezTo>
                    <a:cubicBezTo>
                      <a:pt x="209" y="198"/>
                      <a:pt x="214" y="204"/>
                      <a:pt x="214" y="211"/>
                    </a:cubicBezTo>
                    <a:cubicBezTo>
                      <a:pt x="214" y="218"/>
                      <a:pt x="209" y="224"/>
                      <a:pt x="202" y="224"/>
                    </a:cubicBezTo>
                    <a:close/>
                    <a:moveTo>
                      <a:pt x="275" y="20"/>
                    </a:moveTo>
                    <a:cubicBezTo>
                      <a:pt x="246" y="36"/>
                      <a:pt x="246" y="36"/>
                      <a:pt x="246" y="36"/>
                    </a:cubicBezTo>
                    <a:cubicBezTo>
                      <a:pt x="246" y="179"/>
                      <a:pt x="246" y="179"/>
                      <a:pt x="246" y="17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9" y="140"/>
                      <a:pt x="19" y="140"/>
                      <a:pt x="19" y="140"/>
                    </a:cubicBezTo>
                    <a:cubicBezTo>
                      <a:pt x="19" y="160"/>
                      <a:pt x="19" y="160"/>
                      <a:pt x="19" y="160"/>
                    </a:cubicBezTo>
                    <a:cubicBezTo>
                      <a:pt x="226" y="160"/>
                      <a:pt x="226" y="160"/>
                      <a:pt x="226" y="160"/>
                    </a:cubicBezTo>
                    <a:cubicBezTo>
                      <a:pt x="226" y="31"/>
                      <a:pt x="226" y="31"/>
                      <a:pt x="226" y="31"/>
                    </a:cubicBezTo>
                    <a:cubicBezTo>
                      <a:pt x="226" y="31"/>
                      <a:pt x="226" y="30"/>
                      <a:pt x="226" y="29"/>
                    </a:cubicBezTo>
                    <a:cubicBezTo>
                      <a:pt x="227" y="26"/>
                      <a:pt x="228" y="23"/>
                      <a:pt x="231" y="22"/>
                    </a:cubicBezTo>
                    <a:cubicBezTo>
                      <a:pt x="266" y="3"/>
                      <a:pt x="266" y="3"/>
                      <a:pt x="266" y="3"/>
                    </a:cubicBezTo>
                    <a:cubicBezTo>
                      <a:pt x="271" y="0"/>
                      <a:pt x="277" y="2"/>
                      <a:pt x="279" y="7"/>
                    </a:cubicBezTo>
                    <a:cubicBezTo>
                      <a:pt x="282" y="12"/>
                      <a:pt x="280" y="17"/>
                      <a:pt x="275" y="2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="ctr"/>
              <a:lstStyle/>
              <a:p>
                <a:endParaRPr lang="zh-CN" altLang="en-US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58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" y="0"/>
            <a:ext cx="863871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延伸之附加效益</a:t>
            </a:r>
          </a:p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Additional benefits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47291" y="6577616"/>
            <a:ext cx="1367796" cy="297421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algn="ctr"/>
            <a:r>
              <a: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566" y="260648"/>
            <a:ext cx="542741" cy="4070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91416" tIns="45708" rIns="91416" bIns="45708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65D7FF"/>
              </a:solidFill>
              <a:ea typeface="宋体" panose="02010600030101010101" pitchFamily="2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6200000">
            <a:off x="11135228" y="6665616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11773203" y="6672660"/>
            <a:ext cx="144016" cy="124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97496" y="5055229"/>
            <a:ext cx="287771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spc="300" dirty="0">
                <a:solidFill>
                  <a:srgbClr val="2895F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路邊違停檢舉</a:t>
            </a:r>
            <a:endParaRPr lang="zh-TW" altLang="en-US" sz="3200" dirty="0">
              <a:solidFill>
                <a:srgbClr val="2895F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9629" y="453837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rgbClr val="2895F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與臺哥大</a:t>
            </a:r>
            <a:r>
              <a:rPr lang="zh-TW" altLang="en-US" sz="3200" dirty="0">
                <a:solidFill>
                  <a:srgbClr val="2895F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合作</a:t>
            </a:r>
            <a:endParaRPr lang="zh-CN" altLang="en-US" sz="3200" dirty="0">
              <a:solidFill>
                <a:srgbClr val="2895F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00413" y="2641829"/>
            <a:ext cx="2646878" cy="565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rgbClr val="2895F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後台資料分析</a:t>
            </a:r>
            <a:endParaRPr lang="zh-TW" altLang="en-US" sz="3200" dirty="0">
              <a:solidFill>
                <a:srgbClr val="2895F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-7598" y="6547097"/>
            <a:ext cx="12199598" cy="31534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954778" y="1435483"/>
            <a:ext cx="4415630" cy="4363837"/>
            <a:chOff x="3057961" y="303499"/>
            <a:chExt cx="2924094" cy="2889796"/>
          </a:xfrm>
        </p:grpSpPr>
        <p:cxnSp>
          <p:nvCxnSpPr>
            <p:cNvPr id="78" name="直接连接符 11"/>
            <p:cNvCxnSpPr/>
            <p:nvPr/>
          </p:nvCxnSpPr>
          <p:spPr>
            <a:xfrm>
              <a:off x="4536741" y="363415"/>
              <a:ext cx="0" cy="1461311"/>
            </a:xfrm>
            <a:prstGeom prst="line">
              <a:avLst/>
            </a:prstGeom>
            <a:ln w="0">
              <a:solidFill>
                <a:srgbClr val="2DB2A4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17"/>
            <p:cNvGrpSpPr/>
            <p:nvPr/>
          </p:nvGrpSpPr>
          <p:grpSpPr>
            <a:xfrm>
              <a:off x="3494686" y="990880"/>
              <a:ext cx="2084110" cy="2084653"/>
              <a:chOff x="3325860" y="1074902"/>
              <a:chExt cx="2531533" cy="2531533"/>
            </a:xfrm>
          </p:grpSpPr>
          <p:sp>
            <p:nvSpPr>
              <p:cNvPr id="80" name="椭圆 18"/>
              <p:cNvSpPr/>
              <p:nvPr/>
            </p:nvSpPr>
            <p:spPr>
              <a:xfrm>
                <a:off x="3325860" y="1074902"/>
                <a:ext cx="2531533" cy="2531533"/>
              </a:xfrm>
              <a:prstGeom prst="ellipse">
                <a:avLst/>
              </a:prstGeom>
              <a:solidFill>
                <a:srgbClr val="2895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627"/>
              <p:cNvSpPr>
                <a:spLocks noEditPoints="1"/>
              </p:cNvSpPr>
              <p:nvPr/>
            </p:nvSpPr>
            <p:spPr bwMode="auto">
              <a:xfrm>
                <a:off x="4240957" y="1423611"/>
                <a:ext cx="627326" cy="780333"/>
              </a:xfrm>
              <a:custGeom>
                <a:avLst/>
                <a:gdLst>
                  <a:gd name="T0" fmla="*/ 7 w 123"/>
                  <a:gd name="T1" fmla="*/ 0 h 153"/>
                  <a:gd name="T2" fmla="*/ 116 w 123"/>
                  <a:gd name="T3" fmla="*/ 0 h 153"/>
                  <a:gd name="T4" fmla="*/ 123 w 123"/>
                  <a:gd name="T5" fmla="*/ 0 h 153"/>
                  <a:gd name="T6" fmla="*/ 123 w 123"/>
                  <a:gd name="T7" fmla="*/ 4 h 153"/>
                  <a:gd name="T8" fmla="*/ 123 w 123"/>
                  <a:gd name="T9" fmla="*/ 146 h 153"/>
                  <a:gd name="T10" fmla="*/ 123 w 123"/>
                  <a:gd name="T11" fmla="*/ 153 h 153"/>
                  <a:gd name="T12" fmla="*/ 116 w 123"/>
                  <a:gd name="T13" fmla="*/ 153 h 153"/>
                  <a:gd name="T14" fmla="*/ 38 w 123"/>
                  <a:gd name="T15" fmla="*/ 153 h 153"/>
                  <a:gd name="T16" fmla="*/ 38 w 123"/>
                  <a:gd name="T17" fmla="*/ 153 h 153"/>
                  <a:gd name="T18" fmla="*/ 36 w 123"/>
                  <a:gd name="T19" fmla="*/ 153 h 153"/>
                  <a:gd name="T20" fmla="*/ 3 w 123"/>
                  <a:gd name="T21" fmla="*/ 127 h 153"/>
                  <a:gd name="T22" fmla="*/ 0 w 123"/>
                  <a:gd name="T23" fmla="*/ 127 h 153"/>
                  <a:gd name="T24" fmla="*/ 0 w 123"/>
                  <a:gd name="T25" fmla="*/ 123 h 153"/>
                  <a:gd name="T26" fmla="*/ 0 w 123"/>
                  <a:gd name="T27" fmla="*/ 4 h 153"/>
                  <a:gd name="T28" fmla="*/ 0 w 123"/>
                  <a:gd name="T29" fmla="*/ 0 h 153"/>
                  <a:gd name="T30" fmla="*/ 7 w 123"/>
                  <a:gd name="T31" fmla="*/ 0 h 153"/>
                  <a:gd name="T32" fmla="*/ 7 w 123"/>
                  <a:gd name="T33" fmla="*/ 0 h 153"/>
                  <a:gd name="T34" fmla="*/ 12 w 123"/>
                  <a:gd name="T35" fmla="*/ 115 h 153"/>
                  <a:gd name="T36" fmla="*/ 33 w 123"/>
                  <a:gd name="T37" fmla="*/ 108 h 153"/>
                  <a:gd name="T38" fmla="*/ 36 w 123"/>
                  <a:gd name="T39" fmla="*/ 108 h 153"/>
                  <a:gd name="T40" fmla="*/ 36 w 123"/>
                  <a:gd name="T41" fmla="*/ 111 h 153"/>
                  <a:gd name="T42" fmla="*/ 45 w 123"/>
                  <a:gd name="T43" fmla="*/ 141 h 153"/>
                  <a:gd name="T44" fmla="*/ 112 w 123"/>
                  <a:gd name="T45" fmla="*/ 141 h 153"/>
                  <a:gd name="T46" fmla="*/ 112 w 123"/>
                  <a:gd name="T47" fmla="*/ 11 h 153"/>
                  <a:gd name="T48" fmla="*/ 12 w 123"/>
                  <a:gd name="T49" fmla="*/ 11 h 153"/>
                  <a:gd name="T50" fmla="*/ 12 w 123"/>
                  <a:gd name="T51" fmla="*/ 115 h 153"/>
                  <a:gd name="T52" fmla="*/ 12 w 123"/>
                  <a:gd name="T53" fmla="*/ 115 h 153"/>
                  <a:gd name="T54" fmla="*/ 38 w 123"/>
                  <a:gd name="T55" fmla="*/ 139 h 153"/>
                  <a:gd name="T56" fmla="*/ 31 w 123"/>
                  <a:gd name="T57" fmla="*/ 115 h 153"/>
                  <a:gd name="T58" fmla="*/ 15 w 123"/>
                  <a:gd name="T59" fmla="*/ 123 h 153"/>
                  <a:gd name="T60" fmla="*/ 38 w 123"/>
                  <a:gd name="T61" fmla="*/ 139 h 153"/>
                  <a:gd name="T62" fmla="*/ 38 w 123"/>
                  <a:gd name="T63" fmla="*/ 139 h 153"/>
                  <a:gd name="T64" fmla="*/ 29 w 123"/>
                  <a:gd name="T65" fmla="*/ 82 h 153"/>
                  <a:gd name="T66" fmla="*/ 29 w 123"/>
                  <a:gd name="T67" fmla="*/ 87 h 153"/>
                  <a:gd name="T68" fmla="*/ 95 w 123"/>
                  <a:gd name="T69" fmla="*/ 87 h 153"/>
                  <a:gd name="T70" fmla="*/ 95 w 123"/>
                  <a:gd name="T71" fmla="*/ 82 h 153"/>
                  <a:gd name="T72" fmla="*/ 29 w 123"/>
                  <a:gd name="T73" fmla="*/ 82 h 153"/>
                  <a:gd name="T74" fmla="*/ 29 w 123"/>
                  <a:gd name="T75" fmla="*/ 82 h 153"/>
                  <a:gd name="T76" fmla="*/ 29 w 123"/>
                  <a:gd name="T77" fmla="*/ 66 h 153"/>
                  <a:gd name="T78" fmla="*/ 29 w 123"/>
                  <a:gd name="T79" fmla="*/ 71 h 153"/>
                  <a:gd name="T80" fmla="*/ 95 w 123"/>
                  <a:gd name="T81" fmla="*/ 71 h 153"/>
                  <a:gd name="T82" fmla="*/ 95 w 123"/>
                  <a:gd name="T83" fmla="*/ 66 h 153"/>
                  <a:gd name="T84" fmla="*/ 29 w 123"/>
                  <a:gd name="T85" fmla="*/ 66 h 153"/>
                  <a:gd name="T86" fmla="*/ 29 w 123"/>
                  <a:gd name="T87" fmla="*/ 66 h 153"/>
                  <a:gd name="T88" fmla="*/ 29 w 123"/>
                  <a:gd name="T89" fmla="*/ 49 h 153"/>
                  <a:gd name="T90" fmla="*/ 29 w 123"/>
                  <a:gd name="T91" fmla="*/ 54 h 153"/>
                  <a:gd name="T92" fmla="*/ 95 w 123"/>
                  <a:gd name="T93" fmla="*/ 54 h 153"/>
                  <a:gd name="T94" fmla="*/ 95 w 123"/>
                  <a:gd name="T95" fmla="*/ 49 h 153"/>
                  <a:gd name="T96" fmla="*/ 29 w 123"/>
                  <a:gd name="T97" fmla="*/ 49 h 153"/>
                  <a:gd name="T98" fmla="*/ 29 w 123"/>
                  <a:gd name="T99" fmla="*/ 49 h 153"/>
                  <a:gd name="T100" fmla="*/ 29 w 123"/>
                  <a:gd name="T101" fmla="*/ 33 h 153"/>
                  <a:gd name="T102" fmla="*/ 29 w 123"/>
                  <a:gd name="T103" fmla="*/ 37 h 153"/>
                  <a:gd name="T104" fmla="*/ 95 w 123"/>
                  <a:gd name="T105" fmla="*/ 37 h 153"/>
                  <a:gd name="T106" fmla="*/ 95 w 123"/>
                  <a:gd name="T107" fmla="*/ 33 h 153"/>
                  <a:gd name="T108" fmla="*/ 29 w 123"/>
                  <a:gd name="T109" fmla="*/ 3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" h="153">
                    <a:moveTo>
                      <a:pt x="7" y="0"/>
                    </a:moveTo>
                    <a:lnTo>
                      <a:pt x="116" y="0"/>
                    </a:lnTo>
                    <a:lnTo>
                      <a:pt x="123" y="0"/>
                    </a:lnTo>
                    <a:lnTo>
                      <a:pt x="123" y="4"/>
                    </a:lnTo>
                    <a:lnTo>
                      <a:pt x="123" y="146"/>
                    </a:lnTo>
                    <a:lnTo>
                      <a:pt x="123" y="153"/>
                    </a:lnTo>
                    <a:lnTo>
                      <a:pt x="116" y="153"/>
                    </a:lnTo>
                    <a:lnTo>
                      <a:pt x="38" y="153"/>
                    </a:lnTo>
                    <a:lnTo>
                      <a:pt x="38" y="153"/>
                    </a:lnTo>
                    <a:lnTo>
                      <a:pt x="36" y="153"/>
                    </a:lnTo>
                    <a:lnTo>
                      <a:pt x="3" y="127"/>
                    </a:lnTo>
                    <a:lnTo>
                      <a:pt x="0" y="127"/>
                    </a:lnTo>
                    <a:lnTo>
                      <a:pt x="0" y="123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12" y="115"/>
                    </a:moveTo>
                    <a:lnTo>
                      <a:pt x="33" y="108"/>
                    </a:lnTo>
                    <a:lnTo>
                      <a:pt x="36" y="108"/>
                    </a:lnTo>
                    <a:lnTo>
                      <a:pt x="36" y="111"/>
                    </a:lnTo>
                    <a:lnTo>
                      <a:pt x="45" y="141"/>
                    </a:lnTo>
                    <a:lnTo>
                      <a:pt x="112" y="141"/>
                    </a:lnTo>
                    <a:lnTo>
                      <a:pt x="112" y="11"/>
                    </a:lnTo>
                    <a:lnTo>
                      <a:pt x="12" y="11"/>
                    </a:lnTo>
                    <a:lnTo>
                      <a:pt x="12" y="115"/>
                    </a:lnTo>
                    <a:lnTo>
                      <a:pt x="12" y="115"/>
                    </a:lnTo>
                    <a:close/>
                    <a:moveTo>
                      <a:pt x="38" y="139"/>
                    </a:moveTo>
                    <a:lnTo>
                      <a:pt x="31" y="115"/>
                    </a:lnTo>
                    <a:lnTo>
                      <a:pt x="15" y="123"/>
                    </a:lnTo>
                    <a:lnTo>
                      <a:pt x="38" y="139"/>
                    </a:lnTo>
                    <a:lnTo>
                      <a:pt x="38" y="139"/>
                    </a:lnTo>
                    <a:close/>
                    <a:moveTo>
                      <a:pt x="29" y="82"/>
                    </a:moveTo>
                    <a:lnTo>
                      <a:pt x="29" y="87"/>
                    </a:lnTo>
                    <a:lnTo>
                      <a:pt x="95" y="87"/>
                    </a:lnTo>
                    <a:lnTo>
                      <a:pt x="95" y="82"/>
                    </a:lnTo>
                    <a:lnTo>
                      <a:pt x="29" y="82"/>
                    </a:lnTo>
                    <a:lnTo>
                      <a:pt x="29" y="82"/>
                    </a:lnTo>
                    <a:close/>
                    <a:moveTo>
                      <a:pt x="29" y="66"/>
                    </a:moveTo>
                    <a:lnTo>
                      <a:pt x="29" y="71"/>
                    </a:lnTo>
                    <a:lnTo>
                      <a:pt x="95" y="71"/>
                    </a:lnTo>
                    <a:lnTo>
                      <a:pt x="95" y="66"/>
                    </a:lnTo>
                    <a:lnTo>
                      <a:pt x="29" y="66"/>
                    </a:lnTo>
                    <a:lnTo>
                      <a:pt x="29" y="66"/>
                    </a:lnTo>
                    <a:close/>
                    <a:moveTo>
                      <a:pt x="29" y="49"/>
                    </a:moveTo>
                    <a:lnTo>
                      <a:pt x="29" y="54"/>
                    </a:lnTo>
                    <a:lnTo>
                      <a:pt x="95" y="54"/>
                    </a:lnTo>
                    <a:lnTo>
                      <a:pt x="95" y="49"/>
                    </a:lnTo>
                    <a:lnTo>
                      <a:pt x="29" y="49"/>
                    </a:lnTo>
                    <a:lnTo>
                      <a:pt x="29" y="49"/>
                    </a:lnTo>
                    <a:close/>
                    <a:moveTo>
                      <a:pt x="29" y="33"/>
                    </a:moveTo>
                    <a:lnTo>
                      <a:pt x="29" y="37"/>
                    </a:lnTo>
                    <a:lnTo>
                      <a:pt x="95" y="37"/>
                    </a:lnTo>
                    <a:lnTo>
                      <a:pt x="95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文本框 23"/>
              <p:cNvSpPr txBox="1"/>
              <p:nvPr/>
            </p:nvSpPr>
            <p:spPr>
              <a:xfrm>
                <a:off x="3505189" y="2198316"/>
                <a:ext cx="2172875" cy="569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利潤來源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21"/>
            <p:cNvGrpSpPr/>
            <p:nvPr/>
          </p:nvGrpSpPr>
          <p:grpSpPr>
            <a:xfrm>
              <a:off x="3057961" y="1190550"/>
              <a:ext cx="704666" cy="704850"/>
              <a:chOff x="2386060" y="1495059"/>
              <a:chExt cx="939800" cy="939800"/>
            </a:xfrm>
          </p:grpSpPr>
          <p:sp>
            <p:nvSpPr>
              <p:cNvPr id="84" name="椭圆 22"/>
              <p:cNvSpPr/>
              <p:nvPr/>
            </p:nvSpPr>
            <p:spPr>
              <a:xfrm>
                <a:off x="2386060" y="1495059"/>
                <a:ext cx="939800" cy="9398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1986"/>
              <p:cNvSpPr>
                <a:spLocks/>
              </p:cNvSpPr>
              <p:nvPr/>
            </p:nvSpPr>
            <p:spPr bwMode="auto">
              <a:xfrm>
                <a:off x="2680513" y="1730231"/>
                <a:ext cx="366922" cy="346817"/>
              </a:xfrm>
              <a:custGeom>
                <a:avLst/>
                <a:gdLst>
                  <a:gd name="T0" fmla="*/ 164 w 165"/>
                  <a:gd name="T1" fmla="*/ 131 h 156"/>
                  <a:gd name="T2" fmla="*/ 145 w 165"/>
                  <a:gd name="T3" fmla="*/ 119 h 156"/>
                  <a:gd name="T4" fmla="*/ 119 w 165"/>
                  <a:gd name="T5" fmla="*/ 108 h 156"/>
                  <a:gd name="T6" fmla="*/ 112 w 165"/>
                  <a:gd name="T7" fmla="*/ 106 h 156"/>
                  <a:gd name="T8" fmla="*/ 105 w 165"/>
                  <a:gd name="T9" fmla="*/ 94 h 156"/>
                  <a:gd name="T10" fmla="*/ 101 w 165"/>
                  <a:gd name="T11" fmla="*/ 94 h 156"/>
                  <a:gd name="T12" fmla="*/ 105 w 165"/>
                  <a:gd name="T13" fmla="*/ 85 h 156"/>
                  <a:gd name="T14" fmla="*/ 107 w 165"/>
                  <a:gd name="T15" fmla="*/ 74 h 156"/>
                  <a:gd name="T16" fmla="*/ 112 w 165"/>
                  <a:gd name="T17" fmla="*/ 70 h 156"/>
                  <a:gd name="T18" fmla="*/ 114 w 165"/>
                  <a:gd name="T19" fmla="*/ 63 h 156"/>
                  <a:gd name="T20" fmla="*/ 114 w 165"/>
                  <a:gd name="T21" fmla="*/ 51 h 156"/>
                  <a:gd name="T22" fmla="*/ 112 w 165"/>
                  <a:gd name="T23" fmla="*/ 46 h 156"/>
                  <a:gd name="T24" fmla="*/ 113 w 165"/>
                  <a:gd name="T25" fmla="*/ 30 h 156"/>
                  <a:gd name="T26" fmla="*/ 111 w 165"/>
                  <a:gd name="T27" fmla="*/ 19 h 156"/>
                  <a:gd name="T28" fmla="*/ 107 w 165"/>
                  <a:gd name="T29" fmla="*/ 12 h 156"/>
                  <a:gd name="T30" fmla="*/ 102 w 165"/>
                  <a:gd name="T31" fmla="*/ 11 h 156"/>
                  <a:gd name="T32" fmla="*/ 99 w 165"/>
                  <a:gd name="T33" fmla="*/ 8 h 156"/>
                  <a:gd name="T34" fmla="*/ 64 w 165"/>
                  <a:gd name="T35" fmla="*/ 9 h 156"/>
                  <a:gd name="T36" fmla="*/ 51 w 165"/>
                  <a:gd name="T37" fmla="*/ 46 h 156"/>
                  <a:gd name="T38" fmla="*/ 49 w 165"/>
                  <a:gd name="T39" fmla="*/ 53 h 156"/>
                  <a:gd name="T40" fmla="*/ 54 w 165"/>
                  <a:gd name="T41" fmla="*/ 72 h 156"/>
                  <a:gd name="T42" fmla="*/ 58 w 165"/>
                  <a:gd name="T43" fmla="*/ 73 h 156"/>
                  <a:gd name="T44" fmla="*/ 59 w 165"/>
                  <a:gd name="T45" fmla="*/ 86 h 156"/>
                  <a:gd name="T46" fmla="*/ 63 w 165"/>
                  <a:gd name="T47" fmla="*/ 94 h 156"/>
                  <a:gd name="T48" fmla="*/ 60 w 165"/>
                  <a:gd name="T49" fmla="*/ 94 h 156"/>
                  <a:gd name="T50" fmla="*/ 53 w 165"/>
                  <a:gd name="T51" fmla="*/ 106 h 156"/>
                  <a:gd name="T52" fmla="*/ 46 w 165"/>
                  <a:gd name="T53" fmla="*/ 108 h 156"/>
                  <a:gd name="T54" fmla="*/ 20 w 165"/>
                  <a:gd name="T55" fmla="*/ 119 h 156"/>
                  <a:gd name="T56" fmla="*/ 1 w 165"/>
                  <a:gd name="T57" fmla="*/ 131 h 156"/>
                  <a:gd name="T58" fmla="*/ 0 w 165"/>
                  <a:gd name="T59" fmla="*/ 156 h 156"/>
                  <a:gd name="T60" fmla="*/ 72 w 165"/>
                  <a:gd name="T61" fmla="*/ 156 h 156"/>
                  <a:gd name="T62" fmla="*/ 78 w 165"/>
                  <a:gd name="T63" fmla="*/ 120 h 156"/>
                  <a:gd name="T64" fmla="*/ 73 w 165"/>
                  <a:gd name="T65" fmla="*/ 111 h 156"/>
                  <a:gd name="T66" fmla="*/ 83 w 165"/>
                  <a:gd name="T67" fmla="*/ 106 h 156"/>
                  <a:gd name="T68" fmla="*/ 92 w 165"/>
                  <a:gd name="T69" fmla="*/ 111 h 156"/>
                  <a:gd name="T70" fmla="*/ 87 w 165"/>
                  <a:gd name="T71" fmla="*/ 120 h 156"/>
                  <a:gd name="T72" fmla="*/ 96 w 165"/>
                  <a:gd name="T73" fmla="*/ 156 h 156"/>
                  <a:gd name="T74" fmla="*/ 164 w 165"/>
                  <a:gd name="T75" fmla="*/ 156 h 156"/>
                  <a:gd name="T76" fmla="*/ 164 w 165"/>
                  <a:gd name="T77" fmla="*/ 13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5" h="156">
                    <a:moveTo>
                      <a:pt x="164" y="131"/>
                    </a:moveTo>
                    <a:cubicBezTo>
                      <a:pt x="161" y="123"/>
                      <a:pt x="152" y="122"/>
                      <a:pt x="145" y="119"/>
                    </a:cubicBezTo>
                    <a:cubicBezTo>
                      <a:pt x="137" y="115"/>
                      <a:pt x="127" y="111"/>
                      <a:pt x="119" y="108"/>
                    </a:cubicBezTo>
                    <a:cubicBezTo>
                      <a:pt x="117" y="107"/>
                      <a:pt x="114" y="107"/>
                      <a:pt x="112" y="106"/>
                    </a:cubicBezTo>
                    <a:cubicBezTo>
                      <a:pt x="109" y="104"/>
                      <a:pt x="107" y="98"/>
                      <a:pt x="105" y="94"/>
                    </a:cubicBezTo>
                    <a:cubicBezTo>
                      <a:pt x="104" y="94"/>
                      <a:pt x="102" y="94"/>
                      <a:pt x="101" y="94"/>
                    </a:cubicBezTo>
                    <a:cubicBezTo>
                      <a:pt x="101" y="89"/>
                      <a:pt x="104" y="89"/>
                      <a:pt x="105" y="85"/>
                    </a:cubicBezTo>
                    <a:cubicBezTo>
                      <a:pt x="106" y="81"/>
                      <a:pt x="105" y="77"/>
                      <a:pt x="107" y="74"/>
                    </a:cubicBezTo>
                    <a:cubicBezTo>
                      <a:pt x="108" y="72"/>
                      <a:pt x="111" y="72"/>
                      <a:pt x="112" y="70"/>
                    </a:cubicBezTo>
                    <a:cubicBezTo>
                      <a:pt x="113" y="68"/>
                      <a:pt x="114" y="65"/>
                      <a:pt x="114" y="63"/>
                    </a:cubicBezTo>
                    <a:cubicBezTo>
                      <a:pt x="115" y="60"/>
                      <a:pt x="116" y="55"/>
                      <a:pt x="114" y="51"/>
                    </a:cubicBezTo>
                    <a:cubicBezTo>
                      <a:pt x="113" y="49"/>
                      <a:pt x="112" y="49"/>
                      <a:pt x="112" y="46"/>
                    </a:cubicBezTo>
                    <a:cubicBezTo>
                      <a:pt x="111" y="43"/>
                      <a:pt x="113" y="33"/>
                      <a:pt x="113" y="30"/>
                    </a:cubicBezTo>
                    <a:cubicBezTo>
                      <a:pt x="113" y="25"/>
                      <a:pt x="113" y="24"/>
                      <a:pt x="111" y="19"/>
                    </a:cubicBezTo>
                    <a:cubicBezTo>
                      <a:pt x="111" y="19"/>
                      <a:pt x="110" y="14"/>
                      <a:pt x="107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99" y="8"/>
                      <a:pt x="99" y="8"/>
                      <a:pt x="99" y="8"/>
                    </a:cubicBezTo>
                    <a:cubicBezTo>
                      <a:pt x="86" y="0"/>
                      <a:pt x="71" y="6"/>
                      <a:pt x="64" y="9"/>
                    </a:cubicBezTo>
                    <a:cubicBezTo>
                      <a:pt x="53" y="12"/>
                      <a:pt x="46" y="23"/>
                      <a:pt x="51" y="46"/>
                    </a:cubicBezTo>
                    <a:cubicBezTo>
                      <a:pt x="52" y="49"/>
                      <a:pt x="49" y="51"/>
                      <a:pt x="49" y="53"/>
                    </a:cubicBezTo>
                    <a:cubicBezTo>
                      <a:pt x="50" y="58"/>
                      <a:pt x="50" y="69"/>
                      <a:pt x="54" y="72"/>
                    </a:cubicBezTo>
                    <a:cubicBezTo>
                      <a:pt x="54" y="72"/>
                      <a:pt x="58" y="73"/>
                      <a:pt x="58" y="73"/>
                    </a:cubicBezTo>
                    <a:cubicBezTo>
                      <a:pt x="58" y="77"/>
                      <a:pt x="58" y="82"/>
                      <a:pt x="59" y="86"/>
                    </a:cubicBezTo>
                    <a:cubicBezTo>
                      <a:pt x="60" y="89"/>
                      <a:pt x="63" y="89"/>
                      <a:pt x="63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58" y="98"/>
                      <a:pt x="56" y="104"/>
                      <a:pt x="53" y="106"/>
                    </a:cubicBezTo>
                    <a:cubicBezTo>
                      <a:pt x="51" y="107"/>
                      <a:pt x="48" y="107"/>
                      <a:pt x="46" y="108"/>
                    </a:cubicBezTo>
                    <a:cubicBezTo>
                      <a:pt x="38" y="111"/>
                      <a:pt x="28" y="115"/>
                      <a:pt x="20" y="119"/>
                    </a:cubicBezTo>
                    <a:cubicBezTo>
                      <a:pt x="13" y="122"/>
                      <a:pt x="4" y="123"/>
                      <a:pt x="1" y="131"/>
                    </a:cubicBezTo>
                    <a:cubicBezTo>
                      <a:pt x="1" y="136"/>
                      <a:pt x="0" y="149"/>
                      <a:pt x="0" y="156"/>
                    </a:cubicBezTo>
                    <a:cubicBezTo>
                      <a:pt x="72" y="156"/>
                      <a:pt x="72" y="156"/>
                      <a:pt x="72" y="156"/>
                    </a:cubicBezTo>
                    <a:cubicBezTo>
                      <a:pt x="78" y="120"/>
                      <a:pt x="78" y="120"/>
                      <a:pt x="78" y="120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92" y="111"/>
                      <a:pt x="92" y="111"/>
                      <a:pt x="92" y="111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96" y="156"/>
                      <a:pt x="96" y="156"/>
                      <a:pt x="96" y="156"/>
                    </a:cubicBezTo>
                    <a:cubicBezTo>
                      <a:pt x="164" y="156"/>
                      <a:pt x="164" y="156"/>
                      <a:pt x="164" y="156"/>
                    </a:cubicBezTo>
                    <a:cubicBezTo>
                      <a:pt x="165" y="149"/>
                      <a:pt x="164" y="136"/>
                      <a:pt x="164" y="1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6" name="组合 24"/>
            <p:cNvGrpSpPr/>
            <p:nvPr/>
          </p:nvGrpSpPr>
          <p:grpSpPr>
            <a:xfrm>
              <a:off x="5078828" y="981632"/>
              <a:ext cx="704666" cy="704850"/>
              <a:chOff x="5454052" y="1074902"/>
              <a:chExt cx="939800" cy="939800"/>
            </a:xfrm>
          </p:grpSpPr>
          <p:sp>
            <p:nvSpPr>
              <p:cNvPr id="87" name="椭圆 25"/>
              <p:cNvSpPr/>
              <p:nvPr/>
            </p:nvSpPr>
            <p:spPr>
              <a:xfrm>
                <a:off x="5454052" y="1074902"/>
                <a:ext cx="939800" cy="9398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8" name="组合 26"/>
              <p:cNvGrpSpPr/>
              <p:nvPr/>
            </p:nvGrpSpPr>
            <p:grpSpPr>
              <a:xfrm>
                <a:off x="5729640" y="1309909"/>
                <a:ext cx="411300" cy="441104"/>
                <a:chOff x="5995987" y="547688"/>
                <a:chExt cx="219075" cy="234950"/>
              </a:xfrm>
              <a:solidFill>
                <a:schemeClr val="bg1"/>
              </a:solidFill>
            </p:grpSpPr>
            <p:sp>
              <p:nvSpPr>
                <p:cNvPr id="89" name="Freeform 1590"/>
                <p:cNvSpPr>
                  <a:spLocks noEditPoints="1"/>
                </p:cNvSpPr>
                <p:nvPr/>
              </p:nvSpPr>
              <p:spPr bwMode="auto">
                <a:xfrm>
                  <a:off x="5995987" y="547688"/>
                  <a:ext cx="168275" cy="168275"/>
                </a:xfrm>
                <a:custGeom>
                  <a:avLst/>
                  <a:gdLst>
                    <a:gd name="T0" fmla="*/ 114 w 120"/>
                    <a:gd name="T1" fmla="*/ 70 h 120"/>
                    <a:gd name="T2" fmla="*/ 120 w 120"/>
                    <a:gd name="T3" fmla="*/ 64 h 120"/>
                    <a:gd name="T4" fmla="*/ 120 w 120"/>
                    <a:gd name="T5" fmla="*/ 56 h 120"/>
                    <a:gd name="T6" fmla="*/ 114 w 120"/>
                    <a:gd name="T7" fmla="*/ 50 h 120"/>
                    <a:gd name="T8" fmla="*/ 110 w 120"/>
                    <a:gd name="T9" fmla="*/ 50 h 120"/>
                    <a:gd name="T10" fmla="*/ 102 w 120"/>
                    <a:gd name="T11" fmla="*/ 45 h 120"/>
                    <a:gd name="T12" fmla="*/ 102 w 120"/>
                    <a:gd name="T13" fmla="*/ 32 h 120"/>
                    <a:gd name="T14" fmla="*/ 105 w 120"/>
                    <a:gd name="T15" fmla="*/ 29 h 120"/>
                    <a:gd name="T16" fmla="*/ 105 w 120"/>
                    <a:gd name="T17" fmla="*/ 20 h 120"/>
                    <a:gd name="T18" fmla="*/ 100 w 120"/>
                    <a:gd name="T19" fmla="*/ 15 h 120"/>
                    <a:gd name="T20" fmla="*/ 91 w 120"/>
                    <a:gd name="T21" fmla="*/ 15 h 120"/>
                    <a:gd name="T22" fmla="*/ 88 w 120"/>
                    <a:gd name="T23" fmla="*/ 18 h 120"/>
                    <a:gd name="T24" fmla="*/ 79 w 120"/>
                    <a:gd name="T25" fmla="*/ 20 h 120"/>
                    <a:gd name="T26" fmla="*/ 70 w 120"/>
                    <a:gd name="T27" fmla="*/ 10 h 120"/>
                    <a:gd name="T28" fmla="*/ 70 w 120"/>
                    <a:gd name="T29" fmla="*/ 6 h 120"/>
                    <a:gd name="T30" fmla="*/ 64 w 120"/>
                    <a:gd name="T31" fmla="*/ 0 h 120"/>
                    <a:gd name="T32" fmla="*/ 56 w 120"/>
                    <a:gd name="T33" fmla="*/ 0 h 120"/>
                    <a:gd name="T34" fmla="*/ 50 w 120"/>
                    <a:gd name="T35" fmla="*/ 6 h 120"/>
                    <a:gd name="T36" fmla="*/ 50 w 120"/>
                    <a:gd name="T37" fmla="*/ 10 h 120"/>
                    <a:gd name="T38" fmla="*/ 45 w 120"/>
                    <a:gd name="T39" fmla="*/ 18 h 120"/>
                    <a:gd name="T40" fmla="*/ 32 w 120"/>
                    <a:gd name="T41" fmla="*/ 18 h 120"/>
                    <a:gd name="T42" fmla="*/ 29 w 120"/>
                    <a:gd name="T43" fmla="*/ 15 h 120"/>
                    <a:gd name="T44" fmla="*/ 20 w 120"/>
                    <a:gd name="T45" fmla="*/ 15 h 120"/>
                    <a:gd name="T46" fmla="*/ 15 w 120"/>
                    <a:gd name="T47" fmla="*/ 20 h 120"/>
                    <a:gd name="T48" fmla="*/ 15 w 120"/>
                    <a:gd name="T49" fmla="*/ 29 h 120"/>
                    <a:gd name="T50" fmla="*/ 18 w 120"/>
                    <a:gd name="T51" fmla="*/ 32 h 120"/>
                    <a:gd name="T52" fmla="*/ 20 w 120"/>
                    <a:gd name="T53" fmla="*/ 41 h 120"/>
                    <a:gd name="T54" fmla="*/ 10 w 120"/>
                    <a:gd name="T55" fmla="*/ 50 h 120"/>
                    <a:gd name="T56" fmla="*/ 6 w 120"/>
                    <a:gd name="T57" fmla="*/ 50 h 120"/>
                    <a:gd name="T58" fmla="*/ 0 w 120"/>
                    <a:gd name="T59" fmla="*/ 56 h 120"/>
                    <a:gd name="T60" fmla="*/ 0 w 120"/>
                    <a:gd name="T61" fmla="*/ 64 h 120"/>
                    <a:gd name="T62" fmla="*/ 6 w 120"/>
                    <a:gd name="T63" fmla="*/ 70 h 120"/>
                    <a:gd name="T64" fmla="*/ 10 w 120"/>
                    <a:gd name="T65" fmla="*/ 70 h 120"/>
                    <a:gd name="T66" fmla="*/ 18 w 120"/>
                    <a:gd name="T67" fmla="*/ 75 h 120"/>
                    <a:gd name="T68" fmla="*/ 18 w 120"/>
                    <a:gd name="T69" fmla="*/ 88 h 120"/>
                    <a:gd name="T70" fmla="*/ 15 w 120"/>
                    <a:gd name="T71" fmla="*/ 91 h 120"/>
                    <a:gd name="T72" fmla="*/ 15 w 120"/>
                    <a:gd name="T73" fmla="*/ 100 h 120"/>
                    <a:gd name="T74" fmla="*/ 20 w 120"/>
                    <a:gd name="T75" fmla="*/ 105 h 120"/>
                    <a:gd name="T76" fmla="*/ 29 w 120"/>
                    <a:gd name="T77" fmla="*/ 105 h 120"/>
                    <a:gd name="T78" fmla="*/ 32 w 120"/>
                    <a:gd name="T79" fmla="*/ 102 h 120"/>
                    <a:gd name="T80" fmla="*/ 41 w 120"/>
                    <a:gd name="T81" fmla="*/ 100 h 120"/>
                    <a:gd name="T82" fmla="*/ 50 w 120"/>
                    <a:gd name="T83" fmla="*/ 110 h 120"/>
                    <a:gd name="T84" fmla="*/ 50 w 120"/>
                    <a:gd name="T85" fmla="*/ 114 h 120"/>
                    <a:gd name="T86" fmla="*/ 56 w 120"/>
                    <a:gd name="T87" fmla="*/ 120 h 120"/>
                    <a:gd name="T88" fmla="*/ 64 w 120"/>
                    <a:gd name="T89" fmla="*/ 120 h 120"/>
                    <a:gd name="T90" fmla="*/ 70 w 120"/>
                    <a:gd name="T91" fmla="*/ 114 h 120"/>
                    <a:gd name="T92" fmla="*/ 70 w 120"/>
                    <a:gd name="T93" fmla="*/ 110 h 120"/>
                    <a:gd name="T94" fmla="*/ 75 w 120"/>
                    <a:gd name="T95" fmla="*/ 102 h 120"/>
                    <a:gd name="T96" fmla="*/ 88 w 120"/>
                    <a:gd name="T97" fmla="*/ 102 h 120"/>
                    <a:gd name="T98" fmla="*/ 91 w 120"/>
                    <a:gd name="T99" fmla="*/ 105 h 120"/>
                    <a:gd name="T100" fmla="*/ 100 w 120"/>
                    <a:gd name="T101" fmla="*/ 105 h 120"/>
                    <a:gd name="T102" fmla="*/ 105 w 120"/>
                    <a:gd name="T103" fmla="*/ 100 h 120"/>
                    <a:gd name="T104" fmla="*/ 105 w 120"/>
                    <a:gd name="T105" fmla="*/ 91 h 120"/>
                    <a:gd name="T106" fmla="*/ 102 w 120"/>
                    <a:gd name="T107" fmla="*/ 88 h 120"/>
                    <a:gd name="T108" fmla="*/ 100 w 120"/>
                    <a:gd name="T109" fmla="*/ 79 h 120"/>
                    <a:gd name="T110" fmla="*/ 110 w 120"/>
                    <a:gd name="T111" fmla="*/ 70 h 120"/>
                    <a:gd name="T112" fmla="*/ 114 w 120"/>
                    <a:gd name="T113" fmla="*/ 70 h 120"/>
                    <a:gd name="T114" fmla="*/ 60 w 120"/>
                    <a:gd name="T115" fmla="*/ 86 h 120"/>
                    <a:gd name="T116" fmla="*/ 34 w 120"/>
                    <a:gd name="T117" fmla="*/ 60 h 120"/>
                    <a:gd name="T118" fmla="*/ 60 w 120"/>
                    <a:gd name="T119" fmla="*/ 34 h 120"/>
                    <a:gd name="T120" fmla="*/ 86 w 120"/>
                    <a:gd name="T121" fmla="*/ 60 h 120"/>
                    <a:gd name="T122" fmla="*/ 60 w 120"/>
                    <a:gd name="T123" fmla="*/ 8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0" h="120">
                      <a:moveTo>
                        <a:pt x="114" y="70"/>
                      </a:moveTo>
                      <a:cubicBezTo>
                        <a:pt x="117" y="70"/>
                        <a:pt x="120" y="67"/>
                        <a:pt x="120" y="64"/>
                      </a:cubicBezTo>
                      <a:cubicBezTo>
                        <a:pt x="120" y="56"/>
                        <a:pt x="120" y="56"/>
                        <a:pt x="120" y="56"/>
                      </a:cubicBezTo>
                      <a:cubicBezTo>
                        <a:pt x="120" y="53"/>
                        <a:pt x="117" y="50"/>
                        <a:pt x="114" y="50"/>
                      </a:cubicBezTo>
                      <a:cubicBezTo>
                        <a:pt x="110" y="50"/>
                        <a:pt x="110" y="50"/>
                        <a:pt x="110" y="50"/>
                      </a:cubicBezTo>
                      <a:cubicBezTo>
                        <a:pt x="107" y="50"/>
                        <a:pt x="103" y="48"/>
                        <a:pt x="102" y="45"/>
                      </a:cubicBezTo>
                      <a:cubicBezTo>
                        <a:pt x="101" y="42"/>
                        <a:pt x="100" y="34"/>
                        <a:pt x="102" y="32"/>
                      </a:cubicBezTo>
                      <a:cubicBezTo>
                        <a:pt x="105" y="29"/>
                        <a:pt x="105" y="29"/>
                        <a:pt x="105" y="29"/>
                      </a:cubicBezTo>
                      <a:cubicBezTo>
                        <a:pt x="108" y="27"/>
                        <a:pt x="108" y="23"/>
                        <a:pt x="105" y="20"/>
                      </a:cubicBezTo>
                      <a:cubicBezTo>
                        <a:pt x="100" y="15"/>
                        <a:pt x="100" y="15"/>
                        <a:pt x="100" y="15"/>
                      </a:cubicBezTo>
                      <a:cubicBezTo>
                        <a:pt x="97" y="12"/>
                        <a:pt x="93" y="12"/>
                        <a:pt x="91" y="15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6" y="20"/>
                        <a:pt x="82" y="21"/>
                        <a:pt x="79" y="20"/>
                      </a:cubicBezTo>
                      <a:cubicBezTo>
                        <a:pt x="77" y="18"/>
                        <a:pt x="70" y="13"/>
                        <a:pt x="70" y="10"/>
                      </a:cubicBezTo>
                      <a:cubicBezTo>
                        <a:pt x="70" y="6"/>
                        <a:pt x="70" y="6"/>
                        <a:pt x="70" y="6"/>
                      </a:cubicBezTo>
                      <a:cubicBezTo>
                        <a:pt x="70" y="3"/>
                        <a:pt x="67" y="0"/>
                        <a:pt x="64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3" y="0"/>
                        <a:pt x="50" y="3"/>
                        <a:pt x="50" y="6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3"/>
                        <a:pt x="48" y="17"/>
                        <a:pt x="45" y="18"/>
                      </a:cubicBezTo>
                      <a:cubicBezTo>
                        <a:pt x="42" y="19"/>
                        <a:pt x="34" y="20"/>
                        <a:pt x="32" y="18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7" y="12"/>
                        <a:pt x="23" y="12"/>
                        <a:pt x="20" y="15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2" y="23"/>
                        <a:pt x="12" y="27"/>
                        <a:pt x="15" y="29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20" y="34"/>
                        <a:pt x="21" y="38"/>
                        <a:pt x="20" y="41"/>
                      </a:cubicBezTo>
                      <a:cubicBezTo>
                        <a:pt x="18" y="43"/>
                        <a:pt x="13" y="50"/>
                        <a:pt x="10" y="50"/>
                      </a:cubicBezTo>
                      <a:cubicBezTo>
                        <a:pt x="6" y="50"/>
                        <a:pt x="6" y="50"/>
                        <a:pt x="6" y="50"/>
                      </a:cubicBezTo>
                      <a:cubicBezTo>
                        <a:pt x="3" y="50"/>
                        <a:pt x="0" y="53"/>
                        <a:pt x="0" y="56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7"/>
                        <a:pt x="3" y="70"/>
                        <a:pt x="6" y="70"/>
                      </a:cubicBezTo>
                      <a:cubicBezTo>
                        <a:pt x="10" y="70"/>
                        <a:pt x="10" y="70"/>
                        <a:pt x="10" y="70"/>
                      </a:cubicBezTo>
                      <a:cubicBezTo>
                        <a:pt x="13" y="70"/>
                        <a:pt x="17" y="72"/>
                        <a:pt x="18" y="75"/>
                      </a:cubicBezTo>
                      <a:cubicBezTo>
                        <a:pt x="19" y="78"/>
                        <a:pt x="20" y="86"/>
                        <a:pt x="18" y="88"/>
                      </a:cubicBezTo>
                      <a:cubicBezTo>
                        <a:pt x="15" y="91"/>
                        <a:pt x="15" y="91"/>
                        <a:pt x="15" y="91"/>
                      </a:cubicBezTo>
                      <a:cubicBezTo>
                        <a:pt x="12" y="93"/>
                        <a:pt x="12" y="97"/>
                        <a:pt x="15" y="100"/>
                      </a:cubicBezTo>
                      <a:cubicBezTo>
                        <a:pt x="20" y="105"/>
                        <a:pt x="20" y="105"/>
                        <a:pt x="20" y="105"/>
                      </a:cubicBezTo>
                      <a:cubicBezTo>
                        <a:pt x="23" y="108"/>
                        <a:pt x="27" y="108"/>
                        <a:pt x="29" y="105"/>
                      </a:cubicBezTo>
                      <a:cubicBezTo>
                        <a:pt x="32" y="102"/>
                        <a:pt x="32" y="102"/>
                        <a:pt x="32" y="102"/>
                      </a:cubicBezTo>
                      <a:cubicBezTo>
                        <a:pt x="34" y="100"/>
                        <a:pt x="38" y="99"/>
                        <a:pt x="41" y="100"/>
                      </a:cubicBezTo>
                      <a:cubicBezTo>
                        <a:pt x="43" y="102"/>
                        <a:pt x="50" y="107"/>
                        <a:pt x="50" y="110"/>
                      </a:cubicBezTo>
                      <a:cubicBezTo>
                        <a:pt x="50" y="114"/>
                        <a:pt x="50" y="114"/>
                        <a:pt x="50" y="114"/>
                      </a:cubicBezTo>
                      <a:cubicBezTo>
                        <a:pt x="50" y="117"/>
                        <a:pt x="53" y="120"/>
                        <a:pt x="56" y="120"/>
                      </a:cubicBezTo>
                      <a:cubicBezTo>
                        <a:pt x="64" y="120"/>
                        <a:pt x="64" y="120"/>
                        <a:pt x="64" y="120"/>
                      </a:cubicBezTo>
                      <a:cubicBezTo>
                        <a:pt x="67" y="120"/>
                        <a:pt x="70" y="117"/>
                        <a:pt x="70" y="114"/>
                      </a:cubicBezTo>
                      <a:cubicBezTo>
                        <a:pt x="70" y="110"/>
                        <a:pt x="70" y="110"/>
                        <a:pt x="70" y="110"/>
                      </a:cubicBezTo>
                      <a:cubicBezTo>
                        <a:pt x="70" y="107"/>
                        <a:pt x="72" y="103"/>
                        <a:pt x="75" y="102"/>
                      </a:cubicBezTo>
                      <a:cubicBezTo>
                        <a:pt x="78" y="101"/>
                        <a:pt x="86" y="100"/>
                        <a:pt x="88" y="102"/>
                      </a:cubicBezTo>
                      <a:cubicBezTo>
                        <a:pt x="91" y="105"/>
                        <a:pt x="91" y="105"/>
                        <a:pt x="91" y="105"/>
                      </a:cubicBezTo>
                      <a:cubicBezTo>
                        <a:pt x="93" y="108"/>
                        <a:pt x="97" y="108"/>
                        <a:pt x="100" y="105"/>
                      </a:cubicBezTo>
                      <a:cubicBezTo>
                        <a:pt x="105" y="100"/>
                        <a:pt x="105" y="100"/>
                        <a:pt x="105" y="100"/>
                      </a:cubicBezTo>
                      <a:cubicBezTo>
                        <a:pt x="108" y="97"/>
                        <a:pt x="108" y="93"/>
                        <a:pt x="105" y="91"/>
                      </a:cubicBezTo>
                      <a:cubicBezTo>
                        <a:pt x="102" y="88"/>
                        <a:pt x="102" y="88"/>
                        <a:pt x="102" y="88"/>
                      </a:cubicBezTo>
                      <a:cubicBezTo>
                        <a:pt x="100" y="86"/>
                        <a:pt x="99" y="82"/>
                        <a:pt x="100" y="79"/>
                      </a:cubicBezTo>
                      <a:cubicBezTo>
                        <a:pt x="102" y="77"/>
                        <a:pt x="107" y="70"/>
                        <a:pt x="110" y="70"/>
                      </a:cubicBezTo>
                      <a:lnTo>
                        <a:pt x="114" y="70"/>
                      </a:lnTo>
                      <a:close/>
                      <a:moveTo>
                        <a:pt x="60" y="86"/>
                      </a:moveTo>
                      <a:cubicBezTo>
                        <a:pt x="46" y="86"/>
                        <a:pt x="34" y="74"/>
                        <a:pt x="34" y="60"/>
                      </a:cubicBezTo>
                      <a:cubicBezTo>
                        <a:pt x="34" y="46"/>
                        <a:pt x="46" y="34"/>
                        <a:pt x="60" y="34"/>
                      </a:cubicBezTo>
                      <a:cubicBezTo>
                        <a:pt x="74" y="34"/>
                        <a:pt x="86" y="46"/>
                        <a:pt x="86" y="60"/>
                      </a:cubicBezTo>
                      <a:cubicBezTo>
                        <a:pt x="86" y="74"/>
                        <a:pt x="74" y="86"/>
                        <a:pt x="60" y="8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 1591"/>
                <p:cNvSpPr>
                  <a:spLocks noEditPoints="1"/>
                </p:cNvSpPr>
                <p:nvPr/>
              </p:nvSpPr>
              <p:spPr bwMode="auto">
                <a:xfrm>
                  <a:off x="6130925" y="698500"/>
                  <a:ext cx="84137" cy="84138"/>
                </a:xfrm>
                <a:custGeom>
                  <a:avLst/>
                  <a:gdLst>
                    <a:gd name="T0" fmla="*/ 57 w 60"/>
                    <a:gd name="T1" fmla="*/ 35 h 60"/>
                    <a:gd name="T2" fmla="*/ 60 w 60"/>
                    <a:gd name="T3" fmla="*/ 32 h 60"/>
                    <a:gd name="T4" fmla="*/ 60 w 60"/>
                    <a:gd name="T5" fmla="*/ 28 h 60"/>
                    <a:gd name="T6" fmla="*/ 57 w 60"/>
                    <a:gd name="T7" fmla="*/ 25 h 60"/>
                    <a:gd name="T8" fmla="*/ 55 w 60"/>
                    <a:gd name="T9" fmla="*/ 25 h 60"/>
                    <a:gd name="T10" fmla="*/ 51 w 60"/>
                    <a:gd name="T11" fmla="*/ 23 h 60"/>
                    <a:gd name="T12" fmla="*/ 51 w 60"/>
                    <a:gd name="T13" fmla="*/ 16 h 60"/>
                    <a:gd name="T14" fmla="*/ 53 w 60"/>
                    <a:gd name="T15" fmla="*/ 14 h 60"/>
                    <a:gd name="T16" fmla="*/ 53 w 60"/>
                    <a:gd name="T17" fmla="*/ 10 h 60"/>
                    <a:gd name="T18" fmla="*/ 50 w 60"/>
                    <a:gd name="T19" fmla="*/ 7 h 60"/>
                    <a:gd name="T20" fmla="*/ 46 w 60"/>
                    <a:gd name="T21" fmla="*/ 7 h 60"/>
                    <a:gd name="T22" fmla="*/ 44 w 60"/>
                    <a:gd name="T23" fmla="*/ 9 h 60"/>
                    <a:gd name="T24" fmla="*/ 40 w 60"/>
                    <a:gd name="T25" fmla="*/ 10 h 60"/>
                    <a:gd name="T26" fmla="*/ 35 w 60"/>
                    <a:gd name="T27" fmla="*/ 5 h 60"/>
                    <a:gd name="T28" fmla="*/ 35 w 60"/>
                    <a:gd name="T29" fmla="*/ 3 h 60"/>
                    <a:gd name="T30" fmla="*/ 32 w 60"/>
                    <a:gd name="T31" fmla="*/ 0 h 60"/>
                    <a:gd name="T32" fmla="*/ 28 w 60"/>
                    <a:gd name="T33" fmla="*/ 0 h 60"/>
                    <a:gd name="T34" fmla="*/ 25 w 60"/>
                    <a:gd name="T35" fmla="*/ 3 h 60"/>
                    <a:gd name="T36" fmla="*/ 25 w 60"/>
                    <a:gd name="T37" fmla="*/ 5 h 60"/>
                    <a:gd name="T38" fmla="*/ 23 w 60"/>
                    <a:gd name="T39" fmla="*/ 9 h 60"/>
                    <a:gd name="T40" fmla="*/ 16 w 60"/>
                    <a:gd name="T41" fmla="*/ 9 h 60"/>
                    <a:gd name="T42" fmla="*/ 14 w 60"/>
                    <a:gd name="T43" fmla="*/ 7 h 60"/>
                    <a:gd name="T44" fmla="*/ 10 w 60"/>
                    <a:gd name="T45" fmla="*/ 7 h 60"/>
                    <a:gd name="T46" fmla="*/ 7 w 60"/>
                    <a:gd name="T47" fmla="*/ 10 h 60"/>
                    <a:gd name="T48" fmla="*/ 7 w 60"/>
                    <a:gd name="T49" fmla="*/ 14 h 60"/>
                    <a:gd name="T50" fmla="*/ 9 w 60"/>
                    <a:gd name="T51" fmla="*/ 16 h 60"/>
                    <a:gd name="T52" fmla="*/ 10 w 60"/>
                    <a:gd name="T53" fmla="*/ 20 h 60"/>
                    <a:gd name="T54" fmla="*/ 5 w 60"/>
                    <a:gd name="T55" fmla="*/ 25 h 60"/>
                    <a:gd name="T56" fmla="*/ 3 w 60"/>
                    <a:gd name="T57" fmla="*/ 25 h 60"/>
                    <a:gd name="T58" fmla="*/ 0 w 60"/>
                    <a:gd name="T59" fmla="*/ 28 h 60"/>
                    <a:gd name="T60" fmla="*/ 0 w 60"/>
                    <a:gd name="T61" fmla="*/ 32 h 60"/>
                    <a:gd name="T62" fmla="*/ 3 w 60"/>
                    <a:gd name="T63" fmla="*/ 35 h 60"/>
                    <a:gd name="T64" fmla="*/ 5 w 60"/>
                    <a:gd name="T65" fmla="*/ 35 h 60"/>
                    <a:gd name="T66" fmla="*/ 9 w 60"/>
                    <a:gd name="T67" fmla="*/ 37 h 60"/>
                    <a:gd name="T68" fmla="*/ 9 w 60"/>
                    <a:gd name="T69" fmla="*/ 44 h 60"/>
                    <a:gd name="T70" fmla="*/ 7 w 60"/>
                    <a:gd name="T71" fmla="*/ 46 h 60"/>
                    <a:gd name="T72" fmla="*/ 7 w 60"/>
                    <a:gd name="T73" fmla="*/ 50 h 60"/>
                    <a:gd name="T74" fmla="*/ 10 w 60"/>
                    <a:gd name="T75" fmla="*/ 53 h 60"/>
                    <a:gd name="T76" fmla="*/ 14 w 60"/>
                    <a:gd name="T77" fmla="*/ 53 h 60"/>
                    <a:gd name="T78" fmla="*/ 16 w 60"/>
                    <a:gd name="T79" fmla="*/ 51 h 60"/>
                    <a:gd name="T80" fmla="*/ 20 w 60"/>
                    <a:gd name="T81" fmla="*/ 50 h 60"/>
                    <a:gd name="T82" fmla="*/ 25 w 60"/>
                    <a:gd name="T83" fmla="*/ 55 h 60"/>
                    <a:gd name="T84" fmla="*/ 25 w 60"/>
                    <a:gd name="T85" fmla="*/ 57 h 60"/>
                    <a:gd name="T86" fmla="*/ 28 w 60"/>
                    <a:gd name="T87" fmla="*/ 60 h 60"/>
                    <a:gd name="T88" fmla="*/ 32 w 60"/>
                    <a:gd name="T89" fmla="*/ 60 h 60"/>
                    <a:gd name="T90" fmla="*/ 35 w 60"/>
                    <a:gd name="T91" fmla="*/ 57 h 60"/>
                    <a:gd name="T92" fmla="*/ 35 w 60"/>
                    <a:gd name="T93" fmla="*/ 55 h 60"/>
                    <a:gd name="T94" fmla="*/ 37 w 60"/>
                    <a:gd name="T95" fmla="*/ 51 h 60"/>
                    <a:gd name="T96" fmla="*/ 44 w 60"/>
                    <a:gd name="T97" fmla="*/ 51 h 60"/>
                    <a:gd name="T98" fmla="*/ 46 w 60"/>
                    <a:gd name="T99" fmla="*/ 53 h 60"/>
                    <a:gd name="T100" fmla="*/ 50 w 60"/>
                    <a:gd name="T101" fmla="*/ 53 h 60"/>
                    <a:gd name="T102" fmla="*/ 53 w 60"/>
                    <a:gd name="T103" fmla="*/ 50 h 60"/>
                    <a:gd name="T104" fmla="*/ 53 w 60"/>
                    <a:gd name="T105" fmla="*/ 46 h 60"/>
                    <a:gd name="T106" fmla="*/ 51 w 60"/>
                    <a:gd name="T107" fmla="*/ 44 h 60"/>
                    <a:gd name="T108" fmla="*/ 50 w 60"/>
                    <a:gd name="T109" fmla="*/ 40 h 60"/>
                    <a:gd name="T110" fmla="*/ 55 w 60"/>
                    <a:gd name="T111" fmla="*/ 35 h 60"/>
                    <a:gd name="T112" fmla="*/ 57 w 60"/>
                    <a:gd name="T113" fmla="*/ 35 h 60"/>
                    <a:gd name="T114" fmla="*/ 40 w 60"/>
                    <a:gd name="T115" fmla="*/ 30 h 60"/>
                    <a:gd name="T116" fmla="*/ 30 w 60"/>
                    <a:gd name="T117" fmla="*/ 40 h 60"/>
                    <a:gd name="T118" fmla="*/ 20 w 60"/>
                    <a:gd name="T119" fmla="*/ 30 h 60"/>
                    <a:gd name="T120" fmla="*/ 30 w 60"/>
                    <a:gd name="T121" fmla="*/ 20 h 60"/>
                    <a:gd name="T122" fmla="*/ 40 w 60"/>
                    <a:gd name="T123" fmla="*/ 3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0" h="60">
                      <a:moveTo>
                        <a:pt x="57" y="35"/>
                      </a:moveTo>
                      <a:cubicBezTo>
                        <a:pt x="59" y="35"/>
                        <a:pt x="60" y="34"/>
                        <a:pt x="60" y="32"/>
                      </a:cubicBezTo>
                      <a:cubicBezTo>
                        <a:pt x="60" y="28"/>
                        <a:pt x="60" y="28"/>
                        <a:pt x="60" y="28"/>
                      </a:cubicBezTo>
                      <a:cubicBezTo>
                        <a:pt x="60" y="26"/>
                        <a:pt x="59" y="25"/>
                        <a:pt x="57" y="25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3" y="25"/>
                        <a:pt x="52" y="24"/>
                        <a:pt x="51" y="23"/>
                      </a:cubicBezTo>
                      <a:cubicBezTo>
                        <a:pt x="51" y="21"/>
                        <a:pt x="50" y="17"/>
                        <a:pt x="51" y="16"/>
                      </a:cubicBezTo>
                      <a:cubicBezTo>
                        <a:pt x="53" y="14"/>
                        <a:pt x="53" y="14"/>
                        <a:pt x="53" y="14"/>
                      </a:cubicBezTo>
                      <a:cubicBezTo>
                        <a:pt x="54" y="13"/>
                        <a:pt x="54" y="11"/>
                        <a:pt x="53" y="10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9" y="6"/>
                        <a:pt x="47" y="6"/>
                        <a:pt x="46" y="7"/>
                      </a:cubicBezTo>
                      <a:cubicBezTo>
                        <a:pt x="44" y="9"/>
                        <a:pt x="44" y="9"/>
                        <a:pt x="44" y="9"/>
                      </a:cubicBezTo>
                      <a:cubicBezTo>
                        <a:pt x="43" y="10"/>
                        <a:pt x="41" y="10"/>
                        <a:pt x="40" y="10"/>
                      </a:cubicBezTo>
                      <a:cubicBezTo>
                        <a:pt x="39" y="9"/>
                        <a:pt x="35" y="7"/>
                        <a:pt x="35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1"/>
                        <a:pt x="34" y="0"/>
                        <a:pt x="32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0"/>
                        <a:pt x="25" y="1"/>
                        <a:pt x="25" y="3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7"/>
                        <a:pt x="24" y="8"/>
                        <a:pt x="23" y="9"/>
                      </a:cubicBezTo>
                      <a:cubicBezTo>
                        <a:pt x="21" y="9"/>
                        <a:pt x="17" y="10"/>
                        <a:pt x="16" y="9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3" y="6"/>
                        <a:pt x="11" y="6"/>
                        <a:pt x="10" y="7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11"/>
                        <a:pt x="6" y="13"/>
                        <a:pt x="7" y="14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7"/>
                        <a:pt x="10" y="19"/>
                        <a:pt x="10" y="20"/>
                      </a:cubicBezTo>
                      <a:cubicBezTo>
                        <a:pt x="9" y="21"/>
                        <a:pt x="7" y="25"/>
                        <a:pt x="5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1" y="25"/>
                        <a:pt x="0" y="26"/>
                        <a:pt x="0" y="28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4"/>
                        <a:pt x="1" y="35"/>
                        <a:pt x="3" y="35"/>
                      </a:cubicBezTo>
                      <a:cubicBezTo>
                        <a:pt x="5" y="35"/>
                        <a:pt x="5" y="35"/>
                        <a:pt x="5" y="35"/>
                      </a:cubicBezTo>
                      <a:cubicBezTo>
                        <a:pt x="7" y="35"/>
                        <a:pt x="8" y="36"/>
                        <a:pt x="9" y="37"/>
                      </a:cubicBezTo>
                      <a:cubicBezTo>
                        <a:pt x="9" y="39"/>
                        <a:pt x="10" y="43"/>
                        <a:pt x="9" y="44"/>
                      </a:cubicBezTo>
                      <a:cubicBezTo>
                        <a:pt x="7" y="46"/>
                        <a:pt x="7" y="46"/>
                        <a:pt x="7" y="46"/>
                      </a:cubicBezTo>
                      <a:cubicBezTo>
                        <a:pt x="6" y="47"/>
                        <a:pt x="6" y="49"/>
                        <a:pt x="7" y="50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1" y="54"/>
                        <a:pt x="13" y="54"/>
                        <a:pt x="14" y="53"/>
                      </a:cubicBezTo>
                      <a:cubicBezTo>
                        <a:pt x="16" y="51"/>
                        <a:pt x="16" y="51"/>
                        <a:pt x="16" y="51"/>
                      </a:cubicBezTo>
                      <a:cubicBezTo>
                        <a:pt x="17" y="50"/>
                        <a:pt x="19" y="50"/>
                        <a:pt x="20" y="50"/>
                      </a:cubicBezTo>
                      <a:cubicBezTo>
                        <a:pt x="21" y="51"/>
                        <a:pt x="25" y="53"/>
                        <a:pt x="25" y="55"/>
                      </a:cubicBez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5" y="59"/>
                        <a:pt x="26" y="60"/>
                        <a:pt x="28" y="60"/>
                      </a:cubicBezTo>
                      <a:cubicBezTo>
                        <a:pt x="32" y="60"/>
                        <a:pt x="32" y="60"/>
                        <a:pt x="32" y="60"/>
                      </a:cubicBezTo>
                      <a:cubicBezTo>
                        <a:pt x="34" y="60"/>
                        <a:pt x="35" y="59"/>
                        <a:pt x="35" y="57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35" y="53"/>
                        <a:pt x="36" y="52"/>
                        <a:pt x="37" y="51"/>
                      </a:cubicBezTo>
                      <a:cubicBezTo>
                        <a:pt x="39" y="51"/>
                        <a:pt x="43" y="50"/>
                        <a:pt x="44" y="51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7" y="54"/>
                        <a:pt x="49" y="54"/>
                        <a:pt x="50" y="53"/>
                      </a:cubicBezTo>
                      <a:cubicBezTo>
                        <a:pt x="53" y="50"/>
                        <a:pt x="53" y="50"/>
                        <a:pt x="53" y="50"/>
                      </a:cubicBezTo>
                      <a:cubicBezTo>
                        <a:pt x="54" y="49"/>
                        <a:pt x="54" y="47"/>
                        <a:pt x="53" y="46"/>
                      </a:cubicBezTo>
                      <a:cubicBezTo>
                        <a:pt x="51" y="44"/>
                        <a:pt x="51" y="44"/>
                        <a:pt x="51" y="44"/>
                      </a:cubicBezTo>
                      <a:cubicBezTo>
                        <a:pt x="50" y="43"/>
                        <a:pt x="50" y="41"/>
                        <a:pt x="50" y="40"/>
                      </a:cubicBezTo>
                      <a:cubicBezTo>
                        <a:pt x="51" y="39"/>
                        <a:pt x="53" y="35"/>
                        <a:pt x="55" y="35"/>
                      </a:cubicBezTo>
                      <a:lnTo>
                        <a:pt x="57" y="35"/>
                      </a:lnTo>
                      <a:close/>
                      <a:moveTo>
                        <a:pt x="40" y="30"/>
                      </a:moveTo>
                      <a:cubicBezTo>
                        <a:pt x="40" y="36"/>
                        <a:pt x="36" y="40"/>
                        <a:pt x="30" y="40"/>
                      </a:cubicBezTo>
                      <a:cubicBezTo>
                        <a:pt x="24" y="40"/>
                        <a:pt x="20" y="36"/>
                        <a:pt x="20" y="30"/>
                      </a:cubicBezTo>
                      <a:cubicBezTo>
                        <a:pt x="20" y="24"/>
                        <a:pt x="24" y="20"/>
                        <a:pt x="30" y="20"/>
                      </a:cubicBezTo>
                      <a:cubicBezTo>
                        <a:pt x="36" y="20"/>
                        <a:pt x="40" y="24"/>
                        <a:pt x="40" y="3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1" name="组合 29"/>
            <p:cNvGrpSpPr/>
            <p:nvPr/>
          </p:nvGrpSpPr>
          <p:grpSpPr>
            <a:xfrm>
              <a:off x="3276193" y="2488445"/>
              <a:ext cx="704666" cy="704850"/>
              <a:chOff x="3080330" y="2789142"/>
              <a:chExt cx="939800" cy="939800"/>
            </a:xfrm>
          </p:grpSpPr>
          <p:sp>
            <p:nvSpPr>
              <p:cNvPr id="92" name="椭圆 30"/>
              <p:cNvSpPr/>
              <p:nvPr/>
            </p:nvSpPr>
            <p:spPr>
              <a:xfrm>
                <a:off x="3080330" y="2789142"/>
                <a:ext cx="939800" cy="9398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3" name="组合 31"/>
              <p:cNvGrpSpPr/>
              <p:nvPr/>
            </p:nvGrpSpPr>
            <p:grpSpPr>
              <a:xfrm>
                <a:off x="3294687" y="3010257"/>
                <a:ext cx="497794" cy="491067"/>
                <a:chOff x="8123237" y="3667126"/>
                <a:chExt cx="234950" cy="231775"/>
              </a:xfrm>
              <a:solidFill>
                <a:schemeClr val="bg1"/>
              </a:solidFill>
            </p:grpSpPr>
            <p:sp>
              <p:nvSpPr>
                <p:cNvPr id="94" name="Freeform 1086"/>
                <p:cNvSpPr>
                  <a:spLocks noEditPoints="1"/>
                </p:cNvSpPr>
                <p:nvPr/>
              </p:nvSpPr>
              <p:spPr bwMode="auto">
                <a:xfrm>
                  <a:off x="8123237" y="3667126"/>
                  <a:ext cx="234950" cy="231775"/>
                </a:xfrm>
                <a:custGeom>
                  <a:avLst/>
                  <a:gdLst>
                    <a:gd name="T0" fmla="*/ 50 w 100"/>
                    <a:gd name="T1" fmla="*/ 0 h 99"/>
                    <a:gd name="T2" fmla="*/ 0 w 100"/>
                    <a:gd name="T3" fmla="*/ 49 h 99"/>
                    <a:gd name="T4" fmla="*/ 50 w 100"/>
                    <a:gd name="T5" fmla="*/ 99 h 99"/>
                    <a:gd name="T6" fmla="*/ 100 w 100"/>
                    <a:gd name="T7" fmla="*/ 49 h 99"/>
                    <a:gd name="T8" fmla="*/ 50 w 100"/>
                    <a:gd name="T9" fmla="*/ 0 h 99"/>
                    <a:gd name="T10" fmla="*/ 50 w 100"/>
                    <a:gd name="T11" fmla="*/ 95 h 99"/>
                    <a:gd name="T12" fmla="*/ 4 w 100"/>
                    <a:gd name="T13" fmla="*/ 49 h 99"/>
                    <a:gd name="T14" fmla="*/ 50 w 100"/>
                    <a:gd name="T15" fmla="*/ 4 h 99"/>
                    <a:gd name="T16" fmla="*/ 96 w 100"/>
                    <a:gd name="T17" fmla="*/ 49 h 99"/>
                    <a:gd name="T18" fmla="*/ 50 w 100"/>
                    <a:gd name="T19" fmla="*/ 9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" h="99">
                      <a:moveTo>
                        <a:pt x="50" y="0"/>
                      </a:moveTo>
                      <a:cubicBezTo>
                        <a:pt x="23" y="0"/>
                        <a:pt x="0" y="22"/>
                        <a:pt x="0" y="49"/>
                      </a:cubicBezTo>
                      <a:cubicBezTo>
                        <a:pt x="0" y="77"/>
                        <a:pt x="23" y="99"/>
                        <a:pt x="50" y="99"/>
                      </a:cubicBezTo>
                      <a:cubicBezTo>
                        <a:pt x="77" y="99"/>
                        <a:pt x="100" y="77"/>
                        <a:pt x="100" y="49"/>
                      </a:cubicBezTo>
                      <a:cubicBezTo>
                        <a:pt x="100" y="22"/>
                        <a:pt x="77" y="0"/>
                        <a:pt x="50" y="0"/>
                      </a:cubicBezTo>
                      <a:close/>
                      <a:moveTo>
                        <a:pt x="50" y="95"/>
                      </a:moveTo>
                      <a:cubicBezTo>
                        <a:pt x="25" y="95"/>
                        <a:pt x="4" y="75"/>
                        <a:pt x="4" y="49"/>
                      </a:cubicBezTo>
                      <a:cubicBezTo>
                        <a:pt x="4" y="24"/>
                        <a:pt x="25" y="4"/>
                        <a:pt x="50" y="4"/>
                      </a:cubicBezTo>
                      <a:cubicBezTo>
                        <a:pt x="75" y="4"/>
                        <a:pt x="96" y="24"/>
                        <a:pt x="96" y="49"/>
                      </a:cubicBezTo>
                      <a:cubicBezTo>
                        <a:pt x="96" y="75"/>
                        <a:pt x="75" y="95"/>
                        <a:pt x="50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Freeform 1087"/>
                <p:cNvSpPr>
                  <a:spLocks noEditPoints="1"/>
                </p:cNvSpPr>
                <p:nvPr/>
              </p:nvSpPr>
              <p:spPr bwMode="auto">
                <a:xfrm>
                  <a:off x="8147050" y="3687763"/>
                  <a:ext cx="188912" cy="188913"/>
                </a:xfrm>
                <a:custGeom>
                  <a:avLst/>
                  <a:gdLst>
                    <a:gd name="T0" fmla="*/ 40 w 80"/>
                    <a:gd name="T1" fmla="*/ 0 h 80"/>
                    <a:gd name="T2" fmla="*/ 0 w 80"/>
                    <a:gd name="T3" fmla="*/ 40 h 80"/>
                    <a:gd name="T4" fmla="*/ 40 w 80"/>
                    <a:gd name="T5" fmla="*/ 80 h 80"/>
                    <a:gd name="T6" fmla="*/ 80 w 80"/>
                    <a:gd name="T7" fmla="*/ 40 h 80"/>
                    <a:gd name="T8" fmla="*/ 40 w 80"/>
                    <a:gd name="T9" fmla="*/ 0 h 80"/>
                    <a:gd name="T10" fmla="*/ 55 w 80"/>
                    <a:gd name="T11" fmla="*/ 40 h 80"/>
                    <a:gd name="T12" fmla="*/ 55 w 80"/>
                    <a:gd name="T13" fmla="*/ 46 h 80"/>
                    <a:gd name="T14" fmla="*/ 43 w 80"/>
                    <a:gd name="T15" fmla="*/ 46 h 80"/>
                    <a:gd name="T16" fmla="*/ 43 w 80"/>
                    <a:gd name="T17" fmla="*/ 49 h 80"/>
                    <a:gd name="T18" fmla="*/ 55 w 80"/>
                    <a:gd name="T19" fmla="*/ 49 h 80"/>
                    <a:gd name="T20" fmla="*/ 55 w 80"/>
                    <a:gd name="T21" fmla="*/ 55 h 80"/>
                    <a:gd name="T22" fmla="*/ 43 w 80"/>
                    <a:gd name="T23" fmla="*/ 55 h 80"/>
                    <a:gd name="T24" fmla="*/ 43 w 80"/>
                    <a:gd name="T25" fmla="*/ 64 h 80"/>
                    <a:gd name="T26" fmla="*/ 37 w 80"/>
                    <a:gd name="T27" fmla="*/ 64 h 80"/>
                    <a:gd name="T28" fmla="*/ 37 w 80"/>
                    <a:gd name="T29" fmla="*/ 55 h 80"/>
                    <a:gd name="T30" fmla="*/ 25 w 80"/>
                    <a:gd name="T31" fmla="*/ 55 h 80"/>
                    <a:gd name="T32" fmla="*/ 25 w 80"/>
                    <a:gd name="T33" fmla="*/ 49 h 80"/>
                    <a:gd name="T34" fmla="*/ 37 w 80"/>
                    <a:gd name="T35" fmla="*/ 49 h 80"/>
                    <a:gd name="T36" fmla="*/ 37 w 80"/>
                    <a:gd name="T37" fmla="*/ 46 h 80"/>
                    <a:gd name="T38" fmla="*/ 25 w 80"/>
                    <a:gd name="T39" fmla="*/ 46 h 80"/>
                    <a:gd name="T40" fmla="*/ 25 w 80"/>
                    <a:gd name="T41" fmla="*/ 40 h 80"/>
                    <a:gd name="T42" fmla="*/ 34 w 80"/>
                    <a:gd name="T43" fmla="*/ 40 h 80"/>
                    <a:gd name="T44" fmla="*/ 23 w 80"/>
                    <a:gd name="T45" fmla="*/ 19 h 80"/>
                    <a:gd name="T46" fmla="*/ 30 w 80"/>
                    <a:gd name="T47" fmla="*/ 19 h 80"/>
                    <a:gd name="T48" fmla="*/ 38 w 80"/>
                    <a:gd name="T49" fmla="*/ 35 h 80"/>
                    <a:gd name="T50" fmla="*/ 40 w 80"/>
                    <a:gd name="T51" fmla="*/ 38 h 80"/>
                    <a:gd name="T52" fmla="*/ 42 w 80"/>
                    <a:gd name="T53" fmla="*/ 34 h 80"/>
                    <a:gd name="T54" fmla="*/ 50 w 80"/>
                    <a:gd name="T55" fmla="*/ 19 h 80"/>
                    <a:gd name="T56" fmla="*/ 57 w 80"/>
                    <a:gd name="T57" fmla="*/ 19 h 80"/>
                    <a:gd name="T58" fmla="*/ 46 w 80"/>
                    <a:gd name="T59" fmla="*/ 40 h 80"/>
                    <a:gd name="T60" fmla="*/ 55 w 80"/>
                    <a:gd name="T61" fmla="*/ 4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0" h="80">
                      <a:moveTo>
                        <a:pt x="40" y="0"/>
                      </a:move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80"/>
                        <a:pt x="40" y="80"/>
                      </a:cubicBezTo>
                      <a:cubicBezTo>
                        <a:pt x="62" y="80"/>
                        <a:pt x="80" y="62"/>
                        <a:pt x="80" y="40"/>
                      </a:cubicBezTo>
                      <a:cubicBezTo>
                        <a:pt x="80" y="18"/>
                        <a:pt x="62" y="0"/>
                        <a:pt x="40" y="0"/>
                      </a:cubicBezTo>
                      <a:close/>
                      <a:moveTo>
                        <a:pt x="55" y="40"/>
                      </a:move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5" y="55"/>
                        <a:pt x="55" y="55"/>
                        <a:pt x="55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64"/>
                        <a:pt x="43" y="64"/>
                        <a:pt x="4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25" y="55"/>
                        <a:pt x="25" y="55"/>
                        <a:pt x="25" y="55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39" y="36"/>
                        <a:pt x="39" y="37"/>
                        <a:pt x="40" y="38"/>
                      </a:cubicBezTo>
                      <a:cubicBezTo>
                        <a:pt x="40" y="37"/>
                        <a:pt x="41" y="36"/>
                        <a:pt x="42" y="34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57" y="19"/>
                        <a:pt x="57" y="19"/>
                        <a:pt x="57" y="19"/>
                      </a:cubicBezTo>
                      <a:cubicBezTo>
                        <a:pt x="46" y="40"/>
                        <a:pt x="46" y="40"/>
                        <a:pt x="46" y="40"/>
                      </a:cubicBezTo>
                      <a:lnTo>
                        <a:pt x="55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6" name="组合 34"/>
            <p:cNvGrpSpPr/>
            <p:nvPr/>
          </p:nvGrpSpPr>
          <p:grpSpPr>
            <a:xfrm>
              <a:off x="5306357" y="2218297"/>
              <a:ext cx="675698" cy="675874"/>
              <a:chOff x="5719249" y="3077288"/>
              <a:chExt cx="767347" cy="767347"/>
            </a:xfrm>
          </p:grpSpPr>
          <p:sp>
            <p:nvSpPr>
              <p:cNvPr id="97" name="椭圆 35"/>
              <p:cNvSpPr/>
              <p:nvPr/>
            </p:nvSpPr>
            <p:spPr>
              <a:xfrm>
                <a:off x="5719249" y="3077288"/>
                <a:ext cx="767347" cy="76734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748"/>
              <p:cNvSpPr>
                <a:spLocks noEditPoints="1"/>
              </p:cNvSpPr>
              <p:nvPr/>
            </p:nvSpPr>
            <p:spPr bwMode="auto">
              <a:xfrm>
                <a:off x="5947156" y="3271991"/>
                <a:ext cx="311533" cy="318115"/>
              </a:xfrm>
              <a:custGeom>
                <a:avLst/>
                <a:gdLst>
                  <a:gd name="T0" fmla="*/ 38 w 60"/>
                  <a:gd name="T1" fmla="*/ 8 h 61"/>
                  <a:gd name="T2" fmla="*/ 22 w 60"/>
                  <a:gd name="T3" fmla="*/ 8 h 61"/>
                  <a:gd name="T4" fmla="*/ 45 w 60"/>
                  <a:gd name="T5" fmla="*/ 41 h 61"/>
                  <a:gd name="T6" fmla="*/ 50 w 60"/>
                  <a:gd name="T7" fmla="*/ 58 h 61"/>
                  <a:gd name="T8" fmla="*/ 51 w 60"/>
                  <a:gd name="T9" fmla="*/ 44 h 61"/>
                  <a:gd name="T10" fmla="*/ 55 w 60"/>
                  <a:gd name="T11" fmla="*/ 58 h 61"/>
                  <a:gd name="T12" fmla="*/ 55 w 60"/>
                  <a:gd name="T13" fmla="*/ 38 h 61"/>
                  <a:gd name="T14" fmla="*/ 56 w 60"/>
                  <a:gd name="T15" fmla="*/ 29 h 61"/>
                  <a:gd name="T16" fmla="*/ 60 w 60"/>
                  <a:gd name="T17" fmla="*/ 38 h 61"/>
                  <a:gd name="T18" fmla="*/ 56 w 60"/>
                  <a:gd name="T19" fmla="*/ 21 h 61"/>
                  <a:gd name="T20" fmla="*/ 47 w 60"/>
                  <a:gd name="T21" fmla="*/ 23 h 61"/>
                  <a:gd name="T22" fmla="*/ 45 w 60"/>
                  <a:gd name="T23" fmla="*/ 41 h 61"/>
                  <a:gd name="T24" fmla="*/ 37 w 60"/>
                  <a:gd name="T25" fmla="*/ 26 h 61"/>
                  <a:gd name="T26" fmla="*/ 36 w 60"/>
                  <a:gd name="T27" fmla="*/ 37 h 61"/>
                  <a:gd name="T28" fmla="*/ 36 w 60"/>
                  <a:gd name="T29" fmla="*/ 61 h 61"/>
                  <a:gd name="T30" fmla="*/ 31 w 60"/>
                  <a:gd name="T31" fmla="*/ 44 h 61"/>
                  <a:gd name="T32" fmla="*/ 30 w 60"/>
                  <a:gd name="T33" fmla="*/ 61 h 61"/>
                  <a:gd name="T34" fmla="*/ 24 w 60"/>
                  <a:gd name="T35" fmla="*/ 40 h 61"/>
                  <a:gd name="T36" fmla="*/ 24 w 60"/>
                  <a:gd name="T37" fmla="*/ 26 h 61"/>
                  <a:gd name="T38" fmla="*/ 23 w 60"/>
                  <a:gd name="T39" fmla="*/ 37 h 61"/>
                  <a:gd name="T40" fmla="*/ 18 w 60"/>
                  <a:gd name="T41" fmla="*/ 22 h 61"/>
                  <a:gd name="T42" fmla="*/ 37 w 60"/>
                  <a:gd name="T43" fmla="*/ 17 h 61"/>
                  <a:gd name="T44" fmla="*/ 43 w 60"/>
                  <a:gd name="T45" fmla="*/ 37 h 61"/>
                  <a:gd name="T46" fmla="*/ 15 w 60"/>
                  <a:gd name="T47" fmla="*/ 41 h 61"/>
                  <a:gd name="T48" fmla="*/ 10 w 60"/>
                  <a:gd name="T49" fmla="*/ 58 h 61"/>
                  <a:gd name="T50" fmla="*/ 9 w 60"/>
                  <a:gd name="T51" fmla="*/ 44 h 61"/>
                  <a:gd name="T52" fmla="*/ 5 w 60"/>
                  <a:gd name="T53" fmla="*/ 58 h 61"/>
                  <a:gd name="T54" fmla="*/ 5 w 60"/>
                  <a:gd name="T55" fmla="*/ 38 h 61"/>
                  <a:gd name="T56" fmla="*/ 4 w 60"/>
                  <a:gd name="T57" fmla="*/ 29 h 61"/>
                  <a:gd name="T58" fmla="*/ 0 w 60"/>
                  <a:gd name="T59" fmla="*/ 38 h 61"/>
                  <a:gd name="T60" fmla="*/ 4 w 60"/>
                  <a:gd name="T61" fmla="*/ 21 h 61"/>
                  <a:gd name="T62" fmla="*/ 13 w 60"/>
                  <a:gd name="T63" fmla="*/ 23 h 61"/>
                  <a:gd name="T64" fmla="*/ 15 w 60"/>
                  <a:gd name="T65" fmla="*/ 41 h 61"/>
                  <a:gd name="T66" fmla="*/ 16 w 60"/>
                  <a:gd name="T67" fmla="*/ 14 h 61"/>
                  <a:gd name="T68" fmla="*/ 15 w 60"/>
                  <a:gd name="T69" fmla="*/ 18 h 61"/>
                  <a:gd name="T70" fmla="*/ 3 w 60"/>
                  <a:gd name="T71" fmla="*/ 14 h 61"/>
                  <a:gd name="T72" fmla="*/ 50 w 60"/>
                  <a:gd name="T73" fmla="*/ 7 h 61"/>
                  <a:gd name="T74" fmla="*/ 45 w 60"/>
                  <a:gd name="T75" fmla="*/ 18 h 61"/>
                  <a:gd name="T76" fmla="*/ 50 w 60"/>
                  <a:gd name="T77" fmla="*/ 20 h 61"/>
                  <a:gd name="T78" fmla="*/ 50 w 60"/>
                  <a:gd name="T7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35" y="0"/>
                      <a:pt x="38" y="3"/>
                      <a:pt x="38" y="8"/>
                    </a:cubicBezTo>
                    <a:cubicBezTo>
                      <a:pt x="38" y="12"/>
                      <a:pt x="35" y="16"/>
                      <a:pt x="30" y="16"/>
                    </a:cubicBezTo>
                    <a:cubicBezTo>
                      <a:pt x="26" y="16"/>
                      <a:pt x="22" y="12"/>
                      <a:pt x="22" y="8"/>
                    </a:cubicBezTo>
                    <a:cubicBezTo>
                      <a:pt x="22" y="3"/>
                      <a:pt x="26" y="0"/>
                      <a:pt x="30" y="0"/>
                    </a:cubicBezTo>
                    <a:close/>
                    <a:moveTo>
                      <a:pt x="45" y="41"/>
                    </a:moveTo>
                    <a:cubicBezTo>
                      <a:pt x="45" y="58"/>
                      <a:pt x="45" y="58"/>
                      <a:pt x="45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3"/>
                      <a:pt x="58" y="21"/>
                      <a:pt x="56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1"/>
                      <a:pt x="45" y="41"/>
                      <a:pt x="45" y="41"/>
                    </a:cubicBezTo>
                    <a:close/>
                    <a:moveTo>
                      <a:pt x="37" y="37"/>
                    </a:move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19"/>
                      <a:pt x="20" y="17"/>
                      <a:pt x="23" y="17"/>
                    </a:cubicBezTo>
                    <a:cubicBezTo>
                      <a:pt x="38" y="17"/>
                      <a:pt x="22" y="17"/>
                      <a:pt x="37" y="17"/>
                    </a:cubicBezTo>
                    <a:cubicBezTo>
                      <a:pt x="40" y="17"/>
                      <a:pt x="43" y="19"/>
                      <a:pt x="43" y="22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2" y="37"/>
                      <a:pt x="40" y="37"/>
                      <a:pt x="37" y="37"/>
                    </a:cubicBezTo>
                    <a:close/>
                    <a:moveTo>
                      <a:pt x="15" y="41"/>
                    </a:move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3"/>
                      <a:pt x="2" y="21"/>
                      <a:pt x="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2"/>
                      <a:pt x="13" y="22"/>
                      <a:pt x="13" y="23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5" y="41"/>
                      <a:pt x="15" y="41"/>
                    </a:cubicBezTo>
                    <a:close/>
                    <a:moveTo>
                      <a:pt x="10" y="7"/>
                    </a:moveTo>
                    <a:cubicBezTo>
                      <a:pt x="14" y="7"/>
                      <a:pt x="16" y="10"/>
                      <a:pt x="16" y="14"/>
                    </a:cubicBezTo>
                    <a:cubicBezTo>
                      <a:pt x="16" y="15"/>
                      <a:pt x="16" y="16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3" y="19"/>
                      <a:pt x="12" y="20"/>
                      <a:pt x="10" y="20"/>
                    </a:cubicBezTo>
                    <a:cubicBezTo>
                      <a:pt x="6" y="20"/>
                      <a:pt x="3" y="17"/>
                      <a:pt x="3" y="14"/>
                    </a:cubicBezTo>
                    <a:cubicBezTo>
                      <a:pt x="3" y="10"/>
                      <a:pt x="6" y="7"/>
                      <a:pt x="10" y="7"/>
                    </a:cubicBezTo>
                    <a:close/>
                    <a:moveTo>
                      <a:pt x="50" y="7"/>
                    </a:moveTo>
                    <a:cubicBezTo>
                      <a:pt x="46" y="7"/>
                      <a:pt x="43" y="10"/>
                      <a:pt x="43" y="14"/>
                    </a:cubicBezTo>
                    <a:cubicBezTo>
                      <a:pt x="43" y="15"/>
                      <a:pt x="44" y="16"/>
                      <a:pt x="45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7" y="19"/>
                      <a:pt x="48" y="20"/>
                      <a:pt x="50" y="20"/>
                    </a:cubicBezTo>
                    <a:cubicBezTo>
                      <a:pt x="54" y="20"/>
                      <a:pt x="57" y="17"/>
                      <a:pt x="57" y="14"/>
                    </a:cubicBezTo>
                    <a:cubicBezTo>
                      <a:pt x="57" y="10"/>
                      <a:pt x="54" y="7"/>
                      <a:pt x="50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" name="椭圆 37"/>
            <p:cNvSpPr/>
            <p:nvPr/>
          </p:nvSpPr>
          <p:spPr>
            <a:xfrm>
              <a:off x="4299299" y="303499"/>
              <a:ext cx="474884" cy="4750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91592" y="3041352"/>
            <a:ext cx="410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spc="300" dirty="0">
                <a:solidFill>
                  <a:srgbClr val="2895F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共享影片延伸價值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59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下箭头 51"/>
          <p:cNvSpPr/>
          <p:nvPr/>
        </p:nvSpPr>
        <p:spPr>
          <a:xfrm>
            <a:off x="-491018" y="-819472"/>
            <a:ext cx="7162931" cy="8026195"/>
          </a:xfrm>
          <a:prstGeom prst="downArrow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1289538" y="1238725"/>
            <a:ext cx="3587262" cy="144652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 defTabSz="914133"/>
            <a:r>
              <a:rPr lang="en-US" altLang="zh-TW" sz="8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4"/>
          <p:cNvSpPr txBox="1">
            <a:spLocks/>
          </p:cNvSpPr>
          <p:nvPr/>
        </p:nvSpPr>
        <p:spPr>
          <a:xfrm>
            <a:off x="7467279" y="2925525"/>
            <a:ext cx="2879571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zh-TW" altLang="en-US" sz="4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富邦產險</a:t>
            </a:r>
            <a:endParaRPr lang="en-US" altLang="zh-TW" sz="4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170"/>
            <a:r>
              <a:rPr lang="zh-TW" altLang="en-US" sz="4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行車助手</a:t>
            </a:r>
            <a:endParaRPr lang="zh-CN" altLang="en-US" sz="4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7586980" y="4005064"/>
            <a:ext cx="2471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弧形 77"/>
          <p:cNvSpPr/>
          <p:nvPr/>
        </p:nvSpPr>
        <p:spPr>
          <a:xfrm rot="8155962">
            <a:off x="1499353" y="56750"/>
            <a:ext cx="3146211" cy="330645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072459" y="764704"/>
            <a:ext cx="71981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14133"/>
            <a:endParaRPr lang="zh-CN" altLang="en-US" sz="1733">
              <a:solidFill>
                <a:srgbClr val="65D7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3" name="Rectangle 4"/>
          <p:cNvSpPr txBox="1">
            <a:spLocks noChangeArrowheads="1"/>
          </p:cNvSpPr>
          <p:nvPr/>
        </p:nvSpPr>
        <p:spPr bwMode="auto">
          <a:xfrm>
            <a:off x="-7598" y="7101408"/>
            <a:ext cx="12199599" cy="3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4" tIns="34272" rIns="68544" bIns="3427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914133"/>
            <a:endParaRPr lang="zh-CN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5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900"/>
                            </p:stCondLst>
                            <p:childTnLst>
                              <p:par>
                                <p:cTn id="8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" grpId="0"/>
      <p:bldP spid="25" grpId="0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85" y="-145865"/>
            <a:ext cx="8123874" cy="83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53192"/>
            <a:ext cx="9144000" cy="980781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情境介紹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1962587"/>
            <a:ext cx="7467600" cy="1655762"/>
          </a:xfrm>
        </p:spPr>
        <p:txBody>
          <a:bodyPr/>
          <a:lstStyle/>
          <a:p>
            <a:pPr algn="dist"/>
            <a:r>
              <a:rPr lang="zh-TW" altLang="en-US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主角因為使用了行車助手</a:t>
            </a:r>
            <a:r>
              <a:rPr lang="en-US" altLang="zh-TW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順利解決本次事故</a:t>
            </a:r>
          </a:p>
        </p:txBody>
      </p:sp>
      <p:sp>
        <p:nvSpPr>
          <p:cNvPr id="16" name="椭圆 4"/>
          <p:cNvSpPr/>
          <p:nvPr/>
        </p:nvSpPr>
        <p:spPr>
          <a:xfrm>
            <a:off x="3542949" y="839223"/>
            <a:ext cx="639372" cy="63937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749727" y="2672957"/>
            <a:ext cx="10692546" cy="3519080"/>
            <a:chOff x="749727" y="3285906"/>
            <a:chExt cx="10692546" cy="351908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468" y="3285906"/>
              <a:ext cx="2601185" cy="2601185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3025959" y="3403417"/>
              <a:ext cx="6173255" cy="3401569"/>
              <a:chOff x="4297369" y="2366466"/>
              <a:chExt cx="5312095" cy="2927056"/>
            </a:xfrm>
          </p:grpSpPr>
          <p:sp>
            <p:nvSpPr>
              <p:cNvPr id="37" name="Freeform 6"/>
              <p:cNvSpPr/>
              <p:nvPr/>
            </p:nvSpPr>
            <p:spPr>
              <a:xfrm>
                <a:off x="6059314" y="4027492"/>
                <a:ext cx="2764697" cy="866265"/>
              </a:xfrm>
              <a:custGeom>
                <a:avLst/>
                <a:gdLst>
                  <a:gd name="connsiteX0" fmla="*/ 0 w 2683934"/>
                  <a:gd name="connsiteY0" fmla="*/ 702733 h 799629"/>
                  <a:gd name="connsiteX1" fmla="*/ 431800 w 2683934"/>
                  <a:gd name="connsiteY1" fmla="*/ 533400 h 799629"/>
                  <a:gd name="connsiteX2" fmla="*/ 897467 w 2683934"/>
                  <a:gd name="connsiteY2" fmla="*/ 719667 h 799629"/>
                  <a:gd name="connsiteX3" fmla="*/ 1151467 w 2683934"/>
                  <a:gd name="connsiteY3" fmla="*/ 778933 h 799629"/>
                  <a:gd name="connsiteX4" fmla="*/ 1456267 w 2683934"/>
                  <a:gd name="connsiteY4" fmla="*/ 787400 h 799629"/>
                  <a:gd name="connsiteX5" fmla="*/ 1769534 w 2683934"/>
                  <a:gd name="connsiteY5" fmla="*/ 618067 h 799629"/>
                  <a:gd name="connsiteX6" fmla="*/ 1981200 w 2683934"/>
                  <a:gd name="connsiteY6" fmla="*/ 313267 h 799629"/>
                  <a:gd name="connsiteX7" fmla="*/ 2218267 w 2683934"/>
                  <a:gd name="connsiteY7" fmla="*/ 118533 h 799629"/>
                  <a:gd name="connsiteX8" fmla="*/ 2463800 w 2683934"/>
                  <a:gd name="connsiteY8" fmla="*/ 16933 h 799629"/>
                  <a:gd name="connsiteX9" fmla="*/ 2683934 w 2683934"/>
                  <a:gd name="connsiteY9" fmla="*/ 0 h 7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3934" h="799629">
                    <a:moveTo>
                      <a:pt x="0" y="702733"/>
                    </a:moveTo>
                    <a:cubicBezTo>
                      <a:pt x="141111" y="616655"/>
                      <a:pt x="282222" y="530578"/>
                      <a:pt x="431800" y="533400"/>
                    </a:cubicBezTo>
                    <a:cubicBezTo>
                      <a:pt x="581378" y="536222"/>
                      <a:pt x="777523" y="678745"/>
                      <a:pt x="897467" y="719667"/>
                    </a:cubicBezTo>
                    <a:cubicBezTo>
                      <a:pt x="1017411" y="760589"/>
                      <a:pt x="1058334" y="767644"/>
                      <a:pt x="1151467" y="778933"/>
                    </a:cubicBezTo>
                    <a:cubicBezTo>
                      <a:pt x="1244600" y="790222"/>
                      <a:pt x="1353256" y="814211"/>
                      <a:pt x="1456267" y="787400"/>
                    </a:cubicBezTo>
                    <a:cubicBezTo>
                      <a:pt x="1559278" y="760589"/>
                      <a:pt x="1682045" y="697089"/>
                      <a:pt x="1769534" y="618067"/>
                    </a:cubicBezTo>
                    <a:cubicBezTo>
                      <a:pt x="1857023" y="539045"/>
                      <a:pt x="1906411" y="396523"/>
                      <a:pt x="1981200" y="313267"/>
                    </a:cubicBezTo>
                    <a:cubicBezTo>
                      <a:pt x="2055989" y="230011"/>
                      <a:pt x="2137834" y="167922"/>
                      <a:pt x="2218267" y="118533"/>
                    </a:cubicBezTo>
                    <a:cubicBezTo>
                      <a:pt x="2298700" y="69144"/>
                      <a:pt x="2386189" y="36688"/>
                      <a:pt x="2463800" y="16933"/>
                    </a:cubicBezTo>
                    <a:cubicBezTo>
                      <a:pt x="2541411" y="-2822"/>
                      <a:pt x="2604912" y="16933"/>
                      <a:pt x="2683934" y="0"/>
                    </a:cubicBezTo>
                  </a:path>
                </a:pathLst>
              </a:custGeom>
              <a:noFill/>
              <a:ln w="28575">
                <a:solidFill>
                  <a:srgbClr val="3D3743"/>
                </a:solidFill>
                <a:prstDash val="sysDot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Freeform 5"/>
              <p:cNvSpPr/>
              <p:nvPr/>
            </p:nvSpPr>
            <p:spPr>
              <a:xfrm>
                <a:off x="4815618" y="2366466"/>
                <a:ext cx="880533" cy="2222598"/>
              </a:xfrm>
              <a:custGeom>
                <a:avLst/>
                <a:gdLst>
                  <a:gd name="connsiteX0" fmla="*/ 0 w 812800"/>
                  <a:gd name="connsiteY0" fmla="*/ 526243 h 1982510"/>
                  <a:gd name="connsiteX1" fmla="*/ 194733 w 812800"/>
                  <a:gd name="connsiteY1" fmla="*/ 441576 h 1982510"/>
                  <a:gd name="connsiteX2" fmla="*/ 321733 w 812800"/>
                  <a:gd name="connsiteY2" fmla="*/ 314576 h 1982510"/>
                  <a:gd name="connsiteX3" fmla="*/ 414867 w 812800"/>
                  <a:gd name="connsiteY3" fmla="*/ 111376 h 1982510"/>
                  <a:gd name="connsiteX4" fmla="*/ 550333 w 812800"/>
                  <a:gd name="connsiteY4" fmla="*/ 9776 h 1982510"/>
                  <a:gd name="connsiteX5" fmla="*/ 668867 w 812800"/>
                  <a:gd name="connsiteY5" fmla="*/ 9776 h 1982510"/>
                  <a:gd name="connsiteX6" fmla="*/ 770467 w 812800"/>
                  <a:gd name="connsiteY6" fmla="*/ 60576 h 1982510"/>
                  <a:gd name="connsiteX7" fmla="*/ 812800 w 812800"/>
                  <a:gd name="connsiteY7" fmla="*/ 187576 h 1982510"/>
                  <a:gd name="connsiteX8" fmla="*/ 770467 w 812800"/>
                  <a:gd name="connsiteY8" fmla="*/ 348443 h 1982510"/>
                  <a:gd name="connsiteX9" fmla="*/ 609600 w 812800"/>
                  <a:gd name="connsiteY9" fmla="*/ 619376 h 1982510"/>
                  <a:gd name="connsiteX10" fmla="*/ 431800 w 812800"/>
                  <a:gd name="connsiteY10" fmla="*/ 924176 h 1982510"/>
                  <a:gd name="connsiteX11" fmla="*/ 347133 w 812800"/>
                  <a:gd name="connsiteY11" fmla="*/ 1135843 h 1982510"/>
                  <a:gd name="connsiteX12" fmla="*/ 364067 w 812800"/>
                  <a:gd name="connsiteY12" fmla="*/ 1440643 h 1982510"/>
                  <a:gd name="connsiteX13" fmla="*/ 541867 w 812800"/>
                  <a:gd name="connsiteY13" fmla="*/ 1753910 h 1982510"/>
                  <a:gd name="connsiteX14" fmla="*/ 770467 w 812800"/>
                  <a:gd name="connsiteY14" fmla="*/ 1982510 h 198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800" h="1982510">
                    <a:moveTo>
                      <a:pt x="0" y="526243"/>
                    </a:moveTo>
                    <a:cubicBezTo>
                      <a:pt x="70555" y="501548"/>
                      <a:pt x="141111" y="476854"/>
                      <a:pt x="194733" y="441576"/>
                    </a:cubicBezTo>
                    <a:cubicBezTo>
                      <a:pt x="248355" y="406298"/>
                      <a:pt x="285044" y="369609"/>
                      <a:pt x="321733" y="314576"/>
                    </a:cubicBezTo>
                    <a:cubicBezTo>
                      <a:pt x="358422" y="259543"/>
                      <a:pt x="376767" y="162176"/>
                      <a:pt x="414867" y="111376"/>
                    </a:cubicBezTo>
                    <a:cubicBezTo>
                      <a:pt x="452967" y="60576"/>
                      <a:pt x="508000" y="26709"/>
                      <a:pt x="550333" y="9776"/>
                    </a:cubicBezTo>
                    <a:cubicBezTo>
                      <a:pt x="592666" y="-7157"/>
                      <a:pt x="632178" y="1309"/>
                      <a:pt x="668867" y="9776"/>
                    </a:cubicBezTo>
                    <a:cubicBezTo>
                      <a:pt x="705556" y="18243"/>
                      <a:pt x="746478" y="30943"/>
                      <a:pt x="770467" y="60576"/>
                    </a:cubicBezTo>
                    <a:cubicBezTo>
                      <a:pt x="794456" y="90209"/>
                      <a:pt x="812800" y="139598"/>
                      <a:pt x="812800" y="187576"/>
                    </a:cubicBezTo>
                    <a:cubicBezTo>
                      <a:pt x="812800" y="235554"/>
                      <a:pt x="804334" y="276476"/>
                      <a:pt x="770467" y="348443"/>
                    </a:cubicBezTo>
                    <a:cubicBezTo>
                      <a:pt x="736600" y="420410"/>
                      <a:pt x="666044" y="523421"/>
                      <a:pt x="609600" y="619376"/>
                    </a:cubicBezTo>
                    <a:cubicBezTo>
                      <a:pt x="553156" y="715331"/>
                      <a:pt x="475545" y="838098"/>
                      <a:pt x="431800" y="924176"/>
                    </a:cubicBezTo>
                    <a:cubicBezTo>
                      <a:pt x="388056" y="1010254"/>
                      <a:pt x="358422" y="1049765"/>
                      <a:pt x="347133" y="1135843"/>
                    </a:cubicBezTo>
                    <a:cubicBezTo>
                      <a:pt x="335844" y="1221921"/>
                      <a:pt x="331611" y="1337632"/>
                      <a:pt x="364067" y="1440643"/>
                    </a:cubicBezTo>
                    <a:cubicBezTo>
                      <a:pt x="396523" y="1543654"/>
                      <a:pt x="474134" y="1663599"/>
                      <a:pt x="541867" y="1753910"/>
                    </a:cubicBezTo>
                    <a:cubicBezTo>
                      <a:pt x="609600" y="1844221"/>
                      <a:pt x="690033" y="1913365"/>
                      <a:pt x="770467" y="1982510"/>
                    </a:cubicBezTo>
                  </a:path>
                </a:pathLst>
              </a:custGeom>
              <a:noFill/>
              <a:ln w="28575">
                <a:solidFill>
                  <a:srgbClr val="3D3743"/>
                </a:solidFill>
                <a:prstDash val="sysDot"/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39" name="Group 7"/>
              <p:cNvGrpSpPr/>
              <p:nvPr/>
            </p:nvGrpSpPr>
            <p:grpSpPr>
              <a:xfrm>
                <a:off x="4297369" y="2689927"/>
                <a:ext cx="972743" cy="772401"/>
                <a:chOff x="1636427" y="2580662"/>
                <a:chExt cx="897916" cy="712988"/>
              </a:xfrm>
            </p:grpSpPr>
            <p:sp>
              <p:nvSpPr>
                <p:cNvPr id="40" name="Oval 8"/>
                <p:cNvSpPr/>
                <p:nvPr/>
              </p:nvSpPr>
              <p:spPr>
                <a:xfrm>
                  <a:off x="1875573" y="2580662"/>
                  <a:ext cx="419623" cy="4196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solidFill>
                      <a:srgbClr val="EC5368"/>
                    </a:solidFill>
                  </a:endParaRPr>
                </a:p>
              </p:txBody>
            </p:sp>
            <p:sp>
              <p:nvSpPr>
                <p:cNvPr id="41" name="Rectangle 9"/>
                <p:cNvSpPr/>
                <p:nvPr/>
              </p:nvSpPr>
              <p:spPr>
                <a:xfrm>
                  <a:off x="1867240" y="2605807"/>
                  <a:ext cx="436287" cy="3667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2895F1"/>
                      </a:solidFill>
                      <a:latin typeface="Arial Black" panose="020B0A04020102020204" pitchFamily="34" charset="0"/>
                    </a:rPr>
                    <a:t>1</a:t>
                  </a:r>
                </a:p>
              </p:txBody>
            </p:sp>
            <p:sp>
              <p:nvSpPr>
                <p:cNvPr id="42" name="Rectangle 10"/>
                <p:cNvSpPr/>
                <p:nvPr/>
              </p:nvSpPr>
              <p:spPr>
                <a:xfrm>
                  <a:off x="1636427" y="3000285"/>
                  <a:ext cx="897916" cy="2933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New Cicle" pitchFamily="2" charset="0"/>
                    </a:rPr>
                    <a:t>Step One</a:t>
                  </a:r>
                  <a:endParaRPr lang="bg-BG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3" name="Group 16"/>
              <p:cNvGrpSpPr/>
              <p:nvPr/>
            </p:nvGrpSpPr>
            <p:grpSpPr>
              <a:xfrm>
                <a:off x="5391600" y="4521121"/>
                <a:ext cx="969986" cy="772401"/>
                <a:chOff x="1637697" y="2580662"/>
                <a:chExt cx="895373" cy="712988"/>
              </a:xfrm>
            </p:grpSpPr>
            <p:sp>
              <p:nvSpPr>
                <p:cNvPr id="44" name="Oval 17"/>
                <p:cNvSpPr/>
                <p:nvPr/>
              </p:nvSpPr>
              <p:spPr>
                <a:xfrm>
                  <a:off x="1875573" y="2580662"/>
                  <a:ext cx="419623" cy="4196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solidFill>
                      <a:srgbClr val="EC5368"/>
                    </a:solidFill>
                  </a:endParaRPr>
                </a:p>
              </p:txBody>
            </p:sp>
            <p:sp>
              <p:nvSpPr>
                <p:cNvPr id="45" name="Rectangle 18"/>
                <p:cNvSpPr/>
                <p:nvPr/>
              </p:nvSpPr>
              <p:spPr>
                <a:xfrm>
                  <a:off x="1867240" y="2605807"/>
                  <a:ext cx="436287" cy="3667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2895F1"/>
                      </a:solidFill>
                      <a:latin typeface="Arial Black" panose="020B0A04020102020204" pitchFamily="34" charset="0"/>
                    </a:rPr>
                    <a:t>2</a:t>
                  </a:r>
                </a:p>
              </p:txBody>
            </p:sp>
            <p:sp>
              <p:nvSpPr>
                <p:cNvPr id="46" name="Rectangle 19"/>
                <p:cNvSpPr/>
                <p:nvPr/>
              </p:nvSpPr>
              <p:spPr>
                <a:xfrm>
                  <a:off x="1637697" y="3000285"/>
                  <a:ext cx="895373" cy="2933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New Cicle" pitchFamily="2" charset="0"/>
                    </a:rPr>
                    <a:t>Step Two</a:t>
                  </a:r>
                  <a:endParaRPr lang="bg-BG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7" name="Group 20"/>
              <p:cNvGrpSpPr/>
              <p:nvPr/>
            </p:nvGrpSpPr>
            <p:grpSpPr>
              <a:xfrm>
                <a:off x="8511196" y="3864617"/>
                <a:ext cx="1098268" cy="772401"/>
                <a:chOff x="1578492" y="2580662"/>
                <a:chExt cx="1013788" cy="712988"/>
              </a:xfrm>
            </p:grpSpPr>
            <p:sp>
              <p:nvSpPr>
                <p:cNvPr id="48" name="Oval 21"/>
                <p:cNvSpPr/>
                <p:nvPr/>
              </p:nvSpPr>
              <p:spPr>
                <a:xfrm>
                  <a:off x="1875573" y="2580662"/>
                  <a:ext cx="419623" cy="4196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>
                    <a:solidFill>
                      <a:srgbClr val="EC5368"/>
                    </a:solidFill>
                  </a:endParaRPr>
                </a:p>
              </p:txBody>
            </p:sp>
            <p:sp>
              <p:nvSpPr>
                <p:cNvPr id="49" name="Rectangle 22"/>
                <p:cNvSpPr/>
                <p:nvPr/>
              </p:nvSpPr>
              <p:spPr>
                <a:xfrm>
                  <a:off x="1867240" y="2605807"/>
                  <a:ext cx="436287" cy="3667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solidFill>
                        <a:srgbClr val="2895F1"/>
                      </a:solidFill>
                      <a:latin typeface="Arial Black" panose="020B0A04020102020204" pitchFamily="34" charset="0"/>
                    </a:rPr>
                    <a:t>3</a:t>
                  </a:r>
                  <a:endParaRPr lang="en-US" sz="2400" dirty="0">
                    <a:solidFill>
                      <a:srgbClr val="2895F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Rectangle 23"/>
                <p:cNvSpPr/>
                <p:nvPr/>
              </p:nvSpPr>
              <p:spPr>
                <a:xfrm>
                  <a:off x="1578492" y="3000285"/>
                  <a:ext cx="1013788" cy="2933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New Cicle" pitchFamily="2" charset="0"/>
                    </a:rPr>
                    <a:t>Step Three</a:t>
                  </a:r>
                  <a:endParaRPr lang="bg-BG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27" y="3779318"/>
              <a:ext cx="2601185" cy="260118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1380" y="4028942"/>
              <a:ext cx="2210893" cy="2210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2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2764703" y="163336"/>
            <a:ext cx="7642041" cy="980781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b="1" kern="0" dirty="0">
                <a:solidFill>
                  <a:srgbClr val="FFFFFF"/>
                </a:solidFill>
                <a:latin typeface="Arial Black" panose="020B0A04020102020204" pitchFamily="34" charset="0"/>
                <a:ea typeface="Noto Sans CJK TC Medium" panose="020B0600000000000000" pitchFamily="34" charset="-120"/>
              </a:rPr>
              <a:t>App</a:t>
            </a:r>
            <a:r>
              <a:rPr kumimoji="1" lang="zh-TW" altLang="en-US" b="1" kern="0" dirty="0">
                <a:solidFill>
                  <a:srgbClr val="FFFFF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平台介紹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椭圆 4"/>
          <p:cNvSpPr/>
          <p:nvPr/>
        </p:nvSpPr>
        <p:spPr>
          <a:xfrm>
            <a:off x="3301787" y="349367"/>
            <a:ext cx="639372" cy="63937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148"/>
            <a:ext cx="12192000" cy="6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8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行車過程時開啟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0" y="2902452"/>
            <a:ext cx="2601185" cy="26011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68" y="2872778"/>
            <a:ext cx="2660532" cy="2660532"/>
          </a:xfrm>
          <a:prstGeom prst="rect">
            <a:avLst/>
          </a:prstGeom>
        </p:spPr>
      </p:pic>
      <p:sp>
        <p:nvSpPr>
          <p:cNvPr id="44" name="標題 1"/>
          <p:cNvSpPr txBox="1">
            <a:spLocks/>
          </p:cNvSpPr>
          <p:nvPr/>
        </p:nvSpPr>
        <p:spPr>
          <a:xfrm>
            <a:off x="4449023" y="3544110"/>
            <a:ext cx="3468547" cy="1317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------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1"/>
            <a:ext cx="12192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" y="0"/>
            <a:ext cx="863871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</a:t>
            </a:r>
            <a:endParaRPr lang="en-US" altLang="zh-TW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TW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 Diagram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7" y="106900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Autofit/>
          </a:bodyPr>
          <a:lstStyle/>
          <a:p>
            <a:b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若是發生如車輛相撞等事故</a:t>
            </a:r>
            <a:endParaRPr lang="en-US" altLang="zh-TW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"/>
            <a:ext cx="12192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70" y="2902452"/>
            <a:ext cx="2601185" cy="260118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0" y="2902452"/>
            <a:ext cx="2601185" cy="2601185"/>
          </a:xfrm>
          <a:prstGeom prst="rect">
            <a:avLst/>
          </a:prstGeom>
        </p:spPr>
      </p:pic>
      <p:sp>
        <p:nvSpPr>
          <p:cNvPr id="19" name="標題 1"/>
          <p:cNvSpPr txBox="1">
            <a:spLocks/>
          </p:cNvSpPr>
          <p:nvPr/>
        </p:nvSpPr>
        <p:spPr>
          <a:xfrm>
            <a:off x="4449023" y="3544110"/>
            <a:ext cx="3468547" cy="1317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------</a:t>
            </a:r>
          </a:p>
        </p:txBody>
      </p:sp>
      <p:sp>
        <p:nvSpPr>
          <p:cNvPr id="29" name="矩形 28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</a:t>
            </a:r>
            <a:endParaRPr lang="en-US" altLang="zh-TW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TW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 Diagram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7" y="106900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上傳事故前後的影片至後台</a:t>
            </a:r>
            <a:endParaRPr lang="en-US" altLang="zh-TW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27" y="3014862"/>
            <a:ext cx="2757879" cy="275787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87" y="3171556"/>
            <a:ext cx="2601185" cy="2601185"/>
          </a:xfrm>
          <a:prstGeom prst="rect">
            <a:avLst/>
          </a:prstGeom>
        </p:spPr>
      </p:pic>
      <p:sp>
        <p:nvSpPr>
          <p:cNvPr id="18" name="標題 1"/>
          <p:cNvSpPr txBox="1">
            <a:spLocks/>
          </p:cNvSpPr>
          <p:nvPr/>
        </p:nvSpPr>
        <p:spPr>
          <a:xfrm>
            <a:off x="4449023" y="3544110"/>
            <a:ext cx="3468547" cy="1317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------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1"/>
            <a:ext cx="12192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" y="0"/>
            <a:ext cx="863871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產險價值提升帶來之附加效益</a:t>
            </a:r>
          </a:p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Additional benefits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</a:t>
            </a:r>
            <a:endParaRPr lang="en-US" altLang="zh-TW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TW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 Diagram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7" y="106900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" y="0"/>
            <a:ext cx="863871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產險價值提升帶來之附加效益</a:t>
            </a:r>
          </a:p>
          <a:p>
            <a:pPr algn="l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Additional benefits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7598" y="0"/>
            <a:ext cx="12199598" cy="864096"/>
          </a:xfrm>
          <a:prstGeom prst="rect">
            <a:avLst/>
          </a:prstGeom>
          <a:solidFill>
            <a:srgbClr val="28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984763" y="363229"/>
            <a:ext cx="4247365" cy="473484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</a:t>
            </a:r>
            <a:endParaRPr lang="en-US" altLang="zh-TW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TW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 Diagram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7" y="106900"/>
            <a:ext cx="650296" cy="6502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41" y="2237014"/>
            <a:ext cx="2169625" cy="385354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94" y="2237014"/>
            <a:ext cx="2168495" cy="385354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17" y="2237014"/>
            <a:ext cx="2168495" cy="385354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339" y="2237014"/>
            <a:ext cx="2168495" cy="3853543"/>
          </a:xfrm>
          <a:prstGeom prst="rect">
            <a:avLst/>
          </a:prstGeom>
        </p:spPr>
      </p:pic>
      <p:sp>
        <p:nvSpPr>
          <p:cNvPr id="23" name="向右箭號 22"/>
          <p:cNvSpPr/>
          <p:nvPr/>
        </p:nvSpPr>
        <p:spPr>
          <a:xfrm>
            <a:off x="5826471" y="4065815"/>
            <a:ext cx="461513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2944682" y="4065815"/>
            <a:ext cx="461513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8748854" y="4049485"/>
            <a:ext cx="461513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標題 1"/>
          <p:cNvSpPr txBox="1">
            <a:spLocks/>
          </p:cNvSpPr>
          <p:nvPr/>
        </p:nvSpPr>
        <p:spPr>
          <a:xfrm>
            <a:off x="1520201" y="-469760"/>
            <a:ext cx="9144000" cy="2041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協助客戶完成後續保險理賠事宜</a:t>
            </a:r>
          </a:p>
        </p:txBody>
      </p:sp>
    </p:spTree>
    <p:extLst>
      <p:ext uri="{BB962C8B-B14F-4D97-AF65-F5344CB8AC3E}">
        <p14:creationId xmlns:p14="http://schemas.microsoft.com/office/powerpoint/2010/main" val="39859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1364</Words>
  <Application>Microsoft Office PowerPoint</Application>
  <PresentationFormat>寬螢幕</PresentationFormat>
  <Paragraphs>232</Paragraphs>
  <Slides>22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22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22</vt:i4>
      </vt:variant>
    </vt:vector>
  </HeadingPairs>
  <TitlesOfParts>
    <vt:vector size="47" baseType="lpstr">
      <vt:lpstr>.PingFangTC-Regular</vt:lpstr>
      <vt:lpstr>等线</vt:lpstr>
      <vt:lpstr>微软雅黑</vt:lpstr>
      <vt:lpstr>Microsoft YaHei Light</vt:lpstr>
      <vt:lpstr>Microsoft YaHei UI</vt:lpstr>
      <vt:lpstr>New Cicle</vt:lpstr>
      <vt:lpstr>Noto Sans CJK TC Bold</vt:lpstr>
      <vt:lpstr>Noto Sans CJK TC Light</vt:lpstr>
      <vt:lpstr>Noto Sans CJK TC Medium</vt:lpstr>
      <vt:lpstr>Noto Sans CJK TC Regular</vt:lpstr>
      <vt:lpstr>Noto Sans CJK TC Thin</vt:lpstr>
      <vt:lpstr>PingFang TC</vt:lpstr>
      <vt:lpstr>宋体</vt:lpstr>
      <vt:lpstr>Source Code Pro Black</vt:lpstr>
      <vt:lpstr>微軟正黑體</vt:lpstr>
      <vt:lpstr>新細明體</vt:lpstr>
      <vt:lpstr>Arial</vt:lpstr>
      <vt:lpstr>Arial Black</vt:lpstr>
      <vt:lpstr>Calibri</vt:lpstr>
      <vt:lpstr>Calibri Light</vt:lpstr>
      <vt:lpstr>Century Gothic</vt:lpstr>
      <vt:lpstr>Segoe UI Light</vt:lpstr>
      <vt:lpstr>Office 佈景主題</vt:lpstr>
      <vt:lpstr>Office 主题</vt:lpstr>
      <vt:lpstr>第一PPT，www.1ppt.com​</vt:lpstr>
      <vt:lpstr>富邦產險行車助手</vt:lpstr>
      <vt:lpstr>PowerPoint 簡報</vt:lpstr>
      <vt:lpstr>PowerPoint 簡報</vt:lpstr>
      <vt:lpstr>情境介紹</vt:lpstr>
      <vt:lpstr>App平台介紹</vt:lpstr>
      <vt:lpstr>行車過程時開啟APP</vt:lpstr>
      <vt:lpstr>   若是發生如車輛相撞等事故</vt:lpstr>
      <vt:lpstr>上傳事故前後的影片至後台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商業模式</vt:lpstr>
      <vt:lpstr>PowerPoint 簡報</vt:lpstr>
      <vt:lpstr>PowerPoint 簡報</vt:lpstr>
      <vt:lpstr>PowerPoint 簡報</vt:lpstr>
      <vt:lpstr>未來延伸應用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富邦產險行車助手</dc:title>
  <dc:creator>lizen</dc:creator>
  <cp:lastModifiedBy>Dark</cp:lastModifiedBy>
  <cp:revision>36</cp:revision>
  <dcterms:created xsi:type="dcterms:W3CDTF">2017-06-14T06:49:13Z</dcterms:created>
  <dcterms:modified xsi:type="dcterms:W3CDTF">2017-06-16T08:42:39Z</dcterms:modified>
</cp:coreProperties>
</file>