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0693" y="1365886"/>
            <a:ext cx="9440034" cy="1828801"/>
          </a:xfrm>
        </p:spPr>
        <p:txBody>
          <a:bodyPr/>
          <a:lstStyle/>
          <a:p>
            <a:r>
              <a:rPr lang="en-US" altLang="zh-TW" dirty="0" smtClean="0"/>
              <a:t>HDR Auto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52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結果</a:t>
            </a:r>
            <a:endParaRPr lang="en-US" altLang="zh-TW" sz="4800" dirty="0" smtClean="0"/>
          </a:p>
          <a:p>
            <a:r>
              <a:rPr lang="zh-TW" altLang="en-US" sz="4800" dirty="0" smtClean="0"/>
              <a:t>問題</a:t>
            </a:r>
            <a:endParaRPr lang="en-US" altLang="zh-TW" sz="48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822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941" y="2265405"/>
            <a:ext cx="10353762" cy="970450"/>
          </a:xfrm>
        </p:spPr>
        <p:txBody>
          <a:bodyPr>
            <a:noAutofit/>
          </a:bodyPr>
          <a:lstStyle/>
          <a:p>
            <a:r>
              <a:rPr lang="zh-TW" altLang="en-US" sz="7200" dirty="0" smtClean="0"/>
              <a:t>結果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58517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5302" t="18995" r="37788" b="12864"/>
          <a:stretch/>
        </p:blipFill>
        <p:spPr>
          <a:xfrm>
            <a:off x="9094573" y="1907577"/>
            <a:ext cx="3097427" cy="313192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64060" y="1812325"/>
            <a:ext cx="738664" cy="28623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3600" dirty="0" smtClean="0"/>
              <a:t>原本的九張圖</a:t>
            </a:r>
            <a:endParaRPr lang="zh-TW" altLang="en-US" sz="3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03" y="1917160"/>
            <a:ext cx="3986674" cy="2652648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6" idx="3"/>
            <a:endCxn id="7" idx="1"/>
          </p:cNvCxnSpPr>
          <p:nvPr/>
        </p:nvCxnSpPr>
        <p:spPr>
          <a:xfrm flipV="1">
            <a:off x="1202724" y="3243484"/>
            <a:ext cx="15467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49" y="1812325"/>
            <a:ext cx="3056238" cy="3056238"/>
          </a:xfrm>
          <a:prstGeom prst="rect">
            <a:avLst/>
          </a:prstGeom>
        </p:spPr>
      </p:pic>
      <p:cxnSp>
        <p:nvCxnSpPr>
          <p:cNvPr id="20" name="直線單箭頭接點 19"/>
          <p:cNvCxnSpPr>
            <a:stCxn id="7" idx="3"/>
            <a:endCxn id="17" idx="1"/>
          </p:cNvCxnSpPr>
          <p:nvPr/>
        </p:nvCxnSpPr>
        <p:spPr>
          <a:xfrm>
            <a:off x="5344077" y="3243484"/>
            <a:ext cx="255372" cy="9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7" idx="3"/>
            <a:endCxn id="5" idx="1"/>
          </p:cNvCxnSpPr>
          <p:nvPr/>
        </p:nvCxnSpPr>
        <p:spPr>
          <a:xfrm>
            <a:off x="8655687" y="3340444"/>
            <a:ext cx="438886" cy="13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1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4571" t="18495" r="37559" b="12365"/>
          <a:stretch/>
        </p:blipFill>
        <p:spPr>
          <a:xfrm>
            <a:off x="8173748" y="1345731"/>
            <a:ext cx="4018252" cy="40182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27" y="1345731"/>
            <a:ext cx="6011075" cy="40400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6719" y="2026508"/>
            <a:ext cx="677108" cy="25545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3200" dirty="0" smtClean="0"/>
              <a:t>原本十二張圖</a:t>
            </a:r>
            <a:endParaRPr lang="en-US" altLang="zh-TW" sz="3200" dirty="0" smtClean="0"/>
          </a:p>
        </p:txBody>
      </p:sp>
      <p:cxnSp>
        <p:nvCxnSpPr>
          <p:cNvPr id="9" name="直線單箭頭接點 8"/>
          <p:cNvCxnSpPr>
            <a:stCxn id="7" idx="3"/>
            <a:endCxn id="6" idx="1"/>
          </p:cNvCxnSpPr>
          <p:nvPr/>
        </p:nvCxnSpPr>
        <p:spPr>
          <a:xfrm>
            <a:off x="963827" y="3303781"/>
            <a:ext cx="814400" cy="6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3"/>
            <a:endCxn id="4" idx="1"/>
          </p:cNvCxnSpPr>
          <p:nvPr/>
        </p:nvCxnSpPr>
        <p:spPr>
          <a:xfrm flipV="1">
            <a:off x="7789302" y="3354857"/>
            <a:ext cx="384446" cy="1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5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2504303"/>
            <a:ext cx="10353762" cy="970450"/>
          </a:xfrm>
        </p:spPr>
        <p:txBody>
          <a:bodyPr>
            <a:noAutofit/>
          </a:bodyPr>
          <a:lstStyle/>
          <a:p>
            <a:r>
              <a:rPr lang="zh-TW" altLang="en-US" sz="7200" dirty="0" smtClean="0"/>
              <a:t>問題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350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曝光度 </a:t>
            </a:r>
            <a:r>
              <a:rPr lang="en-US" altLang="zh-TW" sz="3600" dirty="0" smtClean="0"/>
              <a:t>&amp;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ISO</a:t>
            </a:r>
          </a:p>
          <a:p>
            <a:r>
              <a:rPr lang="zh-TW" altLang="en-US" sz="3600" dirty="0" smtClean="0"/>
              <a:t>要</a:t>
            </a:r>
            <a:r>
              <a:rPr lang="zh-TW" altLang="en-US" sz="3600" dirty="0"/>
              <a:t>有怎麼樣的機制來判斷我們做得對不對</a:t>
            </a:r>
            <a:r>
              <a:rPr lang="en-US" altLang="zh-TW" sz="3600" dirty="0" smtClean="0"/>
              <a:t>?</a:t>
            </a:r>
          </a:p>
          <a:p>
            <a:r>
              <a:rPr lang="zh-TW" altLang="en-US" sz="3600" dirty="0" smtClean="0"/>
              <a:t>有</a:t>
            </a:r>
            <a:r>
              <a:rPr lang="zh-TW" altLang="en-US" sz="3600" dirty="0"/>
              <a:t>沒有可能圖繪放大縮小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6629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96</TotalTime>
  <Words>40</Words>
  <Application>Microsoft Office PowerPoint</Application>
  <PresentationFormat>寬螢幕</PresentationFormat>
  <Paragraphs>11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Calisto MT</vt:lpstr>
      <vt:lpstr>Trebuchet MS</vt:lpstr>
      <vt:lpstr>Wingdings 2</vt:lpstr>
      <vt:lpstr>石板</vt:lpstr>
      <vt:lpstr>HDR Auto</vt:lpstr>
      <vt:lpstr>Outline</vt:lpstr>
      <vt:lpstr>結果</vt:lpstr>
      <vt:lpstr>PowerPoint 簡報</vt:lpstr>
      <vt:lpstr>PowerPoint 簡報</vt:lpstr>
      <vt:lpstr>問題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HDR Auto</dc:title>
  <dc:creator>Graphics</dc:creator>
  <cp:lastModifiedBy>Graphics</cp:lastModifiedBy>
  <cp:revision>7</cp:revision>
  <dcterms:created xsi:type="dcterms:W3CDTF">2016-01-07T15:00:28Z</dcterms:created>
  <dcterms:modified xsi:type="dcterms:W3CDTF">2016-01-07T16:37:24Z</dcterms:modified>
</cp:coreProperties>
</file>