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7CC9F1E-5AB4-481B-B522-A2F623DC6E0A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3DD09E6-5BBC-4940-B958-9FED4A9BDE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9F1E-5AB4-481B-B522-A2F623DC6E0A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09E6-5BBC-4940-B958-9FED4A9BDE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9F1E-5AB4-481B-B522-A2F623DC6E0A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09E6-5BBC-4940-B958-9FED4A9BDE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7CC9F1E-5AB4-481B-B522-A2F623DC6E0A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DD09E6-5BBC-4940-B958-9FED4A9BDE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7CC9F1E-5AB4-481B-B522-A2F623DC6E0A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3DD09E6-5BBC-4940-B958-9FED4A9BDE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9F1E-5AB4-481B-B522-A2F623DC6E0A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09E6-5BBC-4940-B958-9FED4A9BDE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9F1E-5AB4-481B-B522-A2F623DC6E0A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09E6-5BBC-4940-B958-9FED4A9BDE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7CC9F1E-5AB4-481B-B522-A2F623DC6E0A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DD09E6-5BBC-4940-B958-9FED4A9BDE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9F1E-5AB4-481B-B522-A2F623DC6E0A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09E6-5BBC-4940-B958-9FED4A9BDE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7CC9F1E-5AB4-481B-B522-A2F623DC6E0A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DD09E6-5BBC-4940-B958-9FED4A9BDE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7CC9F1E-5AB4-481B-B522-A2F623DC6E0A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DD09E6-5BBC-4940-B958-9FED4A9BDE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7CC9F1E-5AB4-481B-B522-A2F623DC6E0A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D09E6-5BBC-4940-B958-9FED4A9BDE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PROJECT:TIC TAC TOE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BY: </a:t>
            </a:r>
            <a:r>
              <a:rPr lang="en-US" dirty="0" err="1" smtClean="0"/>
              <a:t>Abhishek</a:t>
            </a:r>
            <a:r>
              <a:rPr lang="en-US" dirty="0" smtClean="0"/>
              <a:t> Kumar</a:t>
            </a:r>
          </a:p>
          <a:p>
            <a:r>
              <a:rPr lang="en-US" dirty="0" smtClean="0"/>
              <a:t>CSE(5</a:t>
            </a:r>
            <a:r>
              <a:rPr lang="en-US" baseline="30000" dirty="0" smtClean="0"/>
              <a:t>TH</a:t>
            </a:r>
            <a:r>
              <a:rPr lang="en-US" dirty="0" smtClean="0"/>
              <a:t> SEM)</a:t>
            </a:r>
          </a:p>
          <a:p>
            <a:r>
              <a:rPr lang="en-US" dirty="0" smtClean="0"/>
              <a:t>LOVELY PROFESSIONAL UNIVERSITY</a:t>
            </a:r>
          </a:p>
          <a:p>
            <a:r>
              <a:rPr lang="en-US" dirty="0" smtClean="0"/>
              <a:t>12012026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4012" t="30208" r="45534" b="45834"/>
          <a:stretch>
            <a:fillRect/>
          </a:stretch>
        </p:blipFill>
        <p:spPr bwMode="auto">
          <a:xfrm>
            <a:off x="5181600" y="2438400"/>
            <a:ext cx="3962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 descr="LPU Logo Lovely Professional University png image | Previous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533400"/>
            <a:ext cx="4345765" cy="15239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43539"/>
            <a:ext cx="7696200" cy="5085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Geeks For Geeks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956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 smtClean="0"/>
              <a:t>THANK YOU</a:t>
            </a:r>
            <a:endParaRPr lang="en-US" sz="54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Introduction to the topic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Current </a:t>
            </a:r>
            <a:r>
              <a:rPr lang="en-US" dirty="0" err="1" smtClean="0"/>
              <a:t>Scenerio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System Functionality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Algorithm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Reference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Introduction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Tic </a:t>
            </a:r>
            <a:r>
              <a:rPr lang="en-US" dirty="0" err="1" smtClean="0"/>
              <a:t>Tac</a:t>
            </a:r>
            <a:r>
              <a:rPr lang="en-US" dirty="0" smtClean="0"/>
              <a:t> Toe is a very simple and popular game</a:t>
            </a:r>
          </a:p>
          <a:p>
            <a:endParaRPr lang="en-US" dirty="0" smtClean="0"/>
          </a:p>
          <a:p>
            <a:r>
              <a:rPr lang="en-US" dirty="0" smtClean="0"/>
              <a:t>Two Players Are Required</a:t>
            </a:r>
          </a:p>
          <a:p>
            <a:endParaRPr lang="en-US" dirty="0" smtClean="0"/>
          </a:p>
          <a:p>
            <a:r>
              <a:rPr lang="en-US" dirty="0" smtClean="0"/>
              <a:t>3X3 grid</a:t>
            </a:r>
          </a:p>
          <a:p>
            <a:endParaRPr lang="en-US" dirty="0" smtClean="0"/>
          </a:p>
          <a:p>
            <a:r>
              <a:rPr lang="en-US" dirty="0" smtClean="0"/>
              <a:t>A paper and pen based game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Tic </a:t>
            </a:r>
            <a:r>
              <a:rPr lang="en-US" dirty="0" err="1" smtClean="0"/>
              <a:t>Tac</a:t>
            </a:r>
            <a:r>
              <a:rPr lang="en-US" dirty="0" smtClean="0"/>
              <a:t> Toe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Rules for Tic </a:t>
            </a:r>
            <a:r>
              <a:rPr lang="en-US" dirty="0" err="1" smtClean="0"/>
              <a:t>Tac</a:t>
            </a:r>
            <a:r>
              <a:rPr lang="en-US" dirty="0" smtClean="0"/>
              <a:t> Toe game is simple enough </a:t>
            </a:r>
            <a:r>
              <a:rPr lang="en-US" dirty="0" err="1" smtClean="0"/>
              <a:t>thet</a:t>
            </a:r>
            <a:r>
              <a:rPr lang="en-US" dirty="0" smtClean="0"/>
              <a:t> we don’t need an elaborate analysis of game configurations.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Despite being simple game ,the basic Algorithm </a:t>
            </a:r>
            <a:r>
              <a:rPr lang="en-US" smtClean="0"/>
              <a:t>shown </a:t>
            </a:r>
            <a:r>
              <a:rPr lang="en-US" smtClean="0"/>
              <a:t>here </a:t>
            </a:r>
            <a:r>
              <a:rPr lang="en-US" dirty="0" smtClean="0"/>
              <a:t>can be used in many more complicated games such as checkers or chess.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 </a:t>
            </a:r>
            <a:r>
              <a:rPr lang="en-US" dirty="0" err="1" smtClean="0"/>
              <a:t>Scenerio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Many version of Tic </a:t>
            </a:r>
            <a:r>
              <a:rPr lang="en-US" dirty="0" err="1" smtClean="0"/>
              <a:t>Tac</a:t>
            </a:r>
            <a:r>
              <a:rPr lang="en-US" dirty="0" smtClean="0"/>
              <a:t> Toe like 3X3,4X4 and even 9X9.</a:t>
            </a:r>
          </a:p>
          <a:p>
            <a:endParaRPr lang="en-US" dirty="0" smtClean="0"/>
          </a:p>
          <a:p>
            <a:r>
              <a:rPr lang="en-US" dirty="0" smtClean="0"/>
              <a:t>Can be made on various platforms like Python, Java, C++ etc.</a:t>
            </a:r>
          </a:p>
          <a:p>
            <a:endParaRPr lang="en-US" dirty="0" smtClean="0"/>
          </a:p>
          <a:p>
            <a:r>
              <a:rPr lang="en-US" dirty="0" smtClean="0"/>
              <a:t>Not so  Complex Architecture.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How To Play Tic </a:t>
            </a:r>
            <a:r>
              <a:rPr lang="en-US" b="1" dirty="0" err="1" smtClean="0"/>
              <a:t>Tac</a:t>
            </a:r>
            <a:r>
              <a:rPr lang="en-US" b="1" dirty="0" smtClean="0"/>
              <a:t> Toe!</a:t>
            </a:r>
          </a:p>
          <a:p>
            <a:endParaRPr lang="en-US" b="1" dirty="0" smtClean="0"/>
          </a:p>
          <a:p>
            <a:r>
              <a:rPr lang="en-US" dirty="0" smtClean="0"/>
              <a:t>The game is played between two players.</a:t>
            </a:r>
          </a:p>
          <a:p>
            <a:r>
              <a:rPr lang="en-US" dirty="0" smtClean="0"/>
              <a:t>Each players choose their respective symbols to mark</a:t>
            </a:r>
          </a:p>
          <a:p>
            <a:r>
              <a:rPr lang="en-US" dirty="0" smtClean="0"/>
              <a:t>Both players marks a block by their symbol </a:t>
            </a:r>
          </a:p>
          <a:p>
            <a:r>
              <a:rPr lang="en-US" dirty="0" smtClean="0"/>
              <a:t>Both players make their turn alternately</a:t>
            </a:r>
          </a:p>
          <a:p>
            <a:r>
              <a:rPr lang="en-US" dirty="0" smtClean="0"/>
              <a:t>If any player get three respective symbols in a horizontal, vertical or diagonal row wins the game.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Used: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u="sng" dirty="0" smtClean="0"/>
              <a:t>Mini-Max Algorithm-</a:t>
            </a:r>
          </a:p>
          <a:p>
            <a:endParaRPr lang="en-US" b="1" u="sng" dirty="0" smtClean="0"/>
          </a:p>
          <a:p>
            <a:r>
              <a:rPr lang="en-US" dirty="0" smtClean="0"/>
              <a:t>Mini-max algorithm is used in decision-making and game theory. It provides an optimal move for the player assuming that opponent is also playing optimally.</a:t>
            </a:r>
          </a:p>
          <a:p>
            <a:endParaRPr lang="en-US" dirty="0" smtClean="0"/>
          </a:p>
          <a:p>
            <a:r>
              <a:rPr lang="en-US" dirty="0" smtClean="0"/>
              <a:t>Mini-Max algorithm uses recursion to search through the game-tree.</a:t>
            </a:r>
          </a:p>
          <a:p>
            <a:endParaRPr lang="en-US" dirty="0" smtClean="0"/>
          </a:p>
          <a:p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Screenshots:</a:t>
            </a:r>
            <a:endParaRPr lang="en-US" dirty="0"/>
          </a:p>
        </p:txBody>
      </p:sp>
      <p:pic>
        <p:nvPicPr>
          <p:cNvPr id="4" name="Content Placeholder 3" descr="Screenshot (180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5102" t="13739"/>
          <a:stretch>
            <a:fillRect/>
          </a:stretch>
        </p:blipFill>
        <p:spPr>
          <a:xfrm>
            <a:off x="304800" y="1676400"/>
            <a:ext cx="8305800" cy="4953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l="5102" t="13739"/>
          <a:stretch>
            <a:fillRect/>
          </a:stretch>
        </p:blipFill>
        <p:spPr bwMode="auto">
          <a:xfrm>
            <a:off x="304800" y="304800"/>
            <a:ext cx="82296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71</TotalTime>
  <Words>243</Words>
  <Application>Microsoft Office PowerPoint</Application>
  <PresentationFormat>On-screen Show (4:3)</PresentationFormat>
  <Paragraphs>57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PROJECT:TIC TAC TOE </vt:lpstr>
      <vt:lpstr>Aims And Objectives</vt:lpstr>
      <vt:lpstr>Introduction</vt:lpstr>
      <vt:lpstr>Why Tic Tac Toe ?</vt:lpstr>
      <vt:lpstr>Present Scenerio</vt:lpstr>
      <vt:lpstr>Functionality</vt:lpstr>
      <vt:lpstr>Algorithm Used:</vt:lpstr>
      <vt:lpstr>Code Screenshots:</vt:lpstr>
      <vt:lpstr>Slide 9</vt:lpstr>
      <vt:lpstr>Output:</vt:lpstr>
      <vt:lpstr>Reference: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luxmi computers</dc:creator>
  <cp:lastModifiedBy>luxmi computers</cp:lastModifiedBy>
  <cp:revision>7</cp:revision>
  <dcterms:created xsi:type="dcterms:W3CDTF">2022-10-28T09:05:34Z</dcterms:created>
  <dcterms:modified xsi:type="dcterms:W3CDTF">2022-10-28T18:56:57Z</dcterms:modified>
</cp:coreProperties>
</file>