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CC94EA6A-5FC5-495A-A139-EF0BE8102292}" type="datetimeFigureOut">
              <a:rPr lang="en-US" smtClean="0"/>
              <a:t>5/27/2025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2D12503-0995-4061-A9B0-6BB7194B6280}" type="slidenum">
              <a:rPr lang="en-US" smtClean="0"/>
              <a:t>‹Nº›</a:t>
            </a:fld>
            <a:endParaRPr lang="en-US"/>
          </a:p>
        </p:txBody>
      </p:sp>
    </p:spTree>
    <p:extLst>
      <p:ext uri="{BB962C8B-B14F-4D97-AF65-F5344CB8AC3E}">
        <p14:creationId xmlns:p14="http://schemas.microsoft.com/office/powerpoint/2010/main" val="3663049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CC94EA6A-5FC5-495A-A139-EF0BE8102292}" type="datetimeFigureOut">
              <a:rPr lang="en-US" smtClean="0"/>
              <a:t>5/27/2025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2D12503-0995-4061-A9B0-6BB7194B6280}" type="slidenum">
              <a:rPr lang="en-US" smtClean="0"/>
              <a:t>‹Nº›</a:t>
            </a:fld>
            <a:endParaRPr lang="en-US"/>
          </a:p>
        </p:txBody>
      </p:sp>
    </p:spTree>
    <p:extLst>
      <p:ext uri="{BB962C8B-B14F-4D97-AF65-F5344CB8AC3E}">
        <p14:creationId xmlns:p14="http://schemas.microsoft.com/office/powerpoint/2010/main" val="3999009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CC94EA6A-5FC5-495A-A139-EF0BE8102292}" type="datetimeFigureOut">
              <a:rPr lang="en-US" smtClean="0"/>
              <a:t>5/27/2025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2D12503-0995-4061-A9B0-6BB7194B6280}" type="slidenum">
              <a:rPr lang="en-US" smtClean="0"/>
              <a:t>‹Nº›</a:t>
            </a:fld>
            <a:endParaRPr lang="en-US"/>
          </a:p>
        </p:txBody>
      </p:sp>
    </p:spTree>
    <p:extLst>
      <p:ext uri="{BB962C8B-B14F-4D97-AF65-F5344CB8AC3E}">
        <p14:creationId xmlns:p14="http://schemas.microsoft.com/office/powerpoint/2010/main" val="3267316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CC94EA6A-5FC5-495A-A139-EF0BE8102292}" type="datetimeFigureOut">
              <a:rPr lang="en-US" smtClean="0"/>
              <a:t>5/27/2025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2D12503-0995-4061-A9B0-6BB7194B6280}" type="slidenum">
              <a:rPr lang="en-US" smtClean="0"/>
              <a:t>‹Nº›</a:t>
            </a:fld>
            <a:endParaRPr lang="en-US"/>
          </a:p>
        </p:txBody>
      </p:sp>
    </p:spTree>
    <p:extLst>
      <p:ext uri="{BB962C8B-B14F-4D97-AF65-F5344CB8AC3E}">
        <p14:creationId xmlns:p14="http://schemas.microsoft.com/office/powerpoint/2010/main" val="517555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CC94EA6A-5FC5-495A-A139-EF0BE8102292}" type="datetimeFigureOut">
              <a:rPr lang="en-US" smtClean="0"/>
              <a:t>5/27/2025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2D12503-0995-4061-A9B0-6BB7194B6280}" type="slidenum">
              <a:rPr lang="en-US" smtClean="0"/>
              <a:t>‹Nº›</a:t>
            </a:fld>
            <a:endParaRPr lang="en-US"/>
          </a:p>
        </p:txBody>
      </p:sp>
    </p:spTree>
    <p:extLst>
      <p:ext uri="{BB962C8B-B14F-4D97-AF65-F5344CB8AC3E}">
        <p14:creationId xmlns:p14="http://schemas.microsoft.com/office/powerpoint/2010/main" val="754565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CC94EA6A-5FC5-495A-A139-EF0BE8102292}" type="datetimeFigureOut">
              <a:rPr lang="en-US" smtClean="0"/>
              <a:t>5/27/2025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2D12503-0995-4061-A9B0-6BB7194B6280}" type="slidenum">
              <a:rPr lang="en-US" smtClean="0"/>
              <a:t>‹Nº›</a:t>
            </a:fld>
            <a:endParaRPr lang="en-US"/>
          </a:p>
        </p:txBody>
      </p:sp>
    </p:spTree>
    <p:extLst>
      <p:ext uri="{BB962C8B-B14F-4D97-AF65-F5344CB8AC3E}">
        <p14:creationId xmlns:p14="http://schemas.microsoft.com/office/powerpoint/2010/main" val="1730582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CC94EA6A-5FC5-495A-A139-EF0BE8102292}" type="datetimeFigureOut">
              <a:rPr lang="en-US" smtClean="0"/>
              <a:t>5/27/2025</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12D12503-0995-4061-A9B0-6BB7194B6280}" type="slidenum">
              <a:rPr lang="en-US" smtClean="0"/>
              <a:t>‹Nº›</a:t>
            </a:fld>
            <a:endParaRPr lang="en-US"/>
          </a:p>
        </p:txBody>
      </p:sp>
    </p:spTree>
    <p:extLst>
      <p:ext uri="{BB962C8B-B14F-4D97-AF65-F5344CB8AC3E}">
        <p14:creationId xmlns:p14="http://schemas.microsoft.com/office/powerpoint/2010/main" val="2446811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CC94EA6A-5FC5-495A-A139-EF0BE8102292}" type="datetimeFigureOut">
              <a:rPr lang="en-US" smtClean="0"/>
              <a:t>5/27/2025</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12D12503-0995-4061-A9B0-6BB7194B6280}" type="slidenum">
              <a:rPr lang="en-US" smtClean="0"/>
              <a:t>‹Nº›</a:t>
            </a:fld>
            <a:endParaRPr lang="en-US"/>
          </a:p>
        </p:txBody>
      </p:sp>
    </p:spTree>
    <p:extLst>
      <p:ext uri="{BB962C8B-B14F-4D97-AF65-F5344CB8AC3E}">
        <p14:creationId xmlns:p14="http://schemas.microsoft.com/office/powerpoint/2010/main" val="2667025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C94EA6A-5FC5-495A-A139-EF0BE8102292}" type="datetimeFigureOut">
              <a:rPr lang="en-US" smtClean="0"/>
              <a:t>5/27/2025</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12D12503-0995-4061-A9B0-6BB7194B6280}" type="slidenum">
              <a:rPr lang="en-US" smtClean="0"/>
              <a:t>‹Nº›</a:t>
            </a:fld>
            <a:endParaRPr lang="en-US"/>
          </a:p>
        </p:txBody>
      </p:sp>
    </p:spTree>
    <p:extLst>
      <p:ext uri="{BB962C8B-B14F-4D97-AF65-F5344CB8AC3E}">
        <p14:creationId xmlns:p14="http://schemas.microsoft.com/office/powerpoint/2010/main" val="1951466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CC94EA6A-5FC5-495A-A139-EF0BE8102292}" type="datetimeFigureOut">
              <a:rPr lang="en-US" smtClean="0"/>
              <a:t>5/27/2025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2D12503-0995-4061-A9B0-6BB7194B6280}" type="slidenum">
              <a:rPr lang="en-US" smtClean="0"/>
              <a:t>‹Nº›</a:t>
            </a:fld>
            <a:endParaRPr lang="en-US"/>
          </a:p>
        </p:txBody>
      </p:sp>
    </p:spTree>
    <p:extLst>
      <p:ext uri="{BB962C8B-B14F-4D97-AF65-F5344CB8AC3E}">
        <p14:creationId xmlns:p14="http://schemas.microsoft.com/office/powerpoint/2010/main" val="85157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CC94EA6A-5FC5-495A-A139-EF0BE8102292}" type="datetimeFigureOut">
              <a:rPr lang="en-US" smtClean="0"/>
              <a:t>5/27/2025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2D12503-0995-4061-A9B0-6BB7194B6280}" type="slidenum">
              <a:rPr lang="en-US" smtClean="0"/>
              <a:t>‹Nº›</a:t>
            </a:fld>
            <a:endParaRPr lang="en-US"/>
          </a:p>
        </p:txBody>
      </p:sp>
    </p:spTree>
    <p:extLst>
      <p:ext uri="{BB962C8B-B14F-4D97-AF65-F5344CB8AC3E}">
        <p14:creationId xmlns:p14="http://schemas.microsoft.com/office/powerpoint/2010/main" val="388753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94EA6A-5FC5-495A-A139-EF0BE8102292}" type="datetimeFigureOut">
              <a:rPr lang="en-US" smtClean="0"/>
              <a:t>5/27/2025</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D12503-0995-4061-A9B0-6BB7194B6280}" type="slidenum">
              <a:rPr lang="en-US" smtClean="0"/>
              <a:t>‹Nº›</a:t>
            </a:fld>
            <a:endParaRPr lang="en-US"/>
          </a:p>
        </p:txBody>
      </p:sp>
    </p:spTree>
    <p:extLst>
      <p:ext uri="{BB962C8B-B14F-4D97-AF65-F5344CB8AC3E}">
        <p14:creationId xmlns:p14="http://schemas.microsoft.com/office/powerpoint/2010/main" val="1599502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n-US"/>
          </a:p>
        </p:txBody>
      </p:sp>
      <p:sp>
        <p:nvSpPr>
          <p:cNvPr id="5" name="Marcador de contenido 4"/>
          <p:cNvSpPr>
            <a:spLocks noGrp="1"/>
          </p:cNvSpPr>
          <p:nvPr>
            <p:ph idx="1"/>
          </p:nvPr>
        </p:nvSpPr>
        <p:spPr/>
        <p:txBody>
          <a:bodyPr>
            <a:normAutofit fontScale="25000" lnSpcReduction="20000"/>
          </a:bodyPr>
          <a:lstStyle/>
          <a:p>
            <a:r>
              <a:rPr lang="es-ES" dirty="0" smtClean="0"/>
              <a:t>Para entender la historia de </a:t>
            </a:r>
            <a:r>
              <a:rPr lang="es-ES" dirty="0" err="1" smtClean="0"/>
              <a:t>Five</a:t>
            </a:r>
            <a:r>
              <a:rPr lang="es-ES" dirty="0" smtClean="0"/>
              <a:t> </a:t>
            </a:r>
            <a:r>
              <a:rPr lang="es-ES" dirty="0" err="1" smtClean="0"/>
              <a:t>Nights</a:t>
            </a:r>
            <a:r>
              <a:rPr lang="es-ES" dirty="0" smtClean="0"/>
              <a:t> at </a:t>
            </a:r>
            <a:r>
              <a:rPr lang="es-ES" dirty="0" err="1" smtClean="0"/>
              <a:t>Freddy's</a:t>
            </a:r>
            <a:r>
              <a:rPr lang="es-ES" dirty="0" smtClean="0"/>
              <a:t> hay que olvidarse que estos son juegos y quiero que tomen realmente a esta saga como lo que es. ¿Terror? Sí, pero sobre todo, ciencia ficción. Antes de comenzar, quiero decir que esta cronología la realizamos entre 3 </a:t>
            </a:r>
            <a:r>
              <a:rPr lang="es-ES" dirty="0" err="1" smtClean="0"/>
              <a:t>youtubers</a:t>
            </a:r>
            <a:r>
              <a:rPr lang="es-ES" dirty="0" smtClean="0"/>
              <a:t> conocidos de </a:t>
            </a:r>
            <a:r>
              <a:rPr lang="es-ES" dirty="0" err="1" smtClean="0"/>
              <a:t>Five</a:t>
            </a:r>
            <a:r>
              <a:rPr lang="es-ES" dirty="0" smtClean="0"/>
              <a:t> </a:t>
            </a:r>
            <a:r>
              <a:rPr lang="es-ES" dirty="0" err="1" smtClean="0"/>
              <a:t>Nights</a:t>
            </a:r>
            <a:r>
              <a:rPr lang="es-ES" dirty="0" smtClean="0"/>
              <a:t> at </a:t>
            </a:r>
            <a:r>
              <a:rPr lang="es-ES" dirty="0" err="1" smtClean="0"/>
              <a:t>Freddy's</a:t>
            </a:r>
            <a:r>
              <a:rPr lang="es-ES" dirty="0" smtClean="0"/>
              <a:t> y yo. Por lo tanto, agradecería que si les gusta el contenido de este juego vayan a visitar sus canales. Ahora sí, empecemos. ¿Qué pasaría si dos amigos se abren una pizzería? Esa es la primera pregunta que hay que plantearnos. Lo normal sería que todo vaya medianamente bien con algún tipo de problemas, pero nada saldría más allá de eso. La pregunta cambia completamente si nos preguntamos ¿Qué pasaría si Henry y William abren una pizzería? ¿Quiénes son estos personajes? En un principio, grandes amigos. Henry, por un lado, era un ferviente y talentoso mecánico que cuidaba a su única hija, Charlie. No sabemos nada de su esposa, ni siquiera si tiene a alguien más en su familia. Y por el otro lado, William </a:t>
            </a:r>
            <a:r>
              <a:rPr lang="es-ES" dirty="0" err="1" smtClean="0"/>
              <a:t>Afton</a:t>
            </a:r>
            <a:r>
              <a:rPr lang="es-ES" dirty="0" smtClean="0"/>
              <a:t>. La familia de </a:t>
            </a:r>
            <a:r>
              <a:rPr lang="es-ES" dirty="0" err="1" smtClean="0"/>
              <a:t>Afton</a:t>
            </a:r>
            <a:r>
              <a:rPr lang="es-ES" dirty="0" smtClean="0"/>
              <a:t> estaba compuesta por 5 miembros. William, una persona con mucho dinero y con buena capacidad para la mecánica. Su hija menor, Elizabeth. Este pendejo que no sabemos el nombre, pero llora todo el tiempo, así que vamos a ponerle </a:t>
            </a:r>
            <a:r>
              <a:rPr lang="es-ES" dirty="0" err="1" smtClean="0"/>
              <a:t>Crying</a:t>
            </a:r>
            <a:r>
              <a:rPr lang="es-ES" dirty="0" smtClean="0"/>
              <a:t> </a:t>
            </a:r>
            <a:r>
              <a:rPr lang="es-ES" dirty="0" err="1" smtClean="0"/>
              <a:t>Child</a:t>
            </a:r>
            <a:r>
              <a:rPr lang="es-ES" dirty="0" smtClean="0"/>
              <a:t>. Michael </a:t>
            </a:r>
            <a:r>
              <a:rPr lang="es-ES" dirty="0" err="1" smtClean="0"/>
              <a:t>Afton</a:t>
            </a:r>
            <a:r>
              <a:rPr lang="es-ES" dirty="0" smtClean="0"/>
              <a:t>, su hijo mayor y su esposa, de quien no se sabe nada. Estos dos personajes unieron sus capacidades de mecánicos y con el buen capital que tenía William ahorrado, entre los dos abrieron un restaurante. Así fue como entre los años 1980 a 1982, supuestamente, </a:t>
            </a:r>
            <a:r>
              <a:rPr lang="es-ES" dirty="0" err="1" smtClean="0"/>
              <a:t>Fredbear</a:t>
            </a:r>
            <a:r>
              <a:rPr lang="es-ES" dirty="0" smtClean="0"/>
              <a:t> </a:t>
            </a:r>
            <a:r>
              <a:rPr lang="es-ES" dirty="0" err="1" smtClean="0"/>
              <a:t>Family</a:t>
            </a:r>
            <a:r>
              <a:rPr lang="es-ES" dirty="0" smtClean="0"/>
              <a:t> </a:t>
            </a:r>
            <a:r>
              <a:rPr lang="es-ES" dirty="0" err="1" smtClean="0"/>
              <a:t>Dinner</a:t>
            </a:r>
            <a:r>
              <a:rPr lang="es-ES" dirty="0" smtClean="0"/>
              <a:t> abrió sus puertas. La principal atracción de este lugar eran los </a:t>
            </a:r>
            <a:r>
              <a:rPr lang="es-ES" dirty="0" err="1" smtClean="0"/>
              <a:t>animatrónicos</a:t>
            </a:r>
            <a:r>
              <a:rPr lang="es-ES" dirty="0" smtClean="0"/>
              <a:t>. ¿Qué son? Bueno, básicamente eran robots que podrían ser controlados tanto por ellos mismos como por personas o por almas. Estos </a:t>
            </a:r>
            <a:r>
              <a:rPr lang="es-ES" dirty="0" err="1" smtClean="0"/>
              <a:t>animatrónicos</a:t>
            </a:r>
            <a:r>
              <a:rPr lang="es-ES" dirty="0" smtClean="0"/>
              <a:t> habían sido desarrollados por los dueños del restaurante, pero Henry destacó un poco más debido a que hizo un complejo sistema de resortes que permitía a la persona usar estos trajes. Solamente que tenía que ser extremadamente cuidadosa, ya que de lo contrario el mecanismo del mismo se activaría y la persona que esté dentro seguramente quedaría lastimada. Estos trajes híbridos darían a luz en un principio a su principal éxito, </a:t>
            </a:r>
            <a:r>
              <a:rPr lang="es-ES" dirty="0" err="1" smtClean="0"/>
              <a:t>Fredbear</a:t>
            </a:r>
            <a:r>
              <a:rPr lang="es-ES" dirty="0" smtClean="0"/>
              <a:t> y Spring Bonnie. Dos </a:t>
            </a:r>
            <a:r>
              <a:rPr lang="es-ES" dirty="0" err="1" smtClean="0"/>
              <a:t>animatrónicos</a:t>
            </a:r>
            <a:r>
              <a:rPr lang="es-ES" dirty="0" smtClean="0"/>
              <a:t> que durante esos años 80s habían hecho furor y tan bien les estaba yendo a estos dos amigos que la competencia empezó a llegar. Y es por eso que a unos pocos meses de la salida de </a:t>
            </a:r>
            <a:r>
              <a:rPr lang="es-ES" dirty="0" err="1" smtClean="0"/>
              <a:t>Fredbear</a:t>
            </a:r>
            <a:r>
              <a:rPr lang="es-ES" dirty="0" smtClean="0"/>
              <a:t> </a:t>
            </a:r>
            <a:r>
              <a:rPr lang="es-ES" dirty="0" err="1" smtClean="0"/>
              <a:t>Family</a:t>
            </a:r>
            <a:r>
              <a:rPr lang="es-ES" dirty="0" smtClean="0"/>
              <a:t> </a:t>
            </a:r>
            <a:r>
              <a:rPr lang="es-ES" dirty="0" err="1" smtClean="0"/>
              <a:t>Dinner</a:t>
            </a:r>
            <a:r>
              <a:rPr lang="es-ES" dirty="0" smtClean="0"/>
              <a:t> llegaría su competencia, </a:t>
            </a:r>
            <a:r>
              <a:rPr lang="es-ES" dirty="0" err="1" smtClean="0"/>
              <a:t>Fazbear</a:t>
            </a:r>
            <a:r>
              <a:rPr lang="es-ES" dirty="0" smtClean="0"/>
              <a:t> </a:t>
            </a:r>
            <a:r>
              <a:rPr lang="es-ES" dirty="0" err="1" smtClean="0"/>
              <a:t>Entertainment</a:t>
            </a:r>
            <a:r>
              <a:rPr lang="es-ES" dirty="0" smtClean="0"/>
              <a:t>, pero que esta no sería relevante hasta en un futuro. En paralelo a estos hechos, empezaban a haber roces entre la dupla principal, ya que William no solamente había abierto el restaurante para comer, sino que detrás de sus intenciones había algo mucho más oscuro, matar gente. Es por eso que en una fecha que desconocemos, William creó un nuevo local, </a:t>
            </a:r>
            <a:r>
              <a:rPr lang="es-ES" dirty="0" err="1" smtClean="0"/>
              <a:t>Circus</a:t>
            </a:r>
            <a:r>
              <a:rPr lang="es-ES" dirty="0" smtClean="0"/>
              <a:t> </a:t>
            </a:r>
            <a:r>
              <a:rPr lang="es-ES" dirty="0" err="1" smtClean="0"/>
              <a:t>Baby</a:t>
            </a:r>
            <a:r>
              <a:rPr lang="es-ES" dirty="0" smtClean="0"/>
              <a:t> Pizza </a:t>
            </a:r>
            <a:r>
              <a:rPr lang="es-ES" dirty="0" err="1" smtClean="0"/>
              <a:t>World</a:t>
            </a:r>
            <a:r>
              <a:rPr lang="es-ES" dirty="0" smtClean="0"/>
              <a:t>, y es en este donde presentaría sus nuevos </a:t>
            </a:r>
            <a:r>
              <a:rPr lang="es-ES" dirty="0" err="1" smtClean="0"/>
              <a:t>animatrónicos</a:t>
            </a:r>
            <a:r>
              <a:rPr lang="es-ES" dirty="0" smtClean="0"/>
              <a:t>, los </a:t>
            </a:r>
            <a:r>
              <a:rPr lang="es-ES" dirty="0" err="1" smtClean="0"/>
              <a:t>Funtime</a:t>
            </a:r>
            <a:r>
              <a:rPr lang="es-ES" dirty="0" smtClean="0"/>
              <a:t>. Estos </a:t>
            </a:r>
            <a:r>
              <a:rPr lang="es-ES" dirty="0" err="1" smtClean="0"/>
              <a:t>animatrónicos</a:t>
            </a:r>
            <a:r>
              <a:rPr lang="es-ES" dirty="0" smtClean="0"/>
              <a:t> estarían hechos bajo la empresa </a:t>
            </a:r>
            <a:r>
              <a:rPr lang="es-ES" dirty="0" err="1" smtClean="0"/>
              <a:t>Afton</a:t>
            </a:r>
            <a:r>
              <a:rPr lang="es-ES" dirty="0" smtClean="0"/>
              <a:t> </a:t>
            </a:r>
            <a:r>
              <a:rPr lang="es-ES" dirty="0" err="1" smtClean="0"/>
              <a:t>Robotics</a:t>
            </a:r>
            <a:r>
              <a:rPr lang="es-ES" dirty="0" smtClean="0"/>
              <a:t>, que como podrán imaginar, esta empresa era de William. Aunque los </a:t>
            </a:r>
            <a:r>
              <a:rPr lang="es-ES" dirty="0" err="1" smtClean="0"/>
              <a:t>Funtime</a:t>
            </a:r>
            <a:r>
              <a:rPr lang="es-ES" dirty="0" smtClean="0"/>
              <a:t> no eran </a:t>
            </a:r>
            <a:r>
              <a:rPr lang="es-ES" dirty="0" err="1" smtClean="0"/>
              <a:t>animatrónicos</a:t>
            </a:r>
            <a:r>
              <a:rPr lang="es-ES" dirty="0" smtClean="0"/>
              <a:t> normales, si bien tenían características muy innovadoras con respecto a los primeros trajes híbridos, estos </a:t>
            </a:r>
            <a:r>
              <a:rPr lang="es-ES" dirty="0" err="1" smtClean="0"/>
              <a:t>Funtime</a:t>
            </a:r>
            <a:r>
              <a:rPr lang="es-ES" dirty="0" smtClean="0"/>
              <a:t> estarían creados específicamente para matar. Una inteligencia artificial muy avanzada, poder abrir diferentes partes de su cuerpo y la posibilidad de hablar. Claramente no tenían una buena intención, pero a William se le volvería todo en contra cuando el mismo día de la inauguración de su local, a pesar de sus advertencias a Elizabeth, esta entró igual al cuarto donde estaban los </a:t>
            </a:r>
            <a:r>
              <a:rPr lang="es-ES" dirty="0" err="1" smtClean="0"/>
              <a:t>animatrónicos</a:t>
            </a:r>
            <a:r>
              <a:rPr lang="es-ES" dirty="0" smtClean="0"/>
              <a:t> para ver si estaba su robot favorito, </a:t>
            </a:r>
            <a:r>
              <a:rPr lang="es-ES" dirty="0" err="1" smtClean="0"/>
              <a:t>Baby</a:t>
            </a:r>
            <a:r>
              <a:rPr lang="es-ES" dirty="0" smtClean="0"/>
              <a:t>. Y luego de que este </a:t>
            </a:r>
            <a:r>
              <a:rPr lang="es-ES" dirty="0" err="1" smtClean="0"/>
              <a:t>animatrónico</a:t>
            </a:r>
            <a:r>
              <a:rPr lang="es-ES" dirty="0" smtClean="0"/>
              <a:t> le ofreciera un helado para hacer que se acercara a ella, la mata. O bueno, no tanto. Mientras a todo esto, recordemos que William pensaba que ya todos los niños estaban capturados dentro de los </a:t>
            </a:r>
            <a:r>
              <a:rPr lang="es-ES" dirty="0" err="1" smtClean="0"/>
              <a:t>animatrónicos</a:t>
            </a:r>
            <a:r>
              <a:rPr lang="es-ES" dirty="0" smtClean="0"/>
              <a:t>, debido a que la apertura de su local había sido completamente exitosa. Entonces alerta a toda la gente de una fuga de gas para que así tengan que evacuar el local y él poder ir a ver su recompensa. Cuando William va a ver si sus </a:t>
            </a:r>
            <a:r>
              <a:rPr lang="es-ES" dirty="0" err="1" smtClean="0"/>
              <a:t>animatrónicos</a:t>
            </a:r>
            <a:r>
              <a:rPr lang="es-ES" dirty="0" smtClean="0"/>
              <a:t> habían capturado niños, sí, así es, habían capturado niños. Que eso lo sabemos debido a que en los planos de los </a:t>
            </a:r>
            <a:r>
              <a:rPr lang="es-ES" dirty="0" err="1" smtClean="0"/>
              <a:t>animatrónicos</a:t>
            </a:r>
            <a:r>
              <a:rPr lang="es-ES" dirty="0" smtClean="0"/>
              <a:t> aparecen cuerpo dentro de estos robots. Pero también William se daría cuenta de que su </a:t>
            </a:r>
            <a:r>
              <a:rPr lang="es-ES" dirty="0" err="1" smtClean="0"/>
              <a:t>animatrónico</a:t>
            </a:r>
            <a:r>
              <a:rPr lang="es-ES" dirty="0" smtClean="0"/>
              <a:t> principal había matado a Elizabeth. O en realidad, su hija estaba tomando el control de </a:t>
            </a:r>
            <a:r>
              <a:rPr lang="es-ES" dirty="0" err="1" smtClean="0"/>
              <a:t>Baby</a:t>
            </a:r>
            <a:r>
              <a:rPr lang="es-ES" dirty="0" smtClean="0"/>
              <a:t> debido a que los ojos del </a:t>
            </a:r>
            <a:r>
              <a:rPr lang="es-ES" dirty="0" err="1" smtClean="0"/>
              <a:t>animatrónico</a:t>
            </a:r>
            <a:r>
              <a:rPr lang="es-ES" dirty="0" smtClean="0"/>
              <a:t> pasarían de ser azules a como los tenía su hijita, verdes. Por supuesto que William al enterarse de todo esto no sabe qué hacer y es por eso que decide encerrarla en </a:t>
            </a:r>
            <a:r>
              <a:rPr lang="es-ES" dirty="0" err="1" smtClean="0"/>
              <a:t>Circus</a:t>
            </a:r>
            <a:r>
              <a:rPr lang="es-ES" dirty="0" smtClean="0"/>
              <a:t> </a:t>
            </a:r>
            <a:r>
              <a:rPr lang="es-ES" dirty="0" err="1" smtClean="0"/>
              <a:t>Baby</a:t>
            </a:r>
            <a:r>
              <a:rPr lang="es-ES" dirty="0" smtClean="0"/>
              <a:t> </a:t>
            </a:r>
            <a:r>
              <a:rPr lang="es-ES" dirty="0" err="1" smtClean="0"/>
              <a:t>Entertainment</a:t>
            </a:r>
            <a:r>
              <a:rPr lang="es-ES" dirty="0" smtClean="0"/>
              <a:t>, un lugar ubicado debajo de </a:t>
            </a:r>
            <a:r>
              <a:rPr lang="es-ES" dirty="0" err="1" smtClean="0"/>
              <a:t>Circus</a:t>
            </a:r>
            <a:r>
              <a:rPr lang="es-ES" dirty="0" smtClean="0"/>
              <a:t> </a:t>
            </a:r>
            <a:r>
              <a:rPr lang="es-ES" dirty="0" err="1" smtClean="0"/>
              <a:t>Baby</a:t>
            </a:r>
            <a:r>
              <a:rPr lang="es-ES" dirty="0" smtClean="0"/>
              <a:t>. Tras el cierre de </a:t>
            </a:r>
            <a:r>
              <a:rPr lang="es-ES" dirty="0" err="1" smtClean="0"/>
              <a:t>Circus</a:t>
            </a:r>
            <a:r>
              <a:rPr lang="es-ES" dirty="0" smtClean="0"/>
              <a:t> </a:t>
            </a:r>
            <a:r>
              <a:rPr lang="es-ES" dirty="0" err="1" smtClean="0"/>
              <a:t>Baby</a:t>
            </a:r>
            <a:r>
              <a:rPr lang="es-ES" dirty="0" smtClean="0"/>
              <a:t> y la incertidumbre de lo ocurrido con su hija menor, estas cosas empezarían a afectar a William </a:t>
            </a:r>
            <a:r>
              <a:rPr lang="es-ES" dirty="0" err="1" smtClean="0"/>
              <a:t>Afton</a:t>
            </a:r>
            <a:r>
              <a:rPr lang="es-ES" dirty="0" smtClean="0"/>
              <a:t>, dando comienzo a su declive. Por eso, luego del fracaso de </a:t>
            </a:r>
            <a:r>
              <a:rPr lang="es-ES" dirty="0" err="1" smtClean="0"/>
              <a:t>Circus</a:t>
            </a:r>
            <a:r>
              <a:rPr lang="es-ES" dirty="0" smtClean="0"/>
              <a:t> </a:t>
            </a:r>
            <a:r>
              <a:rPr lang="es-ES" dirty="0" err="1" smtClean="0"/>
              <a:t>Baby</a:t>
            </a:r>
            <a:r>
              <a:rPr lang="es-ES" dirty="0" smtClean="0"/>
              <a:t>, éste vuelve a pedirle ayuda y trabajo a Henry, que a pesar de todos los problemas que había tenido con su anterior socio, le da trabajo de administrador o mecánico, por eso se lo puede ver colocándole la cabeza de </a:t>
            </a:r>
            <a:r>
              <a:rPr lang="es-ES" dirty="0" err="1" smtClean="0"/>
              <a:t>Fredbear</a:t>
            </a:r>
            <a:r>
              <a:rPr lang="es-ES" dirty="0" smtClean="0"/>
              <a:t> a uno de los empleados de </a:t>
            </a:r>
            <a:r>
              <a:rPr lang="es-ES" dirty="0" err="1" smtClean="0"/>
              <a:t>Fredbear</a:t>
            </a:r>
            <a:r>
              <a:rPr lang="es-ES" dirty="0" smtClean="0"/>
              <a:t> </a:t>
            </a:r>
            <a:r>
              <a:rPr lang="es-ES" dirty="0" err="1" smtClean="0"/>
              <a:t>Family</a:t>
            </a:r>
            <a:r>
              <a:rPr lang="es-ES" dirty="0" smtClean="0"/>
              <a:t> </a:t>
            </a:r>
            <a:r>
              <a:rPr lang="es-ES" dirty="0" err="1" smtClean="0"/>
              <a:t>Dinner</a:t>
            </a:r>
            <a:r>
              <a:rPr lang="es-ES" dirty="0" smtClean="0"/>
              <a:t>. Durante estos meses, de un año que suponemos que es 1883, Henry creó y anunció otros </a:t>
            </a:r>
            <a:r>
              <a:rPr lang="es-ES" dirty="0" err="1" smtClean="0"/>
              <a:t>animatrónicos</a:t>
            </a:r>
            <a:r>
              <a:rPr lang="es-ES" dirty="0" smtClean="0"/>
              <a:t> por la televisión, que serían Freddy, </a:t>
            </a:r>
            <a:r>
              <a:rPr lang="es-ES" dirty="0" err="1" smtClean="0"/>
              <a:t>Foxy</a:t>
            </a:r>
            <a:r>
              <a:rPr lang="es-ES" dirty="0" smtClean="0"/>
              <a:t>, Chica y Bonnie. Por supuesto que William, al ver que había creado más </a:t>
            </a:r>
            <a:r>
              <a:rPr lang="es-ES" dirty="0" err="1" smtClean="0"/>
              <a:t>animatrónicos</a:t>
            </a:r>
            <a:r>
              <a:rPr lang="es-ES" dirty="0" smtClean="0"/>
              <a:t>, haría crecer la tensión con su nuevo jefe, pero lo que realmente llevaría a William a ponerse de un tono violeta sería la muerte de su hijo menor, el pendejo que llora, </a:t>
            </a:r>
            <a:r>
              <a:rPr lang="es-ES" dirty="0" err="1" smtClean="0"/>
              <a:t>Crying</a:t>
            </a:r>
            <a:r>
              <a:rPr lang="es-ES" dirty="0" smtClean="0"/>
              <a:t> </a:t>
            </a:r>
            <a:r>
              <a:rPr lang="es-ES" dirty="0" err="1" smtClean="0"/>
              <a:t>Child</a:t>
            </a:r>
            <a:r>
              <a:rPr lang="es-ES" dirty="0" smtClean="0"/>
              <a:t>. ¿Se acuerdan de Mike, el hijo mayor de William? Bueno, este personaje asustaba de manera sobre medida a </a:t>
            </a:r>
            <a:r>
              <a:rPr lang="es-ES" dirty="0" err="1" smtClean="0"/>
              <a:t>Crying</a:t>
            </a:r>
            <a:r>
              <a:rPr lang="es-ES" dirty="0" smtClean="0"/>
              <a:t> </a:t>
            </a:r>
            <a:r>
              <a:rPr lang="es-ES" dirty="0" err="1" smtClean="0"/>
              <a:t>Child</a:t>
            </a:r>
            <a:r>
              <a:rPr lang="es-ES" dirty="0" smtClean="0"/>
              <a:t> y mientras ésta atormentaba a su único hermano chico, William protegía de sobre manera a su hijo menor, poniendo cámaras por toda la casa y dándole un peluche creado por él mismo para que pueda hablarle y sentirse cómodo. Todo esto, a pesar del comportamiento psicópata de William, serviría para vigilar a su hijo menor y así que no se escapara a ver a los </a:t>
            </a:r>
            <a:r>
              <a:rPr lang="es-ES" dirty="0" err="1" smtClean="0"/>
              <a:t>animatrónicos</a:t>
            </a:r>
            <a:r>
              <a:rPr lang="es-ES" dirty="0" smtClean="0"/>
              <a:t> debido a que a </a:t>
            </a:r>
            <a:r>
              <a:rPr lang="es-ES" dirty="0" err="1" smtClean="0"/>
              <a:t>Crying</a:t>
            </a:r>
            <a:r>
              <a:rPr lang="es-ES" dirty="0" smtClean="0"/>
              <a:t> </a:t>
            </a:r>
            <a:r>
              <a:rPr lang="es-ES" dirty="0" err="1" smtClean="0"/>
              <a:t>Child</a:t>
            </a:r>
            <a:r>
              <a:rPr lang="es-ES" dirty="0" smtClean="0"/>
              <a:t> le fascinaban. Pero William, al haber creado con Henry los dos primeros trajes sabían lo que podían hacer y lo </a:t>
            </a:r>
            <a:r>
              <a:rPr lang="es-ES" dirty="0" err="1" smtClean="0"/>
              <a:t>danino</a:t>
            </a:r>
            <a:r>
              <a:rPr lang="es-ES" dirty="0" smtClean="0"/>
              <a:t> que eran, por eso las medidas de sobreprotección. Pero ahora vamos a remontarnos a una teoría entre </a:t>
            </a:r>
            <a:r>
              <a:rPr lang="es-ES" dirty="0" err="1" smtClean="0"/>
              <a:t>Five</a:t>
            </a:r>
            <a:r>
              <a:rPr lang="es-ES" dirty="0" smtClean="0"/>
              <a:t> </a:t>
            </a:r>
            <a:r>
              <a:rPr lang="es-ES" dirty="0" err="1" smtClean="0"/>
              <a:t>Nights</a:t>
            </a:r>
            <a:r>
              <a:rPr lang="es-ES" dirty="0" smtClean="0"/>
              <a:t> at </a:t>
            </a:r>
            <a:r>
              <a:rPr lang="es-ES" dirty="0" err="1" smtClean="0"/>
              <a:t>Freddy's</a:t>
            </a:r>
            <a:r>
              <a:rPr lang="es-ES" dirty="0" smtClean="0"/>
              <a:t> 4 y </a:t>
            </a:r>
            <a:r>
              <a:rPr lang="es-ES" dirty="0" err="1" smtClean="0"/>
              <a:t>The</a:t>
            </a:r>
            <a:r>
              <a:rPr lang="es-ES" dirty="0" smtClean="0"/>
              <a:t> </a:t>
            </a:r>
            <a:r>
              <a:rPr lang="es-ES" dirty="0" err="1" smtClean="0"/>
              <a:t>Twisted</a:t>
            </a:r>
            <a:r>
              <a:rPr lang="es-ES" dirty="0" smtClean="0"/>
              <a:t> </a:t>
            </a:r>
            <a:r>
              <a:rPr lang="es-ES" dirty="0" err="1" smtClean="0"/>
              <a:t>Ones</a:t>
            </a:r>
            <a:r>
              <a:rPr lang="es-ES" dirty="0" smtClean="0"/>
              <a:t>, el primer libro. Supuestamente, </a:t>
            </a:r>
            <a:r>
              <a:rPr lang="es-ES" dirty="0" err="1" smtClean="0"/>
              <a:t>Five</a:t>
            </a:r>
            <a:r>
              <a:rPr lang="es-ES" dirty="0" smtClean="0"/>
              <a:t> </a:t>
            </a:r>
            <a:r>
              <a:rPr lang="es-ES" dirty="0" err="1" smtClean="0"/>
              <a:t>Nights</a:t>
            </a:r>
            <a:r>
              <a:rPr lang="es-ES" dirty="0" smtClean="0"/>
              <a:t> at </a:t>
            </a:r>
            <a:r>
              <a:rPr lang="es-ES" dirty="0" err="1" smtClean="0"/>
              <a:t>Freddy's</a:t>
            </a:r>
            <a:r>
              <a:rPr lang="es-ES" dirty="0" smtClean="0"/>
              <a:t> 4 ocurriría en las pesadillas de </a:t>
            </a:r>
            <a:r>
              <a:rPr lang="es-ES" dirty="0" err="1" smtClean="0"/>
              <a:t>Crying</a:t>
            </a:r>
            <a:r>
              <a:rPr lang="es-ES" dirty="0" smtClean="0"/>
              <a:t> </a:t>
            </a:r>
            <a:r>
              <a:rPr lang="es-ES" dirty="0" err="1" smtClean="0"/>
              <a:t>Child</a:t>
            </a:r>
            <a:r>
              <a:rPr lang="es-ES" dirty="0" smtClean="0"/>
              <a:t>, pero la verdad es que no, las pesadillas esas que ve son reales y no un mal sueño de este niño, ya que son parte de un plan muy macabro de su padre. Verán, en la novela de </a:t>
            </a:r>
            <a:r>
              <a:rPr lang="es-ES" dirty="0" err="1" smtClean="0"/>
              <a:t>The</a:t>
            </a:r>
            <a:r>
              <a:rPr lang="es-ES" dirty="0" smtClean="0"/>
              <a:t> </a:t>
            </a:r>
            <a:r>
              <a:rPr lang="es-ES" dirty="0" err="1" smtClean="0"/>
              <a:t>Twisted</a:t>
            </a:r>
            <a:r>
              <a:rPr lang="es-ES" dirty="0" smtClean="0"/>
              <a:t> </a:t>
            </a:r>
            <a:r>
              <a:rPr lang="es-ES" dirty="0" err="1" smtClean="0"/>
              <a:t>Ones</a:t>
            </a:r>
            <a:r>
              <a:rPr lang="es-ES" dirty="0" smtClean="0"/>
              <a:t>, William crea un disco que hace tener alucinaciones con </a:t>
            </a:r>
            <a:r>
              <a:rPr lang="es-ES" dirty="0" err="1" smtClean="0"/>
              <a:t>animatrónicos</a:t>
            </a:r>
            <a:r>
              <a:rPr lang="es-ES" dirty="0" smtClean="0"/>
              <a:t>, exagerando su forma, su tamaño, etc. Algo así como la película de Batman donde el espantapájaros tiene un spray que te hace sobredimensionar tus miedos. ¿Y cómo se relaciona esto con el juego? El tema de las alucinaciones, no Batman, no tiene nada que ver Batman acá. Bueno, tenemos que remontarnos a </a:t>
            </a:r>
            <a:r>
              <a:rPr lang="es-ES" dirty="0" err="1" smtClean="0"/>
              <a:t>Five</a:t>
            </a:r>
            <a:r>
              <a:rPr lang="es-ES" dirty="0" smtClean="0"/>
              <a:t> </a:t>
            </a:r>
            <a:r>
              <a:rPr lang="es-ES" dirty="0" err="1" smtClean="0"/>
              <a:t>Nights</a:t>
            </a:r>
            <a:r>
              <a:rPr lang="es-ES" dirty="0" smtClean="0"/>
              <a:t> at </a:t>
            </a:r>
            <a:r>
              <a:rPr lang="es-ES" dirty="0" err="1" smtClean="0"/>
              <a:t>Freddy's</a:t>
            </a:r>
            <a:r>
              <a:rPr lang="es-ES" dirty="0" smtClean="0"/>
              <a:t> </a:t>
            </a:r>
            <a:r>
              <a:rPr lang="es-ES" dirty="0" err="1" smtClean="0"/>
              <a:t>Ultimate</a:t>
            </a:r>
            <a:r>
              <a:rPr lang="es-ES" dirty="0" smtClean="0"/>
              <a:t> </a:t>
            </a:r>
            <a:r>
              <a:rPr lang="es-ES" dirty="0" err="1" smtClean="0"/>
              <a:t>Custom</a:t>
            </a:r>
            <a:r>
              <a:rPr lang="es-ES" dirty="0" smtClean="0"/>
              <a:t> </a:t>
            </a:r>
            <a:r>
              <a:rPr lang="es-ES" dirty="0" err="1" smtClean="0"/>
              <a:t>Night</a:t>
            </a:r>
            <a:r>
              <a:rPr lang="es-ES" dirty="0" smtClean="0"/>
              <a:t>, en donde los </a:t>
            </a:r>
            <a:r>
              <a:rPr lang="es-ES" dirty="0" err="1" smtClean="0"/>
              <a:t>animatrónicos</a:t>
            </a:r>
            <a:r>
              <a:rPr lang="es-ES" dirty="0" smtClean="0"/>
              <a:t> </a:t>
            </a:r>
            <a:r>
              <a:rPr lang="es-ES" dirty="0" err="1" smtClean="0"/>
              <a:t>Nightmares</a:t>
            </a:r>
            <a:r>
              <a:rPr lang="es-ES" dirty="0" smtClean="0"/>
              <a:t> aparecen en este juego, pero en este juego controlamos a William, entonces es imposible que William logre saber con exactitud cómo son estos </a:t>
            </a:r>
            <a:r>
              <a:rPr lang="es-ES" dirty="0" err="1" smtClean="0"/>
              <a:t>animatrónicos</a:t>
            </a:r>
            <a:r>
              <a:rPr lang="es-ES" dirty="0" smtClean="0"/>
              <a:t> si es que en realidad son las pesadillas de su hijo menor. En otras palabras, ¿cómo sabes exactamente las pesadillas de otras personas? Con lo cual, si volvemos al primer libro, nos introducen que William creó discos ilusorios para hacer creer a la gente cosas que realmente no hay, y esto lo utilizaría con </a:t>
            </a:r>
            <a:r>
              <a:rPr lang="es-ES" dirty="0" err="1" smtClean="0"/>
              <a:t>Crying</a:t>
            </a:r>
            <a:r>
              <a:rPr lang="es-ES" dirty="0" smtClean="0"/>
              <a:t> </a:t>
            </a:r>
            <a:r>
              <a:rPr lang="es-ES" dirty="0" err="1" smtClean="0"/>
              <a:t>Child</a:t>
            </a:r>
            <a:r>
              <a:rPr lang="es-ES" dirty="0" smtClean="0"/>
              <a:t> para hacer que se aleje definitivamente de los </a:t>
            </a:r>
            <a:r>
              <a:rPr lang="es-ES" dirty="0" err="1" smtClean="0"/>
              <a:t>animatrónicos</a:t>
            </a:r>
            <a:r>
              <a:rPr lang="es-ES" dirty="0" smtClean="0"/>
              <a:t>. Por eso es que tampoco nunca lo vemos regañar a su hijo mayor por maltratar a su hermanito, debido a que este le estaba generando un trauma con los </a:t>
            </a:r>
            <a:r>
              <a:rPr lang="es-ES" dirty="0" err="1" smtClean="0"/>
              <a:t>animatrónicos</a:t>
            </a:r>
            <a:r>
              <a:rPr lang="es-ES" dirty="0" smtClean="0"/>
              <a:t>, cosa que a William le servía, aunque el error de William fue confiar demasiado en Michael, porque este no sabía dónde estaba el límite de la broma, ya que Mike asustaba a su hermano solamente por diversión, y el problema se desataría en ese año 83, en el lugar donde había comenzado y terminado todo, </a:t>
            </a:r>
            <a:r>
              <a:rPr lang="es-ES" dirty="0" err="1" smtClean="0"/>
              <a:t>Fredbear</a:t>
            </a:r>
            <a:r>
              <a:rPr lang="es-ES" dirty="0" smtClean="0"/>
              <a:t> </a:t>
            </a:r>
            <a:r>
              <a:rPr lang="es-ES" dirty="0" err="1" smtClean="0"/>
              <a:t>Family</a:t>
            </a:r>
            <a:r>
              <a:rPr lang="es-ES" dirty="0" smtClean="0"/>
              <a:t> </a:t>
            </a:r>
            <a:r>
              <a:rPr lang="es-ES" dirty="0" err="1" smtClean="0"/>
              <a:t>Dinner</a:t>
            </a:r>
            <a:r>
              <a:rPr lang="es-ES" dirty="0" smtClean="0"/>
              <a:t>. Mike y sus amigos llevan a </a:t>
            </a:r>
            <a:r>
              <a:rPr lang="es-ES" dirty="0" err="1" smtClean="0"/>
              <a:t>Crying</a:t>
            </a:r>
            <a:r>
              <a:rPr lang="es-ES" dirty="0" smtClean="0"/>
              <a:t> </a:t>
            </a:r>
            <a:r>
              <a:rPr lang="es-ES" dirty="0" err="1" smtClean="0"/>
              <a:t>Child</a:t>
            </a:r>
            <a:r>
              <a:rPr lang="es-ES" dirty="0" smtClean="0"/>
              <a:t> por la fuerza al restaurante para seguir molestándolos con los </a:t>
            </a:r>
            <a:r>
              <a:rPr lang="es-ES" dirty="0" err="1" smtClean="0"/>
              <a:t>animatrónicos</a:t>
            </a:r>
            <a:r>
              <a:rPr lang="es-ES" dirty="0" smtClean="0"/>
              <a:t> en el día de su cumpleaños, y siguiendo con la broma, lo ponen en la boca de </a:t>
            </a:r>
            <a:r>
              <a:rPr lang="es-ES" dirty="0" err="1" smtClean="0"/>
              <a:t>Fredbear</a:t>
            </a:r>
            <a:r>
              <a:rPr lang="es-ES" dirty="0" smtClean="0"/>
              <a:t> simulando que se lo iba a comer, y desgraciadamente no solo simuló eso. Como había dicho en un principio, el sistema de resorte de Henry era sensible, por lo que al introducir un niño dentro de la boca, el traje se cerró en la cabeza de </a:t>
            </a:r>
            <a:r>
              <a:rPr lang="es-ES" dirty="0" err="1" smtClean="0"/>
              <a:t>Crying</a:t>
            </a:r>
            <a:r>
              <a:rPr lang="es-ES" dirty="0" smtClean="0"/>
              <a:t> </a:t>
            </a:r>
            <a:r>
              <a:rPr lang="es-ES" dirty="0" err="1" smtClean="0"/>
              <a:t>Child</a:t>
            </a:r>
            <a:r>
              <a:rPr lang="es-ES" dirty="0" smtClean="0"/>
              <a:t>, que luego de eso, el mini </a:t>
            </a:r>
            <a:r>
              <a:rPr lang="es-ES" dirty="0" err="1" smtClean="0"/>
              <a:t>Afton</a:t>
            </a:r>
            <a:r>
              <a:rPr lang="es-ES" dirty="0" smtClean="0"/>
              <a:t> entra en un estado de coma donde están todos los </a:t>
            </a:r>
            <a:r>
              <a:rPr lang="es-ES" dirty="0" err="1" smtClean="0"/>
              <a:t>animatrónicos</a:t>
            </a:r>
            <a:r>
              <a:rPr lang="es-ES" dirty="0" smtClean="0"/>
              <a:t> que él conocía y el peluche que le había regalado William, donde en esta pantalla se da a entender como que su padre le está dedicando las últimas palabras a su hijo, pidiéndole que lo perdone, y diciendo dos frases que quedarían para muchísimas teorías. Vos estás roto, yo te reconstruiré. Por supuesto que esto lo dice debido a que a partir de la muerte de Elizabeth, él sabía que de alguna forma los </a:t>
            </a:r>
            <a:r>
              <a:rPr lang="es-ES" dirty="0" err="1" smtClean="0"/>
              <a:t>animatrónicos</a:t>
            </a:r>
            <a:r>
              <a:rPr lang="es-ES" dirty="0" smtClean="0"/>
              <a:t> lograban tomar el alma de la persona y adaptarla a su cuerpo, o por lo menos ahí alma y </a:t>
            </a:r>
            <a:r>
              <a:rPr lang="es-ES" dirty="0" err="1" smtClean="0"/>
              <a:t>animatrónico</a:t>
            </a:r>
            <a:r>
              <a:rPr lang="es-ES" dirty="0" smtClean="0"/>
              <a:t> convivían en un solo cuerpo. Una curiosidad de esta parte de la historia es que como estamos en 1983, si recorremos la casa de los </a:t>
            </a:r>
            <a:r>
              <a:rPr lang="es-ES" dirty="0" err="1" smtClean="0"/>
              <a:t>Afton</a:t>
            </a:r>
            <a:r>
              <a:rPr lang="es-ES" dirty="0" smtClean="0"/>
              <a:t>, nos vamos a encontrar con un cuarto que da a entender que es de una niña, y quién era la única niña que tenía la familia </a:t>
            </a:r>
            <a:r>
              <a:rPr lang="es-ES" dirty="0" err="1" smtClean="0"/>
              <a:t>Afton</a:t>
            </a:r>
            <a:r>
              <a:rPr lang="es-ES" dirty="0" smtClean="0"/>
              <a:t>, Elizabeth </a:t>
            </a:r>
            <a:r>
              <a:rPr lang="es-ES" dirty="0" err="1" smtClean="0"/>
              <a:t>Afton</a:t>
            </a:r>
            <a:r>
              <a:rPr lang="es-ES" dirty="0" smtClean="0"/>
              <a:t>. Por lo tanto, antes de ese 1983, la hija de William ya estaba dentro del cuerpo de </a:t>
            </a:r>
            <a:r>
              <a:rPr lang="es-ES" dirty="0" err="1" smtClean="0"/>
              <a:t>Baby</a:t>
            </a:r>
            <a:r>
              <a:rPr lang="es-ES" dirty="0" smtClean="0"/>
              <a:t>.</a:t>
            </a:r>
          </a:p>
          <a:p>
            <a:endParaRPr lang="es-ES" dirty="0" smtClean="0"/>
          </a:p>
          <a:p>
            <a:r>
              <a:rPr lang="es-ES" dirty="0" smtClean="0"/>
              <a:t>Debido a la mordida del 83, las muy malas reputaciones y rumores que despertó que un </a:t>
            </a:r>
            <a:r>
              <a:rPr lang="es-ES" dirty="0" err="1" smtClean="0"/>
              <a:t>animatrónico</a:t>
            </a:r>
            <a:r>
              <a:rPr lang="es-ES" dirty="0" smtClean="0"/>
              <a:t> había matado a un niño, la gente había dejado de ir a </a:t>
            </a:r>
            <a:r>
              <a:rPr lang="es-ES" dirty="0" err="1" smtClean="0"/>
              <a:t>Fredbear</a:t>
            </a:r>
            <a:r>
              <a:rPr lang="es-ES" dirty="0" smtClean="0"/>
              <a:t> </a:t>
            </a:r>
            <a:r>
              <a:rPr lang="es-ES" dirty="0" err="1" smtClean="0"/>
              <a:t>Family</a:t>
            </a:r>
            <a:r>
              <a:rPr lang="es-ES" dirty="0" smtClean="0"/>
              <a:t> </a:t>
            </a:r>
            <a:r>
              <a:rPr lang="es-ES" dirty="0" err="1" smtClean="0"/>
              <a:t>Dinner</a:t>
            </a:r>
            <a:r>
              <a:rPr lang="es-ES" dirty="0" smtClean="0"/>
              <a:t>. Pero el problema de Henry no solamente estaría en su restaurante, sino que tenía un problema aún mayor con William, que seguramente le iba a culpar a este de la muerte de su hijo, ya que recordemos que el sistema de resorte de estos trajes había sido obra de Henry principalmente. Y aparte, William no solamente había sufrido un daño mental increíble por la muerte de sus dos hijos menores, sino que había comenzado un plan de venganza y de investigación del remanente. ¿El qué? El remanente, una sustancia que segregaba al </a:t>
            </a:r>
            <a:r>
              <a:rPr lang="es-ES" dirty="0" err="1" smtClean="0"/>
              <a:t>animatrónico</a:t>
            </a:r>
            <a:r>
              <a:rPr lang="es-ES" dirty="0" smtClean="0"/>
              <a:t> si se prendía fuego una vez que tenía un alma dentro. Como sea, el remanente se podría extraer de los </a:t>
            </a:r>
            <a:r>
              <a:rPr lang="es-ES" dirty="0" err="1" smtClean="0"/>
              <a:t>animatrónicos</a:t>
            </a:r>
            <a:r>
              <a:rPr lang="es-ES" dirty="0" smtClean="0"/>
              <a:t> y colocar en otros, por eso la única forma de destruir a un alma dentro de uno de estos robots es destruyendo todo el remanente. Por más de que si el remanente de una persona estaba en tres </a:t>
            </a:r>
            <a:r>
              <a:rPr lang="es-ES" dirty="0" err="1" smtClean="0"/>
              <a:t>animatrónicos</a:t>
            </a:r>
            <a:r>
              <a:rPr lang="es-ES" dirty="0" smtClean="0"/>
              <a:t> distintos, con que se destruya solamente uno, el alma de esa persona seguía quedando en los otros dos. Creo que se entendió, el temor de Henry por su vida y la de su propia hija estaba muy justificado y es por eso que crea un </a:t>
            </a:r>
            <a:r>
              <a:rPr lang="es-ES" dirty="0" err="1" smtClean="0"/>
              <a:t>animatrónico</a:t>
            </a:r>
            <a:r>
              <a:rPr lang="es-ES" dirty="0" smtClean="0"/>
              <a:t> especializado en proteger, </a:t>
            </a:r>
            <a:r>
              <a:rPr lang="es-ES" dirty="0" err="1" smtClean="0"/>
              <a:t>Puppet</a:t>
            </a:r>
            <a:r>
              <a:rPr lang="es-ES" dirty="0" smtClean="0"/>
              <a:t>. Pero por más </a:t>
            </a:r>
            <a:r>
              <a:rPr lang="es-ES" dirty="0" err="1" smtClean="0"/>
              <a:t>animatrónicos</a:t>
            </a:r>
            <a:r>
              <a:rPr lang="es-ES" dirty="0" smtClean="0"/>
              <a:t> que haya, si a este lo encierran en una caja de regalos, no serviría para nada. Y es por eso que un día entre los años 1983 a 1985, William tendría la oportunidad de vengarse de su ex amigo y una vez que se encuentra con Charlie a las afueras del restaurante, este la mata. Luego de que </a:t>
            </a:r>
            <a:r>
              <a:rPr lang="es-ES" dirty="0" err="1" smtClean="0"/>
              <a:t>Puppet</a:t>
            </a:r>
            <a:r>
              <a:rPr lang="es-ES" dirty="0" smtClean="0"/>
              <a:t> pudiera escapar de donde estaba encerrada, sale a buscar a Charlie a pesar de que la lluvia obviamente dañó todos sus circuitos. Pero ya era demasiado tarde y este </a:t>
            </a:r>
            <a:r>
              <a:rPr lang="es-ES" dirty="0" err="1" smtClean="0"/>
              <a:t>animatrónico</a:t>
            </a:r>
            <a:r>
              <a:rPr lang="es-ES" dirty="0" smtClean="0"/>
              <a:t> decide pasar los últimos momentos de Charlie a su lado abrazándola. Pero esto aparte de ser un simbolismo, lo que está haciendo </a:t>
            </a:r>
            <a:r>
              <a:rPr lang="es-ES" dirty="0" err="1" smtClean="0"/>
              <a:t>Puppet</a:t>
            </a:r>
            <a:r>
              <a:rPr lang="es-ES" dirty="0" smtClean="0"/>
              <a:t> es que el alma de Charlie vaya a parar dentro de este </a:t>
            </a:r>
            <a:r>
              <a:rPr lang="es-ES" dirty="0" err="1" smtClean="0"/>
              <a:t>animatrónico</a:t>
            </a:r>
            <a:r>
              <a:rPr lang="es-ES" dirty="0" smtClean="0"/>
              <a:t>, por lo que sí, </a:t>
            </a:r>
            <a:r>
              <a:rPr lang="es-ES" dirty="0" err="1" smtClean="0"/>
              <a:t>Puppet</a:t>
            </a:r>
            <a:r>
              <a:rPr lang="es-ES" dirty="0" smtClean="0"/>
              <a:t> tiene mitad </a:t>
            </a:r>
            <a:r>
              <a:rPr lang="es-ES" dirty="0" err="1" smtClean="0"/>
              <a:t>animatrónico</a:t>
            </a:r>
            <a:r>
              <a:rPr lang="es-ES" dirty="0" smtClean="0"/>
              <a:t>, mitad Charlie. Henry, al enterarse de la muerte de su hija, empezó una investigación judicial que nunca pudo llegar a nada, ya que William, o mejor dicho, </a:t>
            </a:r>
            <a:r>
              <a:rPr lang="es-ES" dirty="0" err="1" smtClean="0"/>
              <a:t>Purple</a:t>
            </a:r>
            <a:r>
              <a:rPr lang="es-ES" dirty="0" smtClean="0"/>
              <a:t> </a:t>
            </a:r>
            <a:r>
              <a:rPr lang="es-ES" dirty="0" err="1" smtClean="0"/>
              <a:t>Guy</a:t>
            </a:r>
            <a:r>
              <a:rPr lang="es-ES" dirty="0" smtClean="0"/>
              <a:t>, había logrado salirse con la suya y debido a esto, Henry desaparece por completo vendiendo todos los </a:t>
            </a:r>
            <a:r>
              <a:rPr lang="es-ES" dirty="0" err="1" smtClean="0"/>
              <a:t>animatrónicos</a:t>
            </a:r>
            <a:r>
              <a:rPr lang="es-ES" dirty="0" smtClean="0"/>
              <a:t> a </a:t>
            </a:r>
            <a:r>
              <a:rPr lang="es-ES" dirty="0" err="1" smtClean="0"/>
              <a:t>Fazbear</a:t>
            </a:r>
            <a:r>
              <a:rPr lang="es-ES" dirty="0" smtClean="0"/>
              <a:t> </a:t>
            </a:r>
            <a:r>
              <a:rPr lang="es-ES" dirty="0" err="1" smtClean="0"/>
              <a:t>Entertainment</a:t>
            </a:r>
            <a:r>
              <a:rPr lang="es-ES" dirty="0" smtClean="0"/>
              <a:t>, la empresa que había estado esperando todo este momento para tener </a:t>
            </a:r>
            <a:r>
              <a:rPr lang="es-ES" dirty="0" err="1" smtClean="0"/>
              <a:t>animatrónicos</a:t>
            </a:r>
            <a:r>
              <a:rPr lang="es-ES" dirty="0" smtClean="0"/>
              <a:t>, ahora salía a la luz. Mientras todo esto pasaba, si bien la investigación de la policía no había llegado a ningún puerto, dudaban de William y es por eso que este se alejaría un tiempo de situaciones de peligro, ya que no quería ser atrapado. Por eso le cuenta a Mike que su hermana seguía viva dentro del cuerpo de un </a:t>
            </a:r>
            <a:r>
              <a:rPr lang="es-ES" dirty="0" err="1" smtClean="0"/>
              <a:t>animatrónico</a:t>
            </a:r>
            <a:r>
              <a:rPr lang="es-ES" dirty="0" smtClean="0"/>
              <a:t> y que tenía que ir a buscarla, que estaba en el subsuelo de </a:t>
            </a:r>
            <a:r>
              <a:rPr lang="es-ES" dirty="0" err="1" smtClean="0"/>
              <a:t>Circus</a:t>
            </a:r>
            <a:r>
              <a:rPr lang="es-ES" dirty="0" smtClean="0"/>
              <a:t> </a:t>
            </a:r>
            <a:r>
              <a:rPr lang="es-ES" dirty="0" err="1" smtClean="0"/>
              <a:t>Baby</a:t>
            </a:r>
            <a:r>
              <a:rPr lang="es-ES" dirty="0" smtClean="0"/>
              <a:t>. Mike no entendió absolutamente nada de lo que su padre le dijo, pero aún así le hizo caso ya que él se sentía culpable por la muerte de su hermano más chico y haría lo que sea para salvar a su hermana. Es por eso que este baja a las profundidades de </a:t>
            </a:r>
            <a:r>
              <a:rPr lang="es-ES" dirty="0" err="1" smtClean="0"/>
              <a:t>Circus</a:t>
            </a:r>
            <a:r>
              <a:rPr lang="es-ES" dirty="0" smtClean="0"/>
              <a:t> </a:t>
            </a:r>
            <a:r>
              <a:rPr lang="es-ES" dirty="0" err="1" smtClean="0"/>
              <a:t>Baby</a:t>
            </a:r>
            <a:r>
              <a:rPr lang="es-ES" dirty="0" smtClean="0"/>
              <a:t> Pixar </a:t>
            </a:r>
            <a:r>
              <a:rPr lang="es-ES" dirty="0" err="1" smtClean="0"/>
              <a:t>World</a:t>
            </a:r>
            <a:r>
              <a:rPr lang="es-ES" dirty="0" smtClean="0"/>
              <a:t> y se encuentra con lo que su padre le había dicho, su hermana era un </a:t>
            </a:r>
            <a:r>
              <a:rPr lang="es-ES" dirty="0" err="1" smtClean="0"/>
              <a:t>animatrónico</a:t>
            </a:r>
            <a:r>
              <a:rPr lang="es-ES" dirty="0" smtClean="0"/>
              <a:t>. Desde ya que Mike tenía las mismas dudas que su padre en cuanto a cómo sacar a su familiar de ahí, pero eso lo resolvería </a:t>
            </a:r>
            <a:r>
              <a:rPr lang="es-ES" dirty="0" err="1" smtClean="0"/>
              <a:t>Baby</a:t>
            </a:r>
            <a:r>
              <a:rPr lang="es-ES" dirty="0" smtClean="0"/>
              <a:t> sola, porque tras seguir al pie de la letra todo lo que le decía su supuesta hermana, los </a:t>
            </a:r>
            <a:r>
              <a:rPr lang="es-ES" dirty="0" err="1" smtClean="0"/>
              <a:t>animatrónicos</a:t>
            </a:r>
            <a:r>
              <a:rPr lang="es-ES" dirty="0" smtClean="0"/>
              <a:t> </a:t>
            </a:r>
            <a:r>
              <a:rPr lang="es-ES" dirty="0" err="1" smtClean="0"/>
              <a:t>Funtime</a:t>
            </a:r>
            <a:r>
              <a:rPr lang="es-ES" dirty="0" smtClean="0"/>
              <a:t> se fusionarían en uno solo dando lugar a una nueva entidad, </a:t>
            </a:r>
            <a:r>
              <a:rPr lang="es-ES" dirty="0" err="1" smtClean="0"/>
              <a:t>Ennard</a:t>
            </a:r>
            <a:r>
              <a:rPr lang="es-ES" dirty="0" smtClean="0"/>
              <a:t>. Y este da a entender que la única manera de salir de </a:t>
            </a:r>
            <a:r>
              <a:rPr lang="es-ES" dirty="0" err="1" smtClean="0"/>
              <a:t>Circus</a:t>
            </a:r>
            <a:r>
              <a:rPr lang="es-ES" dirty="0" smtClean="0"/>
              <a:t> </a:t>
            </a:r>
            <a:r>
              <a:rPr lang="es-ES" dirty="0" err="1" smtClean="0"/>
              <a:t>Baby</a:t>
            </a:r>
            <a:r>
              <a:rPr lang="es-ES" dirty="0" smtClean="0"/>
              <a:t> Pixar </a:t>
            </a:r>
            <a:r>
              <a:rPr lang="es-ES" dirty="0" err="1" smtClean="0"/>
              <a:t>World</a:t>
            </a:r>
            <a:r>
              <a:rPr lang="es-ES" dirty="0" smtClean="0"/>
              <a:t> era hacerlos todos juntos, pero en el cuerpo de Michael. ¿Y cómo harían esto? Bueno, recordemos que este lugar también es el laboratorio de su padre y acá es cuando Michael descubriría la </a:t>
            </a:r>
            <a:r>
              <a:rPr lang="es-ES" dirty="0" err="1" smtClean="0"/>
              <a:t>Scooper</a:t>
            </a:r>
            <a:r>
              <a:rPr lang="es-ES" dirty="0" smtClean="0"/>
              <a:t>, una máquina que serviría para extraer el remanente de los </a:t>
            </a:r>
            <a:r>
              <a:rPr lang="es-ES" dirty="0" err="1" smtClean="0"/>
              <a:t>animatrónicos</a:t>
            </a:r>
            <a:r>
              <a:rPr lang="es-ES" dirty="0" smtClean="0"/>
              <a:t>. Bueno, esa misma máquina le inyectaría </a:t>
            </a:r>
            <a:r>
              <a:rPr lang="es-ES" dirty="0" err="1" smtClean="0"/>
              <a:t>Ennard</a:t>
            </a:r>
            <a:r>
              <a:rPr lang="es-ES" dirty="0" smtClean="0"/>
              <a:t> a Mike y tras pensar que estaba muerto, se confirma que claramente no. Lo que pasaría en las siguientes horas es que Mike expulsa todos los </a:t>
            </a:r>
            <a:r>
              <a:rPr lang="es-ES" dirty="0" err="1" smtClean="0"/>
              <a:t>animatrónicos</a:t>
            </a:r>
            <a:r>
              <a:rPr lang="es-ES" dirty="0" smtClean="0"/>
              <a:t> de su cuerpo debido a que no aguantaba toda esa cantidad de remanente. Y luego de que se desmayara al borde de la muerte, una voz, la voz de su hermana, le dice... Esto hace que Mike se levante y pueda estar vivo debido a que todavía en su cuerpo tenía remanente. Y como habíamos dicho, el remanente solamente puede destruirse si estaba todo junto, por lo que Mike y los </a:t>
            </a:r>
            <a:r>
              <a:rPr lang="es-ES" dirty="0" err="1" smtClean="0"/>
              <a:t>animatrónicos</a:t>
            </a:r>
            <a:r>
              <a:rPr lang="es-ES" dirty="0" smtClean="0"/>
              <a:t> </a:t>
            </a:r>
            <a:r>
              <a:rPr lang="es-ES" dirty="0" err="1" smtClean="0"/>
              <a:t>Funtime</a:t>
            </a:r>
            <a:r>
              <a:rPr lang="es-ES" dirty="0" smtClean="0"/>
              <a:t> estaban directamente relacionados. A pesar de esto, su hermana escapa junto con </a:t>
            </a:r>
            <a:r>
              <a:rPr lang="es-ES" dirty="0" err="1" smtClean="0"/>
              <a:t>Ennard</a:t>
            </a:r>
            <a:r>
              <a:rPr lang="es-ES" dirty="0" smtClean="0"/>
              <a:t> por las alcantarillas para luego dar paso a que la pantalla se apague y empieza a sonar un mensaje de Mike dirigido a su padre, terminando con la frase... Iré a buscarte. Volviendo a </a:t>
            </a:r>
            <a:r>
              <a:rPr lang="es-ES" dirty="0" err="1" smtClean="0"/>
              <a:t>Fazbear</a:t>
            </a:r>
            <a:r>
              <a:rPr lang="es-ES" dirty="0" smtClean="0"/>
              <a:t> </a:t>
            </a:r>
            <a:r>
              <a:rPr lang="es-ES" dirty="0" err="1" smtClean="0"/>
              <a:t>Entertainment</a:t>
            </a:r>
            <a:r>
              <a:rPr lang="es-ES" dirty="0" smtClean="0"/>
              <a:t>, ¿se acuerdan que esta empresa con la partida de Henry había comprado todos sus </a:t>
            </a:r>
            <a:r>
              <a:rPr lang="es-ES" dirty="0" err="1" smtClean="0"/>
              <a:t>animatrónicos</a:t>
            </a:r>
            <a:r>
              <a:rPr lang="es-ES" dirty="0" smtClean="0"/>
              <a:t>? Bueno, ahora en Freddy </a:t>
            </a:r>
            <a:r>
              <a:rPr lang="es-ES" dirty="0" err="1" smtClean="0"/>
              <a:t>Fazbear</a:t>
            </a:r>
            <a:r>
              <a:rPr lang="es-ES" dirty="0" smtClean="0"/>
              <a:t> Pizza, un local que cronológicamente debió haber estado hasta 1985 debido a que en una llamada de </a:t>
            </a:r>
            <a:r>
              <a:rPr lang="es-ES" dirty="0" err="1" smtClean="0"/>
              <a:t>Fungi</a:t>
            </a:r>
            <a:r>
              <a:rPr lang="es-ES" dirty="0" smtClean="0"/>
              <a:t> en </a:t>
            </a:r>
            <a:r>
              <a:rPr lang="es-ES" dirty="0" err="1" smtClean="0"/>
              <a:t>Five</a:t>
            </a:r>
            <a:r>
              <a:rPr lang="es-ES" dirty="0" smtClean="0"/>
              <a:t> </a:t>
            </a:r>
            <a:r>
              <a:rPr lang="es-ES" dirty="0" err="1" smtClean="0"/>
              <a:t>Nights</a:t>
            </a:r>
            <a:r>
              <a:rPr lang="es-ES" dirty="0" smtClean="0"/>
              <a:t> at </a:t>
            </a:r>
            <a:r>
              <a:rPr lang="es-ES" dirty="0" err="1" smtClean="0"/>
              <a:t>Freddy's</a:t>
            </a:r>
            <a:r>
              <a:rPr lang="es-ES" dirty="0" smtClean="0"/>
              <a:t> 2 durante la quinta noche hace referencia a que un restaurante había cerrado hacía un par de años, dos o más, un par. Y si sabemos que el restaurante de </a:t>
            </a:r>
            <a:r>
              <a:rPr lang="es-ES" dirty="0" err="1" smtClean="0"/>
              <a:t>Five</a:t>
            </a:r>
            <a:r>
              <a:rPr lang="es-ES" dirty="0" smtClean="0"/>
              <a:t> </a:t>
            </a:r>
            <a:r>
              <a:rPr lang="es-ES" dirty="0" err="1" smtClean="0"/>
              <a:t>Nights</a:t>
            </a:r>
            <a:r>
              <a:rPr lang="es-ES" dirty="0" smtClean="0"/>
              <a:t> at </a:t>
            </a:r>
            <a:r>
              <a:rPr lang="es-ES" dirty="0" err="1" smtClean="0"/>
              <a:t>Freddy's</a:t>
            </a:r>
            <a:r>
              <a:rPr lang="es-ES" dirty="0" smtClean="0"/>
              <a:t> 2 se funda en 1987, es muy fácil la cuenta que hay que sacar. Pero tampoco puede ser antes de 1983, ya que primero tiene que morir el hijo de William para que éste pierda completamente la cabeza y pase todo lo de Charlie. Por lo tanto, el primer Freddy </a:t>
            </a:r>
            <a:r>
              <a:rPr lang="es-ES" dirty="0" err="1" smtClean="0"/>
              <a:t>Fazbear</a:t>
            </a:r>
            <a:r>
              <a:rPr lang="es-ES" dirty="0" smtClean="0"/>
              <a:t> Pizza tendría que estar ubicado entre los años 1983 a 1985. Pero en este lugar pasarían una de las peores cosas. Luego de que suceda el incidente de dos empleados lastimados por usar los trajes híbridos, tanto a </a:t>
            </a:r>
            <a:r>
              <a:rPr lang="es-ES" dirty="0" err="1" smtClean="0"/>
              <a:t>Fredbear</a:t>
            </a:r>
            <a:r>
              <a:rPr lang="es-ES" dirty="0" smtClean="0"/>
              <a:t> como a Spring Bonnie los encierran y los dejan abandonados. Y aunque la empresa </a:t>
            </a:r>
            <a:r>
              <a:rPr lang="es-ES" dirty="0" err="1" smtClean="0"/>
              <a:t>Fazbear</a:t>
            </a:r>
            <a:r>
              <a:rPr lang="es-ES" dirty="0" smtClean="0"/>
              <a:t> </a:t>
            </a:r>
            <a:r>
              <a:rPr lang="es-ES" dirty="0" err="1" smtClean="0"/>
              <a:t>Entertainment</a:t>
            </a:r>
            <a:r>
              <a:rPr lang="es-ES" dirty="0" smtClean="0"/>
              <a:t> pudo encubrir este hecho, no pudieron tapar el incidente gigante que vendría. Debido a que estos dos empleados se lastiman, el local tiene que contratar más personal y es acá donde William aprovecharía para meterse como guardia de seguridad, buscar el traje de Spring Bonnie y en uno de los tantos cumpleaños de ese lugar, un 26 de junio de un año desconocido, este personaje deja de ser William para convertirse completamente en </a:t>
            </a:r>
            <a:r>
              <a:rPr lang="es-ES" dirty="0" err="1" smtClean="0"/>
              <a:t>Purple</a:t>
            </a:r>
            <a:r>
              <a:rPr lang="es-ES" dirty="0" smtClean="0"/>
              <a:t> </a:t>
            </a:r>
            <a:r>
              <a:rPr lang="es-ES" dirty="0" err="1" smtClean="0"/>
              <a:t>Guy</a:t>
            </a:r>
            <a:r>
              <a:rPr lang="es-ES" dirty="0" smtClean="0"/>
              <a:t>, asesinando a cinco niños. Cinco inocentes niños que debido a que la policía jamás pudo encontrar sus cuerpos se llamarían los niños perdidos o </a:t>
            </a:r>
            <a:r>
              <a:rPr lang="es-ES" dirty="0" err="1" smtClean="0"/>
              <a:t>The</a:t>
            </a:r>
            <a:r>
              <a:rPr lang="es-ES" dirty="0" smtClean="0"/>
              <a:t> </a:t>
            </a:r>
            <a:r>
              <a:rPr lang="es-ES" dirty="0" err="1" smtClean="0"/>
              <a:t>Missing</a:t>
            </a:r>
            <a:r>
              <a:rPr lang="es-ES" dirty="0" smtClean="0"/>
              <a:t> </a:t>
            </a:r>
            <a:r>
              <a:rPr lang="es-ES" dirty="0" err="1" smtClean="0"/>
              <a:t>Childrens</a:t>
            </a:r>
            <a:r>
              <a:rPr lang="es-ES" dirty="0" smtClean="0"/>
              <a:t>. Pero no es que estaban perdidos, sino que </a:t>
            </a:r>
            <a:r>
              <a:rPr lang="es-ES" dirty="0" err="1" smtClean="0"/>
              <a:t>Puppet</a:t>
            </a:r>
            <a:r>
              <a:rPr lang="es-ES" dirty="0" smtClean="0"/>
              <a:t> no iba a dejar que esto pasara de nuevo y por eso pone las almas de estos niños dentro de los </a:t>
            </a:r>
            <a:r>
              <a:rPr lang="es-ES" dirty="0" err="1" smtClean="0"/>
              <a:t>animatrónicos</a:t>
            </a:r>
            <a:r>
              <a:rPr lang="es-ES" dirty="0" smtClean="0"/>
              <a:t> y así podrían vengarse del hombre detrás del sacrificio. Estos niños serían Gabriel, Fritz, </a:t>
            </a:r>
            <a:r>
              <a:rPr lang="es-ES" dirty="0" err="1" smtClean="0"/>
              <a:t>Susie</a:t>
            </a:r>
            <a:r>
              <a:rPr lang="es-ES" dirty="0" smtClean="0"/>
              <a:t>, Jeremy y por último </a:t>
            </a:r>
            <a:r>
              <a:rPr lang="es-ES" dirty="0" err="1" smtClean="0"/>
              <a:t>Cassidy</a:t>
            </a:r>
            <a:r>
              <a:rPr lang="es-ES" dirty="0" smtClean="0"/>
              <a:t>. Luego de la supuesta desaparición de estos niños, el primer local de </a:t>
            </a:r>
            <a:r>
              <a:rPr lang="es-ES" dirty="0" err="1" smtClean="0"/>
              <a:t>Fazbear</a:t>
            </a:r>
            <a:r>
              <a:rPr lang="es-ES" dirty="0" smtClean="0"/>
              <a:t> entraría en una etapa de remodelaciones y tendría su gran apertura en 1987, el lugar donde transcurre </a:t>
            </a:r>
            <a:r>
              <a:rPr lang="es-ES" dirty="0" err="1" smtClean="0"/>
              <a:t>Five</a:t>
            </a:r>
            <a:r>
              <a:rPr lang="es-ES" dirty="0" smtClean="0"/>
              <a:t> </a:t>
            </a:r>
            <a:r>
              <a:rPr lang="es-ES" dirty="0" err="1" smtClean="0"/>
              <a:t>Nights</a:t>
            </a:r>
            <a:r>
              <a:rPr lang="es-ES" dirty="0" smtClean="0"/>
              <a:t> at </a:t>
            </a:r>
            <a:r>
              <a:rPr lang="es-ES" dirty="0" err="1" smtClean="0"/>
              <a:t>Freddy's</a:t>
            </a:r>
            <a:r>
              <a:rPr lang="es-ES" dirty="0" smtClean="0"/>
              <a:t> 2. En esta reapertura de </a:t>
            </a:r>
            <a:r>
              <a:rPr lang="es-ES" dirty="0" err="1" smtClean="0"/>
              <a:t>Fazbear</a:t>
            </a:r>
            <a:r>
              <a:rPr lang="es-ES" dirty="0" smtClean="0"/>
              <a:t>, entraría en juego un nuevo personaje, Jeremy </a:t>
            </a:r>
            <a:r>
              <a:rPr lang="es-ES" dirty="0" err="1" smtClean="0"/>
              <a:t>Fiskeral</a:t>
            </a:r>
            <a:r>
              <a:rPr lang="es-ES" dirty="0" smtClean="0"/>
              <a:t>, un guardia de seguridad que el juego lo hace pasar como el protagonista, pero el protagonista acá no es nada más ni nada menos que </a:t>
            </a:r>
            <a:r>
              <a:rPr lang="es-ES" dirty="0" err="1" smtClean="0"/>
              <a:t>Fungi</a:t>
            </a:r>
            <a:r>
              <a:rPr lang="es-ES" dirty="0" smtClean="0"/>
              <a:t>. Una persona misteriosa que no se sabe quién es, pero sí sabe todo lo que sucedió anteriormente, desde la muerte de los niños hasta que los </a:t>
            </a:r>
            <a:r>
              <a:rPr lang="es-ES" dirty="0" err="1" smtClean="0"/>
              <a:t>animatrónicos</a:t>
            </a:r>
            <a:r>
              <a:rPr lang="es-ES" dirty="0" smtClean="0"/>
              <a:t> persiguen a los guardias de seguridad, pero el chico del teléfono trata de decirte esto de la manera más liviana posible. A este restaurante vamos a llamarlo Freddy </a:t>
            </a:r>
            <a:r>
              <a:rPr lang="es-ES" dirty="0" err="1" smtClean="0"/>
              <a:t>Fazbear</a:t>
            </a:r>
            <a:r>
              <a:rPr lang="es-ES" dirty="0" smtClean="0"/>
              <a:t> Pizza 2. Tenía mucho más lujos que los anteriores, era más grande, más espacioso y sobre todo los </a:t>
            </a:r>
            <a:r>
              <a:rPr lang="es-ES" dirty="0" err="1" smtClean="0"/>
              <a:t>animatrónicos</a:t>
            </a:r>
            <a:r>
              <a:rPr lang="es-ES" dirty="0" smtClean="0"/>
              <a:t> eran distintos. Ahora ya la empresa tenía un conjunto de dos </a:t>
            </a:r>
            <a:r>
              <a:rPr lang="es-ES" dirty="0" err="1" smtClean="0"/>
              <a:t>animatrónicos</a:t>
            </a:r>
            <a:r>
              <a:rPr lang="es-ES" dirty="0" smtClean="0"/>
              <a:t>, los cinco viejos, los dos trajes híbridos y cuatro nuevos que serían los </a:t>
            </a:r>
            <a:r>
              <a:rPr lang="es-ES" dirty="0" err="1" smtClean="0"/>
              <a:t>animatrónicos</a:t>
            </a:r>
            <a:r>
              <a:rPr lang="es-ES" dirty="0" smtClean="0"/>
              <a:t> </a:t>
            </a:r>
            <a:r>
              <a:rPr lang="es-ES" dirty="0" err="1" smtClean="0"/>
              <a:t>toys</a:t>
            </a:r>
            <a:r>
              <a:rPr lang="es-ES" dirty="0" smtClean="0"/>
              <a:t>. Estos eran reversiones más chicas de Freddy, Bonnie y Chica, pero también estaban Mangle y </a:t>
            </a:r>
            <a:r>
              <a:rPr lang="es-ES" dirty="0" err="1" smtClean="0"/>
              <a:t>Balloon</a:t>
            </a:r>
            <a:r>
              <a:rPr lang="es-ES" dirty="0" smtClean="0"/>
              <a:t> </a:t>
            </a:r>
            <a:r>
              <a:rPr lang="es-ES" dirty="0" err="1" smtClean="0"/>
              <a:t>Boy</a:t>
            </a:r>
            <a:r>
              <a:rPr lang="es-ES" dirty="0" smtClean="0"/>
              <a:t>. Tenían el objetivo de ser mucho más amigables y contaban con el reconocimiento facial para identificar criminales. Es por eso que el asesinato de los cinco niños tiene que ocurrir antes de este segundo local, porque si no, ¿qué lógica tendría? Por supuesto que la empresa </a:t>
            </a:r>
            <a:r>
              <a:rPr lang="es-ES" dirty="0" err="1" smtClean="0"/>
              <a:t>Fazbear</a:t>
            </a:r>
            <a:r>
              <a:rPr lang="es-ES" dirty="0" smtClean="0"/>
              <a:t> </a:t>
            </a:r>
            <a:r>
              <a:rPr lang="es-ES" dirty="0" err="1" smtClean="0"/>
              <a:t>Entertainment</a:t>
            </a:r>
            <a:r>
              <a:rPr lang="es-ES" dirty="0" smtClean="0"/>
              <a:t> gastó una buena cantidad de plata en este lugar y no les saldría muy redituable este restaurante. A lo largo de las noches, </a:t>
            </a:r>
            <a:r>
              <a:rPr lang="es-ES" dirty="0" err="1" smtClean="0"/>
              <a:t>Fungine</a:t>
            </a:r>
            <a:r>
              <a:rPr lang="es-ES" dirty="0" smtClean="0"/>
              <a:t> nos va revelando ciertos acontecimientos y de la primera noche que tiene una voz calma o tranquila, llegamos a la última noche, donde su voz empieza a sonar de una manera mucho más nerviosa y preocupada. Jeremy entra un 8 de noviembre a trabajar en este restaurante y se va un 13 de noviembre, pero acá viene lo interesante. Recordemos que </a:t>
            </a:r>
            <a:r>
              <a:rPr lang="es-ES" dirty="0" err="1" smtClean="0"/>
              <a:t>Puppet</a:t>
            </a:r>
            <a:r>
              <a:rPr lang="es-ES" dirty="0" smtClean="0"/>
              <a:t> era Charlie y esta sabe que William había matado a cinco niños. Entonces decide devolverles la vida para que así puedan vengarse de su asesino y es acá donde entra el </a:t>
            </a:r>
            <a:r>
              <a:rPr lang="es-ES" dirty="0" err="1" smtClean="0"/>
              <a:t>minijuego</a:t>
            </a:r>
            <a:r>
              <a:rPr lang="es-ES" dirty="0" smtClean="0"/>
              <a:t>, en donde podemos ver a Freddy, </a:t>
            </a:r>
            <a:r>
              <a:rPr lang="es-ES" dirty="0" err="1" smtClean="0"/>
              <a:t>Puppet</a:t>
            </a:r>
            <a:r>
              <a:rPr lang="es-ES" dirty="0" smtClean="0"/>
              <a:t> y </a:t>
            </a:r>
            <a:r>
              <a:rPr lang="es-ES" dirty="0" err="1" smtClean="0"/>
              <a:t>Purple</a:t>
            </a:r>
            <a:r>
              <a:rPr lang="es-ES" dirty="0" smtClean="0"/>
              <a:t> </a:t>
            </a:r>
            <a:r>
              <a:rPr lang="es-ES" dirty="0" err="1" smtClean="0"/>
              <a:t>Guy</a:t>
            </a:r>
            <a:r>
              <a:rPr lang="es-ES" dirty="0" smtClean="0"/>
              <a:t>, los tres en una misma habitación y </a:t>
            </a:r>
            <a:r>
              <a:rPr lang="es-ES" dirty="0" err="1" smtClean="0"/>
              <a:t>Purple</a:t>
            </a:r>
            <a:r>
              <a:rPr lang="es-ES" dirty="0" smtClean="0"/>
              <a:t> </a:t>
            </a:r>
            <a:r>
              <a:rPr lang="es-ES" dirty="0" err="1" smtClean="0"/>
              <a:t>Guy</a:t>
            </a:r>
            <a:r>
              <a:rPr lang="es-ES" dirty="0" smtClean="0"/>
              <a:t> estaba ahí por una sola razón, robarse los trajes. Cosa que podemos deducir cuando la grabación de la última noche, </a:t>
            </a:r>
            <a:r>
              <a:rPr lang="es-ES" dirty="0" err="1" smtClean="0"/>
              <a:t>Fungine</a:t>
            </a:r>
            <a:r>
              <a:rPr lang="es-ES" dirty="0" smtClean="0"/>
              <a:t> dice esto. Por lo que ahora tiene más sentido y capaz que a </a:t>
            </a:r>
            <a:r>
              <a:rPr lang="es-ES" dirty="0" err="1" smtClean="0"/>
              <a:t>Fungine</a:t>
            </a:r>
            <a:r>
              <a:rPr lang="es-ES" dirty="0" smtClean="0"/>
              <a:t> se lo escucha tan agitado porque recordó lo que había pasado ese 26 de junio cuando alguien había entrado con el traje de Spring Bonnie a matar a cinco chicos. Sea como sea, en este restaurante pasa el hecho más confuso de todos, la mordida del 87. No se sabe bien cuál fue la razón o a quién, pero se supone que luego de que </a:t>
            </a:r>
            <a:r>
              <a:rPr lang="es-ES" dirty="0" err="1" smtClean="0"/>
              <a:t>Fungine</a:t>
            </a:r>
            <a:r>
              <a:rPr lang="es-ES" dirty="0" smtClean="0"/>
              <a:t> le diga ya que no se había matado a los cinco niños, se le ha dado cuenta de que el traje de Spring Bonnie pero se supone que luego de que </a:t>
            </a:r>
            <a:r>
              <a:rPr lang="es-ES" dirty="0" err="1" smtClean="0"/>
              <a:t>Fungine</a:t>
            </a:r>
            <a:r>
              <a:rPr lang="es-ES" dirty="0" smtClean="0"/>
              <a:t> le diga a Jeremy que si podía trabajar durante el turno de día, este fue mordido por algún </a:t>
            </a:r>
            <a:r>
              <a:rPr lang="es-ES" dirty="0" err="1" smtClean="0"/>
              <a:t>animatrónico</a:t>
            </a:r>
            <a:r>
              <a:rPr lang="es-ES" dirty="0" smtClean="0"/>
              <a:t>, cosa que nos enteraríamos recién cinco años después. </a:t>
            </a:r>
            <a:r>
              <a:rPr lang="es-ES" smtClean="0"/>
              <a:t>Pero antes que cerrara este restaurante, la noche que Jeremy estaba trabajando en el día, a la noche no había nadie y es por eso que contratan a un tal Fritz Smith, que no es nada más ni nada menos que Mike, el hijo de William.</a:t>
            </a:r>
            <a:endParaRPr lang="en-US"/>
          </a:p>
        </p:txBody>
      </p:sp>
    </p:spTree>
    <p:extLst>
      <p:ext uri="{BB962C8B-B14F-4D97-AF65-F5344CB8AC3E}">
        <p14:creationId xmlns:p14="http://schemas.microsoft.com/office/powerpoint/2010/main" val="258283943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3842</Words>
  <Application>Microsoft Office PowerPoint</Application>
  <PresentationFormat>Panorámica</PresentationFormat>
  <Paragraphs>3</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Tema de Office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dc:creator>
  <cp:lastModifiedBy>Estudiante</cp:lastModifiedBy>
  <cp:revision>1</cp:revision>
  <dcterms:created xsi:type="dcterms:W3CDTF">2025-05-27T11:23:09Z</dcterms:created>
  <dcterms:modified xsi:type="dcterms:W3CDTF">2025-05-27T11:23:41Z</dcterms:modified>
</cp:coreProperties>
</file>