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6"/>
  </p:notesMasterIdLst>
  <p:sldIdLst>
    <p:sldId id="256" r:id="rId2"/>
    <p:sldId id="257"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969BD-109E-4911-BBEC-22536512527D}" type="datetimeFigureOut">
              <a:rPr lang="uk-UA" smtClean="0"/>
              <a:t>10.02.2021</a:t>
            </a:fld>
            <a:endParaRPr lang="uk-UA"/>
          </a:p>
        </p:txBody>
      </p:sp>
      <p:sp>
        <p:nvSpPr>
          <p:cNvPr id="4" name="Місце для зображення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77032D-4E6F-488D-9FF1-F268ED0072C5}" type="slidenum">
              <a:rPr lang="uk-UA" smtClean="0"/>
              <a:t>‹№›</a:t>
            </a:fld>
            <a:endParaRPr lang="uk-UA"/>
          </a:p>
        </p:txBody>
      </p:sp>
    </p:spTree>
    <p:extLst>
      <p:ext uri="{BB962C8B-B14F-4D97-AF65-F5344CB8AC3E}">
        <p14:creationId xmlns:p14="http://schemas.microsoft.com/office/powerpoint/2010/main" val="858104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a:p>
        </p:txBody>
      </p:sp>
      <p:sp>
        <p:nvSpPr>
          <p:cNvPr id="4" name="Місце для номера слайда 3"/>
          <p:cNvSpPr>
            <a:spLocks noGrp="1"/>
          </p:cNvSpPr>
          <p:nvPr>
            <p:ph type="sldNum" sz="quarter" idx="5"/>
          </p:nvPr>
        </p:nvSpPr>
        <p:spPr/>
        <p:txBody>
          <a:bodyPr/>
          <a:lstStyle/>
          <a:p>
            <a:fld id="{7A77032D-4E6F-488D-9FF1-F268ED0072C5}" type="slidenum">
              <a:rPr lang="uk-UA" smtClean="0"/>
              <a:t>3</a:t>
            </a:fld>
            <a:endParaRPr lang="uk-UA"/>
          </a:p>
        </p:txBody>
      </p:sp>
    </p:spTree>
    <p:extLst>
      <p:ext uri="{BB962C8B-B14F-4D97-AF65-F5344CB8AC3E}">
        <p14:creationId xmlns:p14="http://schemas.microsoft.com/office/powerpoint/2010/main" val="39205253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7B7CD6-2AEB-458F-AC46-227AC5CE9D2A}" type="datetimeFigureOut">
              <a:rPr lang="uk-UA" smtClean="0"/>
              <a:t>10.02.2021</a:t>
            </a:fld>
            <a:endParaRPr lang="uk-UA"/>
          </a:p>
        </p:txBody>
      </p:sp>
      <p:sp>
        <p:nvSpPr>
          <p:cNvPr id="5" name="Footer Placeholder 4"/>
          <p:cNvSpPr>
            <a:spLocks noGrp="1"/>
          </p:cNvSpPr>
          <p:nvPr>
            <p:ph type="ftr" sz="quarter" idx="11"/>
          </p:nvPr>
        </p:nvSpPr>
        <p:spPr>
          <a:xfrm>
            <a:off x="1371600" y="4323845"/>
            <a:ext cx="6400800" cy="365125"/>
          </a:xfrm>
        </p:spPr>
        <p:txBody>
          <a:bodyPr/>
          <a:lstStyle/>
          <a:p>
            <a:endParaRPr lang="uk-UA"/>
          </a:p>
        </p:txBody>
      </p:sp>
      <p:sp>
        <p:nvSpPr>
          <p:cNvPr id="6" name="Slide Number Placeholder 5"/>
          <p:cNvSpPr>
            <a:spLocks noGrp="1"/>
          </p:cNvSpPr>
          <p:nvPr>
            <p:ph type="sldNum" sz="quarter" idx="12"/>
          </p:nvPr>
        </p:nvSpPr>
        <p:spPr>
          <a:xfrm>
            <a:off x="8077200" y="1430866"/>
            <a:ext cx="2743200" cy="365125"/>
          </a:xfrm>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2729399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B67B7CD6-2AEB-458F-AC46-227AC5CE9D2A}" type="datetimeFigureOut">
              <a:rPr lang="uk-UA" smtClean="0"/>
              <a:t>10.02.2021</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2570518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Назва та підпис">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uk-UA"/>
              <a:t>Клацніть, щоб редагувати стиль зразка заголовка</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Відредагуйте стиль зразка тексту</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7B7CD6-2AEB-458F-AC46-227AC5CE9D2A}" type="datetimeFigureOut">
              <a:rPr lang="uk-UA" smtClean="0"/>
              <a:t>10.02.2021</a:t>
            </a:fld>
            <a:endParaRPr lang="uk-UA"/>
          </a:p>
        </p:txBody>
      </p:sp>
      <p:sp>
        <p:nvSpPr>
          <p:cNvPr id="6" name="Footer Placeholder 5"/>
          <p:cNvSpPr>
            <a:spLocks noGrp="1"/>
          </p:cNvSpPr>
          <p:nvPr>
            <p:ph type="ftr" sz="quarter" idx="11"/>
          </p:nvPr>
        </p:nvSpPr>
        <p:spPr>
          <a:xfrm>
            <a:off x="685800" y="379941"/>
            <a:ext cx="6991492" cy="365125"/>
          </a:xfrm>
        </p:spPr>
        <p:txBody>
          <a:bodyPr/>
          <a:lstStyle/>
          <a:p>
            <a:endParaRPr lang="uk-UA"/>
          </a:p>
        </p:txBody>
      </p:sp>
      <p:sp>
        <p:nvSpPr>
          <p:cNvPr id="7" name="Slide Number Placeholder 6"/>
          <p:cNvSpPr>
            <a:spLocks noGrp="1"/>
          </p:cNvSpPr>
          <p:nvPr>
            <p:ph type="sldNum" sz="quarter" idx="12"/>
          </p:nvPr>
        </p:nvSpPr>
        <p:spPr>
          <a:xfrm>
            <a:off x="10862452" y="381000"/>
            <a:ext cx="643748" cy="365125"/>
          </a:xfrm>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1136008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з підписом">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uk-UA"/>
              <a:t>Клацніть, щоб редагувати стиль зразка заголовка</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Відредагуйте стиль зразка тексту</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Відредагуйте стиль зразка тексту</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7B7CD6-2AEB-458F-AC46-227AC5CE9D2A}" type="datetimeFigureOut">
              <a:rPr lang="uk-UA" smtClean="0"/>
              <a:t>10.02.2021</a:t>
            </a:fld>
            <a:endParaRPr lang="uk-UA"/>
          </a:p>
        </p:txBody>
      </p:sp>
      <p:sp>
        <p:nvSpPr>
          <p:cNvPr id="6" name="Footer Placeholder 5"/>
          <p:cNvSpPr>
            <a:spLocks noGrp="1"/>
          </p:cNvSpPr>
          <p:nvPr>
            <p:ph type="ftr" sz="quarter" idx="11"/>
          </p:nvPr>
        </p:nvSpPr>
        <p:spPr>
          <a:xfrm>
            <a:off x="685800" y="379941"/>
            <a:ext cx="6991492" cy="365125"/>
          </a:xfrm>
        </p:spPr>
        <p:txBody>
          <a:bodyPr/>
          <a:lstStyle/>
          <a:p>
            <a:endParaRPr lang="uk-UA"/>
          </a:p>
        </p:txBody>
      </p:sp>
      <p:sp>
        <p:nvSpPr>
          <p:cNvPr id="7" name="Slide Number Placeholder 6"/>
          <p:cNvSpPr>
            <a:spLocks noGrp="1"/>
          </p:cNvSpPr>
          <p:nvPr>
            <p:ph type="sldNum" sz="quarter" idx="12"/>
          </p:nvPr>
        </p:nvSpPr>
        <p:spPr>
          <a:xfrm>
            <a:off x="10862452" y="381000"/>
            <a:ext cx="643748" cy="365125"/>
          </a:xfrm>
        </p:spPr>
        <p:txBody>
          <a:bodyPr/>
          <a:lstStyle/>
          <a:p>
            <a:fld id="{13C5C504-F9ED-4B2F-B2D0-5A2BF7F67C47}" type="slidenum">
              <a:rPr lang="uk-UA" smtClean="0"/>
              <a:t>‹№›</a:t>
            </a:fld>
            <a:endParaRPr lang="uk-UA"/>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86707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ка назви">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uk-UA"/>
              <a:t>Клацніть, щоб редагувати стиль зразка заголовка</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Відредагуйте стиль зразка тексту</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7B7CD6-2AEB-458F-AC46-227AC5CE9D2A}" type="datetimeFigureOut">
              <a:rPr lang="uk-UA" smtClean="0"/>
              <a:t>10.02.2021</a:t>
            </a:fld>
            <a:endParaRPr lang="uk-UA"/>
          </a:p>
        </p:txBody>
      </p:sp>
      <p:sp>
        <p:nvSpPr>
          <p:cNvPr id="6" name="Footer Placeholder 5"/>
          <p:cNvSpPr>
            <a:spLocks noGrp="1"/>
          </p:cNvSpPr>
          <p:nvPr>
            <p:ph type="ftr" sz="quarter" idx="11"/>
          </p:nvPr>
        </p:nvSpPr>
        <p:spPr>
          <a:xfrm>
            <a:off x="685800" y="378883"/>
            <a:ext cx="6991492" cy="365125"/>
          </a:xfrm>
        </p:spPr>
        <p:txBody>
          <a:bodyPr/>
          <a:lstStyle/>
          <a:p>
            <a:endParaRPr lang="uk-UA"/>
          </a:p>
        </p:txBody>
      </p:sp>
      <p:sp>
        <p:nvSpPr>
          <p:cNvPr id="7" name="Slide Number Placeholder 6"/>
          <p:cNvSpPr>
            <a:spLocks noGrp="1"/>
          </p:cNvSpPr>
          <p:nvPr>
            <p:ph type="sldNum" sz="quarter" idx="12"/>
          </p:nvPr>
        </p:nvSpPr>
        <p:spPr>
          <a:xfrm>
            <a:off x="10862452" y="381000"/>
            <a:ext cx="643748" cy="365125"/>
          </a:xfrm>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1716689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uk-UA"/>
              <a:t>Клацніть, щоб редагувати стиль зразка заголовка</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3" name="Date Placeholder 2"/>
          <p:cNvSpPr>
            <a:spLocks noGrp="1"/>
          </p:cNvSpPr>
          <p:nvPr>
            <p:ph type="dt" sz="half" idx="10"/>
          </p:nvPr>
        </p:nvSpPr>
        <p:spPr/>
        <p:txBody>
          <a:bodyPr/>
          <a:lstStyle/>
          <a:p>
            <a:fld id="{B67B7CD6-2AEB-458F-AC46-227AC5CE9D2A}" type="datetimeFigureOut">
              <a:rPr lang="uk-UA" smtClean="0"/>
              <a:t>10.02.2021</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2447695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колонки з малюнками">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uk-UA"/>
              <a:t>Клацніть, щоб редагувати стиль зразка заголовка</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3" name="Date Placeholder 2"/>
          <p:cNvSpPr>
            <a:spLocks noGrp="1"/>
          </p:cNvSpPr>
          <p:nvPr>
            <p:ph type="dt" sz="half" idx="10"/>
          </p:nvPr>
        </p:nvSpPr>
        <p:spPr/>
        <p:txBody>
          <a:bodyPr/>
          <a:lstStyle/>
          <a:p>
            <a:fld id="{B67B7CD6-2AEB-458F-AC46-227AC5CE9D2A}" type="datetimeFigureOut">
              <a:rPr lang="uk-UA" smtClean="0"/>
              <a:t>10.02.2021</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3364888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B67B7CD6-2AEB-458F-AC46-227AC5CE9D2A}" type="datetimeFigureOut">
              <a:rPr lang="uk-UA" smtClean="0"/>
              <a:t>10.02.2021</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3110288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ий заголовок і текст">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7B7CD6-2AEB-458F-AC46-227AC5CE9D2A}" type="datetimeFigureOut">
              <a:rPr lang="uk-UA" smtClean="0"/>
              <a:t>10.02.2021</a:t>
            </a:fld>
            <a:endParaRPr lang="uk-UA"/>
          </a:p>
        </p:txBody>
      </p:sp>
      <p:sp>
        <p:nvSpPr>
          <p:cNvPr id="5" name="Footer Placeholder 4"/>
          <p:cNvSpPr>
            <a:spLocks noGrp="1"/>
          </p:cNvSpPr>
          <p:nvPr>
            <p:ph type="ftr" sz="quarter" idx="11"/>
          </p:nvPr>
        </p:nvSpPr>
        <p:spPr>
          <a:xfrm>
            <a:off x="685800" y="381000"/>
            <a:ext cx="6991492" cy="365125"/>
          </a:xfrm>
        </p:spPr>
        <p:txBody>
          <a:bodyPr/>
          <a:lstStyle/>
          <a:p>
            <a:endParaRPr lang="uk-UA"/>
          </a:p>
        </p:txBody>
      </p:sp>
      <p:sp>
        <p:nvSpPr>
          <p:cNvPr id="6" name="Slide Number Placeholder 5"/>
          <p:cNvSpPr>
            <a:spLocks noGrp="1"/>
          </p:cNvSpPr>
          <p:nvPr>
            <p:ph type="sldNum" sz="quarter" idx="12"/>
          </p:nvPr>
        </p:nvSpPr>
        <p:spPr>
          <a:xfrm>
            <a:off x="10862452" y="381000"/>
            <a:ext cx="643748" cy="365125"/>
          </a:xfrm>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356317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B67B7CD6-2AEB-458F-AC46-227AC5CE9D2A}" type="datetimeFigureOut">
              <a:rPr lang="uk-UA" smtClean="0"/>
              <a:t>10.02.2021</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80920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Назва розділу">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7B7CD6-2AEB-458F-AC46-227AC5CE9D2A}" type="datetimeFigureOut">
              <a:rPr lang="uk-UA" smtClean="0"/>
              <a:t>10.02.2021</a:t>
            </a:fld>
            <a:endParaRPr lang="uk-UA"/>
          </a:p>
        </p:txBody>
      </p:sp>
      <p:sp>
        <p:nvSpPr>
          <p:cNvPr id="5" name="Footer Placeholder 4"/>
          <p:cNvSpPr>
            <a:spLocks noGrp="1"/>
          </p:cNvSpPr>
          <p:nvPr>
            <p:ph type="ftr" sz="quarter" idx="11"/>
          </p:nvPr>
        </p:nvSpPr>
        <p:spPr>
          <a:xfrm>
            <a:off x="685800" y="381001"/>
            <a:ext cx="6991492" cy="364065"/>
          </a:xfrm>
        </p:spPr>
        <p:txBody>
          <a:bodyPr/>
          <a:lstStyle/>
          <a:p>
            <a:endParaRPr lang="uk-UA"/>
          </a:p>
        </p:txBody>
      </p:sp>
      <p:sp>
        <p:nvSpPr>
          <p:cNvPr id="6" name="Slide Number Placeholder 5"/>
          <p:cNvSpPr>
            <a:spLocks noGrp="1"/>
          </p:cNvSpPr>
          <p:nvPr>
            <p:ph type="sldNum" sz="quarter" idx="12"/>
          </p:nvPr>
        </p:nvSpPr>
        <p:spPr>
          <a:xfrm>
            <a:off x="10862452" y="381000"/>
            <a:ext cx="643748" cy="365125"/>
          </a:xfrm>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394274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B67B7CD6-2AEB-458F-AC46-227AC5CE9D2A}" type="datetimeFigureOut">
              <a:rPr lang="uk-UA" smtClean="0"/>
              <a:t>10.02.2021</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2608187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4" name="Content Placeholder 3"/>
          <p:cNvSpPr>
            <a:spLocks noGrp="1"/>
          </p:cNvSpPr>
          <p:nvPr>
            <p:ph sz="half" idx="2"/>
          </p:nvPr>
        </p:nvSpPr>
        <p:spPr>
          <a:xfrm>
            <a:off x="685800" y="3132666"/>
            <a:ext cx="5311775" cy="3086019"/>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6" name="Content Placeholder 5"/>
          <p:cNvSpPr>
            <a:spLocks noGrp="1"/>
          </p:cNvSpPr>
          <p:nvPr>
            <p:ph sz="quarter" idx="4"/>
          </p:nvPr>
        </p:nvSpPr>
        <p:spPr>
          <a:xfrm>
            <a:off x="6172200" y="3132666"/>
            <a:ext cx="5334000" cy="3086019"/>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B67B7CD6-2AEB-458F-AC46-227AC5CE9D2A}" type="datetimeFigureOut">
              <a:rPr lang="uk-UA" smtClean="0"/>
              <a:t>10.02.2021</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3678094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B67B7CD6-2AEB-458F-AC46-227AC5CE9D2A}" type="datetimeFigureOut">
              <a:rPr lang="uk-UA" smtClean="0"/>
              <a:t>10.02.2021</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3211717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7B7CD6-2AEB-458F-AC46-227AC5CE9D2A}" type="datetimeFigureOut">
              <a:rPr lang="uk-UA" smtClean="0"/>
              <a:t>10.02.2021</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141181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B67B7CD6-2AEB-458F-AC46-227AC5CE9D2A}" type="datetimeFigureOut">
              <a:rPr lang="uk-UA" smtClean="0"/>
              <a:t>10.02.2021</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897515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B67B7CD6-2AEB-458F-AC46-227AC5CE9D2A}" type="datetimeFigureOut">
              <a:rPr lang="uk-UA" smtClean="0"/>
              <a:t>10.02.2021</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13C5C504-F9ED-4B2F-B2D0-5A2BF7F67C47}" type="slidenum">
              <a:rPr lang="uk-UA" smtClean="0"/>
              <a:t>‹№›</a:t>
            </a:fld>
            <a:endParaRPr lang="uk-UA"/>
          </a:p>
        </p:txBody>
      </p:sp>
    </p:spTree>
    <p:extLst>
      <p:ext uri="{BB962C8B-B14F-4D97-AF65-F5344CB8AC3E}">
        <p14:creationId xmlns:p14="http://schemas.microsoft.com/office/powerpoint/2010/main" val="2138978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7B7CD6-2AEB-458F-AC46-227AC5CE9D2A}" type="datetimeFigureOut">
              <a:rPr lang="uk-UA" smtClean="0"/>
              <a:t>10.02.2021</a:t>
            </a:fld>
            <a:endParaRPr lang="uk-UA"/>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uk-UA"/>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C5C504-F9ED-4B2F-B2D0-5A2BF7F67C47}" type="slidenum">
              <a:rPr lang="uk-UA" smtClean="0"/>
              <a:t>‹№›</a:t>
            </a:fld>
            <a:endParaRPr lang="uk-UA"/>
          </a:p>
        </p:txBody>
      </p:sp>
    </p:spTree>
    <p:extLst>
      <p:ext uri="{BB962C8B-B14F-4D97-AF65-F5344CB8AC3E}">
        <p14:creationId xmlns:p14="http://schemas.microsoft.com/office/powerpoint/2010/main" val="3743529991"/>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E772A3-46C9-4D6F-8187-FDB6F80A1DC9}"/>
              </a:ext>
            </a:extLst>
          </p:cNvPr>
          <p:cNvSpPr>
            <a:spLocks noGrp="1"/>
          </p:cNvSpPr>
          <p:nvPr>
            <p:ph type="ctrTitle"/>
          </p:nvPr>
        </p:nvSpPr>
        <p:spPr>
          <a:xfrm>
            <a:off x="1066800" y="1728760"/>
            <a:ext cx="10058400" cy="1825096"/>
          </a:xfrm>
        </p:spPr>
        <p:txBody>
          <a:bodyPr>
            <a:normAutofit fontScale="90000"/>
          </a:bodyPr>
          <a:lstStyle/>
          <a:p>
            <a:pPr algn="ctr"/>
            <a:r>
              <a:rPr lang="en-US" dirty="0"/>
              <a:t>two types of psychological research</a:t>
            </a:r>
            <a:endParaRPr lang="uk-UA" dirty="0"/>
          </a:p>
        </p:txBody>
      </p:sp>
      <p:sp>
        <p:nvSpPr>
          <p:cNvPr id="3" name="Підзаголовок 2">
            <a:extLst>
              <a:ext uri="{FF2B5EF4-FFF2-40B4-BE49-F238E27FC236}">
                <a16:creationId xmlns:a16="http://schemas.microsoft.com/office/drawing/2014/main" id="{8DA0D91A-2CAC-4B13-946D-CF671C424918}"/>
              </a:ext>
            </a:extLst>
          </p:cNvPr>
          <p:cNvSpPr>
            <a:spLocks noGrp="1"/>
          </p:cNvSpPr>
          <p:nvPr>
            <p:ph type="subTitle" idx="1"/>
          </p:nvPr>
        </p:nvSpPr>
        <p:spPr>
          <a:xfrm>
            <a:off x="7246776" y="6375399"/>
            <a:ext cx="3878424" cy="361303"/>
          </a:xfrm>
        </p:spPr>
        <p:txBody>
          <a:bodyPr>
            <a:normAutofit lnSpcReduction="10000"/>
          </a:bodyPr>
          <a:lstStyle/>
          <a:p>
            <a:r>
              <a:rPr lang="en-US" dirty="0"/>
              <a:t>by Chernousov Denis TI-92 TEF </a:t>
            </a:r>
            <a:endParaRPr lang="uk-UA" dirty="0"/>
          </a:p>
        </p:txBody>
      </p:sp>
    </p:spTree>
    <p:extLst>
      <p:ext uri="{BB962C8B-B14F-4D97-AF65-F5344CB8AC3E}">
        <p14:creationId xmlns:p14="http://schemas.microsoft.com/office/powerpoint/2010/main" val="2880617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a:extLst>
              <a:ext uri="{FF2B5EF4-FFF2-40B4-BE49-F238E27FC236}">
                <a16:creationId xmlns:a16="http://schemas.microsoft.com/office/drawing/2014/main" id="{2C6AC2CC-BE85-46A7-AC21-827B67920851}"/>
              </a:ext>
            </a:extLst>
          </p:cNvPr>
          <p:cNvSpPr>
            <a:spLocks noGrp="1"/>
          </p:cNvSpPr>
          <p:nvPr>
            <p:ph idx="1"/>
          </p:nvPr>
        </p:nvSpPr>
        <p:spPr>
          <a:xfrm>
            <a:off x="476639" y="1578741"/>
            <a:ext cx="11238722" cy="2470572"/>
          </a:xfrm>
        </p:spPr>
        <p:txBody>
          <a:bodyPr/>
          <a:lstStyle/>
          <a:p>
            <a:pPr marL="0" indent="0">
              <a:buNone/>
            </a:pPr>
            <a:r>
              <a:rPr lang="en-US" dirty="0"/>
              <a:t>	Field research is a type of data collection where some events or responses are systematically recorded in their own environment. For example, a savannah zoologist collects data on sick animals and their diseases</a:t>
            </a:r>
            <a:r>
              <a:rPr lang="uk-UA" dirty="0"/>
              <a:t>. </a:t>
            </a:r>
            <a:r>
              <a:rPr lang="en-US" dirty="0"/>
              <a:t>Then the collected information is analyzed by an infectionist.</a:t>
            </a:r>
          </a:p>
          <a:p>
            <a:pPr marL="0" indent="0">
              <a:buNone/>
            </a:pPr>
            <a:r>
              <a:rPr lang="en-US" dirty="0"/>
              <a:t>	As you understand, field researches are also used to study people relations and behavior. The only difference is that a typical human environment is schools, offices, public places and so on.  </a:t>
            </a:r>
            <a:endParaRPr lang="uk-UA" dirty="0"/>
          </a:p>
        </p:txBody>
      </p:sp>
      <p:pic>
        <p:nvPicPr>
          <p:cNvPr id="5" name="Рисунок 4">
            <a:extLst>
              <a:ext uri="{FF2B5EF4-FFF2-40B4-BE49-F238E27FC236}">
                <a16:creationId xmlns:a16="http://schemas.microsoft.com/office/drawing/2014/main" id="{AB0E34D6-6844-4679-9506-CC3D69D7C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493" y="4124131"/>
            <a:ext cx="4505668" cy="2523174"/>
          </a:xfrm>
          <a:prstGeom prst="rect">
            <a:avLst/>
          </a:prstGeom>
        </p:spPr>
      </p:pic>
      <p:pic>
        <p:nvPicPr>
          <p:cNvPr id="7" name="Рисунок 6">
            <a:extLst>
              <a:ext uri="{FF2B5EF4-FFF2-40B4-BE49-F238E27FC236}">
                <a16:creationId xmlns:a16="http://schemas.microsoft.com/office/drawing/2014/main" id="{A7363A4D-DB26-4131-8419-9A0E222A8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841" y="4049312"/>
            <a:ext cx="4156788" cy="2597993"/>
          </a:xfrm>
          <a:prstGeom prst="rect">
            <a:avLst/>
          </a:prstGeom>
        </p:spPr>
      </p:pic>
    </p:spTree>
    <p:extLst>
      <p:ext uri="{BB962C8B-B14F-4D97-AF65-F5344CB8AC3E}">
        <p14:creationId xmlns:p14="http://schemas.microsoft.com/office/powerpoint/2010/main" val="4202298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a:extLst>
              <a:ext uri="{FF2B5EF4-FFF2-40B4-BE49-F238E27FC236}">
                <a16:creationId xmlns:a16="http://schemas.microsoft.com/office/drawing/2014/main" id="{56A277FC-D264-4DB9-9682-2DBBC0498D96}"/>
              </a:ext>
            </a:extLst>
          </p:cNvPr>
          <p:cNvSpPr>
            <a:spLocks noGrp="1"/>
          </p:cNvSpPr>
          <p:nvPr>
            <p:ph idx="1"/>
          </p:nvPr>
        </p:nvSpPr>
        <p:spPr>
          <a:xfrm>
            <a:off x="520909" y="1579964"/>
            <a:ext cx="10820400" cy="1710327"/>
          </a:xfrm>
        </p:spPr>
        <p:txBody>
          <a:bodyPr>
            <a:normAutofit/>
          </a:bodyPr>
          <a:lstStyle/>
          <a:p>
            <a:pPr marL="0" indent="0">
              <a:buNone/>
            </a:pPr>
            <a:r>
              <a:rPr lang="en-US" dirty="0"/>
              <a:t>	Laboratory research is a type of data collection where a phenomenon is observed in an artificial environment</a:t>
            </a:r>
            <a:r>
              <a:rPr lang="uk-UA" dirty="0"/>
              <a:t> </a:t>
            </a:r>
            <a:r>
              <a:rPr lang="en-US" dirty="0"/>
              <a:t>so it is fully controlled by scientists. For instance, you have to study brain activity, so in this case, it is appropriate to use expensive scientific tools for laboratory testing 	</a:t>
            </a:r>
            <a:endParaRPr lang="uk-UA" dirty="0"/>
          </a:p>
        </p:txBody>
      </p:sp>
      <p:pic>
        <p:nvPicPr>
          <p:cNvPr id="5" name="Рисунок 4">
            <a:extLst>
              <a:ext uri="{FF2B5EF4-FFF2-40B4-BE49-F238E27FC236}">
                <a16:creationId xmlns:a16="http://schemas.microsoft.com/office/drawing/2014/main" id="{35886290-5F9A-4783-AF7E-87299CE2A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308" y="3518499"/>
            <a:ext cx="4666938" cy="3111292"/>
          </a:xfrm>
          <a:prstGeom prst="rect">
            <a:avLst/>
          </a:prstGeom>
        </p:spPr>
      </p:pic>
      <p:sp>
        <p:nvSpPr>
          <p:cNvPr id="6" name="Місце для вмісту 2">
            <a:extLst>
              <a:ext uri="{FF2B5EF4-FFF2-40B4-BE49-F238E27FC236}">
                <a16:creationId xmlns:a16="http://schemas.microsoft.com/office/drawing/2014/main" id="{819F8AD7-9F39-4DF2-9D59-1F7A22BD1B67}"/>
              </a:ext>
            </a:extLst>
          </p:cNvPr>
          <p:cNvSpPr txBox="1">
            <a:spLocks/>
          </p:cNvSpPr>
          <p:nvPr/>
        </p:nvSpPr>
        <p:spPr>
          <a:xfrm>
            <a:off x="589332" y="3402649"/>
            <a:ext cx="6324651" cy="3227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b="1" dirty="0"/>
              <a:t>Summary</a:t>
            </a:r>
          </a:p>
          <a:p>
            <a:pPr marL="0" indent="0">
              <a:buNone/>
            </a:pPr>
            <a:r>
              <a:rPr lang="en-US" dirty="0"/>
              <a:t>The type of research depends only on the purpose of the research. However, field research is more revealing because many people are involved. On the other hand, scientific instruments are used in laboratory experiments, therefore, the method has its advantages</a:t>
            </a:r>
            <a:r>
              <a:rPr lang="uk-UA" dirty="0"/>
              <a:t>.</a:t>
            </a:r>
          </a:p>
        </p:txBody>
      </p:sp>
    </p:spTree>
    <p:extLst>
      <p:ext uri="{BB962C8B-B14F-4D97-AF65-F5344CB8AC3E}">
        <p14:creationId xmlns:p14="http://schemas.microsoft.com/office/powerpoint/2010/main" val="803109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E772A3-46C9-4D6F-8187-FDB6F80A1DC9}"/>
              </a:ext>
            </a:extLst>
          </p:cNvPr>
          <p:cNvSpPr>
            <a:spLocks noGrp="1"/>
          </p:cNvSpPr>
          <p:nvPr>
            <p:ph type="ctrTitle"/>
          </p:nvPr>
        </p:nvSpPr>
        <p:spPr>
          <a:xfrm>
            <a:off x="1066800" y="2528596"/>
            <a:ext cx="10058400" cy="1025260"/>
          </a:xfrm>
        </p:spPr>
        <p:txBody>
          <a:bodyPr>
            <a:normAutofit fontScale="90000"/>
          </a:bodyPr>
          <a:lstStyle/>
          <a:p>
            <a:pPr algn="ctr"/>
            <a:r>
              <a:rPr lang="en-US" dirty="0"/>
              <a:t>Thank you for attention</a:t>
            </a:r>
            <a:endParaRPr lang="uk-UA" dirty="0"/>
          </a:p>
        </p:txBody>
      </p:sp>
    </p:spTree>
    <p:extLst>
      <p:ext uri="{BB962C8B-B14F-4D97-AF65-F5344CB8AC3E}">
        <p14:creationId xmlns:p14="http://schemas.microsoft.com/office/powerpoint/2010/main" val="920330151"/>
      </p:ext>
    </p:extLst>
  </p:cSld>
  <p:clrMapOvr>
    <a:masterClrMapping/>
  </p:clrMapOvr>
</p:sld>
</file>

<file path=ppt/theme/theme1.xml><?xml version="1.0" encoding="utf-8"?>
<a:theme xmlns:a="http://schemas.openxmlformats.org/drawingml/2006/main" name="Туман">
  <a:themeElements>
    <a:clrScheme name="Туман">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Туман">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уман">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TM04033937[[fn=Туман]]</Template>
  <TotalTime>213</TotalTime>
  <Words>63</Words>
  <Application>Microsoft Office PowerPoint</Application>
  <PresentationFormat>Широкий екран</PresentationFormat>
  <Paragraphs>9</Paragraphs>
  <Slides>4</Slides>
  <Notes>1</Notes>
  <HiddenSlides>0</HiddenSlides>
  <MMClips>0</MMClips>
  <ScaleCrop>false</ScaleCrop>
  <HeadingPairs>
    <vt:vector size="6" baseType="variant">
      <vt:variant>
        <vt:lpstr>Використані шрифти</vt:lpstr>
      </vt:variant>
      <vt:variant>
        <vt:i4>3</vt:i4>
      </vt:variant>
      <vt:variant>
        <vt:lpstr>Тема</vt:lpstr>
      </vt:variant>
      <vt:variant>
        <vt:i4>1</vt:i4>
      </vt:variant>
      <vt:variant>
        <vt:lpstr>Заголовки слайдів</vt:lpstr>
      </vt:variant>
      <vt:variant>
        <vt:i4>4</vt:i4>
      </vt:variant>
    </vt:vector>
  </HeadingPairs>
  <TitlesOfParts>
    <vt:vector size="8" baseType="lpstr">
      <vt:lpstr>Arial</vt:lpstr>
      <vt:lpstr>Calibri</vt:lpstr>
      <vt:lpstr>Century Gothic</vt:lpstr>
      <vt:lpstr>Туман</vt:lpstr>
      <vt:lpstr>two types of psychological research</vt:lpstr>
      <vt:lpstr>Презентація PowerPoint</vt:lpstr>
      <vt:lpstr>Презентація PowerPoint</vt:lpstr>
      <vt:lpstr>Thank you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Zver</dc:creator>
  <cp:lastModifiedBy>Zver</cp:lastModifiedBy>
  <cp:revision>22</cp:revision>
  <dcterms:created xsi:type="dcterms:W3CDTF">2021-02-10T13:06:52Z</dcterms:created>
  <dcterms:modified xsi:type="dcterms:W3CDTF">2021-02-10T16:40:42Z</dcterms:modified>
</cp:coreProperties>
</file>