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notesMasterIdLst>
    <p:notesMasterId r:id="rId6"/>
  </p:notesMasterIdLst>
  <p:sldIdLst>
    <p:sldId id="256" r:id="rId2"/>
    <p:sldId id="257" r:id="rId3"/>
    <p:sldId id="258"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7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Місце для верхнього колонтитула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Місце для дати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8969BD-109E-4911-BBEC-22536512527D}" type="datetimeFigureOut">
              <a:rPr lang="uk-UA" smtClean="0"/>
              <a:t>26.02.2021</a:t>
            </a:fld>
            <a:endParaRPr lang="uk-UA"/>
          </a:p>
        </p:txBody>
      </p:sp>
      <p:sp>
        <p:nvSpPr>
          <p:cNvPr id="4" name="Місце для зображення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uk-UA"/>
          </a:p>
        </p:txBody>
      </p:sp>
      <p:sp>
        <p:nvSpPr>
          <p:cNvPr id="5" name="Місце для нотаток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6" name="Місце для нижнього колонтитула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7" name="Місце для номера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77032D-4E6F-488D-9FF1-F268ED0072C5}" type="slidenum">
              <a:rPr lang="uk-UA" smtClean="0"/>
              <a:t>‹№›</a:t>
            </a:fld>
            <a:endParaRPr lang="uk-UA"/>
          </a:p>
        </p:txBody>
      </p:sp>
    </p:spTree>
    <p:extLst>
      <p:ext uri="{BB962C8B-B14F-4D97-AF65-F5344CB8AC3E}">
        <p14:creationId xmlns:p14="http://schemas.microsoft.com/office/powerpoint/2010/main" val="858104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a:p>
        </p:txBody>
      </p:sp>
      <p:sp>
        <p:nvSpPr>
          <p:cNvPr id="4" name="Місце для номера слайда 3"/>
          <p:cNvSpPr>
            <a:spLocks noGrp="1"/>
          </p:cNvSpPr>
          <p:nvPr>
            <p:ph type="sldNum" sz="quarter" idx="5"/>
          </p:nvPr>
        </p:nvSpPr>
        <p:spPr/>
        <p:txBody>
          <a:bodyPr/>
          <a:lstStyle/>
          <a:p>
            <a:fld id="{7A77032D-4E6F-488D-9FF1-F268ED0072C5}" type="slidenum">
              <a:rPr lang="uk-UA" smtClean="0"/>
              <a:t>3</a:t>
            </a:fld>
            <a:endParaRPr lang="uk-UA"/>
          </a:p>
        </p:txBody>
      </p:sp>
    </p:spTree>
    <p:extLst>
      <p:ext uri="{BB962C8B-B14F-4D97-AF65-F5344CB8AC3E}">
        <p14:creationId xmlns:p14="http://schemas.microsoft.com/office/powerpoint/2010/main" val="39205253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ий слайд">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uk-UA"/>
              <a:t>Клацніть, щоб редагувати стиль зразка заголовка</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uk-UA"/>
              <a:t>Клацніть, щоб редагувати стиль зразка підзаголовка</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67B7CD6-2AEB-458F-AC46-227AC5CE9D2A}" type="datetimeFigureOut">
              <a:rPr lang="uk-UA" smtClean="0"/>
              <a:t>26.02.2021</a:t>
            </a:fld>
            <a:endParaRPr lang="uk-UA"/>
          </a:p>
        </p:txBody>
      </p:sp>
      <p:sp>
        <p:nvSpPr>
          <p:cNvPr id="5" name="Footer Placeholder 4"/>
          <p:cNvSpPr>
            <a:spLocks noGrp="1"/>
          </p:cNvSpPr>
          <p:nvPr>
            <p:ph type="ftr" sz="quarter" idx="11"/>
          </p:nvPr>
        </p:nvSpPr>
        <p:spPr>
          <a:xfrm>
            <a:off x="1371600" y="4323845"/>
            <a:ext cx="6400800" cy="365125"/>
          </a:xfrm>
        </p:spPr>
        <p:txBody>
          <a:bodyPr/>
          <a:lstStyle/>
          <a:p>
            <a:endParaRPr lang="uk-UA"/>
          </a:p>
        </p:txBody>
      </p:sp>
      <p:sp>
        <p:nvSpPr>
          <p:cNvPr id="6" name="Slide Number Placeholder 5"/>
          <p:cNvSpPr>
            <a:spLocks noGrp="1"/>
          </p:cNvSpPr>
          <p:nvPr>
            <p:ph type="sldNum" sz="quarter" idx="12"/>
          </p:nvPr>
        </p:nvSpPr>
        <p:spPr>
          <a:xfrm>
            <a:off x="8077200" y="1430866"/>
            <a:ext cx="2743200" cy="365125"/>
          </a:xfrm>
        </p:spPr>
        <p:txBody>
          <a:bodyPr/>
          <a:lstStyle/>
          <a:p>
            <a:fld id="{13C5C504-F9ED-4B2F-B2D0-5A2BF7F67C47}" type="slidenum">
              <a:rPr lang="uk-UA" smtClean="0"/>
              <a:t>‹№›</a:t>
            </a:fld>
            <a:endParaRPr lang="uk-UA"/>
          </a:p>
        </p:txBody>
      </p:sp>
    </p:spTree>
    <p:extLst>
      <p:ext uri="{BB962C8B-B14F-4D97-AF65-F5344CB8AC3E}">
        <p14:creationId xmlns:p14="http://schemas.microsoft.com/office/powerpoint/2010/main" val="2729399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 фотографія з підписом">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uk-UA"/>
              <a:t>Клацніть, щоб редагувати стиль зразка заголовка</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uk-UA"/>
              <a:t>Клацніть піктограму, щоб додати зображення</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a:t>Відредагуйте стиль зразка тексту</a:t>
            </a:r>
          </a:p>
        </p:txBody>
      </p:sp>
      <p:sp>
        <p:nvSpPr>
          <p:cNvPr id="5" name="Date Placeholder 4"/>
          <p:cNvSpPr>
            <a:spLocks noGrp="1"/>
          </p:cNvSpPr>
          <p:nvPr>
            <p:ph type="dt" sz="half" idx="10"/>
          </p:nvPr>
        </p:nvSpPr>
        <p:spPr/>
        <p:txBody>
          <a:bodyPr/>
          <a:lstStyle/>
          <a:p>
            <a:fld id="{B67B7CD6-2AEB-458F-AC46-227AC5CE9D2A}" type="datetimeFigureOut">
              <a:rPr lang="uk-UA" smtClean="0"/>
              <a:t>26.02.2021</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13C5C504-F9ED-4B2F-B2D0-5A2BF7F67C47}" type="slidenum">
              <a:rPr lang="uk-UA" smtClean="0"/>
              <a:t>‹№›</a:t>
            </a:fld>
            <a:endParaRPr lang="uk-UA"/>
          </a:p>
        </p:txBody>
      </p:sp>
    </p:spTree>
    <p:extLst>
      <p:ext uri="{BB962C8B-B14F-4D97-AF65-F5344CB8AC3E}">
        <p14:creationId xmlns:p14="http://schemas.microsoft.com/office/powerpoint/2010/main" val="2570518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Назва та підпис">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uk-UA"/>
              <a:t>Клацніть, щоб редагувати стиль зразка заголовка</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a:t>Відредагуйте стиль зразка тексту</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67B7CD6-2AEB-458F-AC46-227AC5CE9D2A}" type="datetimeFigureOut">
              <a:rPr lang="uk-UA" smtClean="0"/>
              <a:t>26.02.2021</a:t>
            </a:fld>
            <a:endParaRPr lang="uk-UA"/>
          </a:p>
        </p:txBody>
      </p:sp>
      <p:sp>
        <p:nvSpPr>
          <p:cNvPr id="6" name="Footer Placeholder 5"/>
          <p:cNvSpPr>
            <a:spLocks noGrp="1"/>
          </p:cNvSpPr>
          <p:nvPr>
            <p:ph type="ftr" sz="quarter" idx="11"/>
          </p:nvPr>
        </p:nvSpPr>
        <p:spPr>
          <a:xfrm>
            <a:off x="685800" y="379941"/>
            <a:ext cx="6991492" cy="365125"/>
          </a:xfrm>
        </p:spPr>
        <p:txBody>
          <a:bodyPr/>
          <a:lstStyle/>
          <a:p>
            <a:endParaRPr lang="uk-UA"/>
          </a:p>
        </p:txBody>
      </p:sp>
      <p:sp>
        <p:nvSpPr>
          <p:cNvPr id="7" name="Slide Number Placeholder 6"/>
          <p:cNvSpPr>
            <a:spLocks noGrp="1"/>
          </p:cNvSpPr>
          <p:nvPr>
            <p:ph type="sldNum" sz="quarter" idx="12"/>
          </p:nvPr>
        </p:nvSpPr>
        <p:spPr>
          <a:xfrm>
            <a:off x="10862452" y="381000"/>
            <a:ext cx="643748" cy="365125"/>
          </a:xfrm>
        </p:spPr>
        <p:txBody>
          <a:bodyPr/>
          <a:lstStyle/>
          <a:p>
            <a:fld id="{13C5C504-F9ED-4B2F-B2D0-5A2BF7F67C47}" type="slidenum">
              <a:rPr lang="uk-UA" smtClean="0"/>
              <a:t>‹№›</a:t>
            </a:fld>
            <a:endParaRPr lang="uk-UA"/>
          </a:p>
        </p:txBody>
      </p:sp>
    </p:spTree>
    <p:extLst>
      <p:ext uri="{BB962C8B-B14F-4D97-AF65-F5344CB8AC3E}">
        <p14:creationId xmlns:p14="http://schemas.microsoft.com/office/powerpoint/2010/main" val="11360089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Цитата з підписом">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uk-UA"/>
              <a:t>Клацніть, щоб редагувати стиль зразка заголовка</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a:t>Відредагуйте стиль зразка тексту</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a:t>Відредагуйте стиль зразка тексту</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67B7CD6-2AEB-458F-AC46-227AC5CE9D2A}" type="datetimeFigureOut">
              <a:rPr lang="uk-UA" smtClean="0"/>
              <a:t>26.02.2021</a:t>
            </a:fld>
            <a:endParaRPr lang="uk-UA"/>
          </a:p>
        </p:txBody>
      </p:sp>
      <p:sp>
        <p:nvSpPr>
          <p:cNvPr id="6" name="Footer Placeholder 5"/>
          <p:cNvSpPr>
            <a:spLocks noGrp="1"/>
          </p:cNvSpPr>
          <p:nvPr>
            <p:ph type="ftr" sz="quarter" idx="11"/>
          </p:nvPr>
        </p:nvSpPr>
        <p:spPr>
          <a:xfrm>
            <a:off x="685800" y="379941"/>
            <a:ext cx="6991492" cy="365125"/>
          </a:xfrm>
        </p:spPr>
        <p:txBody>
          <a:bodyPr/>
          <a:lstStyle/>
          <a:p>
            <a:endParaRPr lang="uk-UA"/>
          </a:p>
        </p:txBody>
      </p:sp>
      <p:sp>
        <p:nvSpPr>
          <p:cNvPr id="7" name="Slide Number Placeholder 6"/>
          <p:cNvSpPr>
            <a:spLocks noGrp="1"/>
          </p:cNvSpPr>
          <p:nvPr>
            <p:ph type="sldNum" sz="quarter" idx="12"/>
          </p:nvPr>
        </p:nvSpPr>
        <p:spPr>
          <a:xfrm>
            <a:off x="10862452" y="381000"/>
            <a:ext cx="643748" cy="365125"/>
          </a:xfrm>
        </p:spPr>
        <p:txBody>
          <a:bodyPr/>
          <a:lstStyle/>
          <a:p>
            <a:fld id="{13C5C504-F9ED-4B2F-B2D0-5A2BF7F67C47}" type="slidenum">
              <a:rPr lang="uk-UA" smtClean="0"/>
              <a:t>‹№›</a:t>
            </a:fld>
            <a:endParaRPr lang="uk-UA"/>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867075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Картка назви">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uk-UA"/>
              <a:t>Клацніть, щоб редагувати стиль зразка заголовка</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a:t>Відредагуйте стиль зразка тексту</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B67B7CD6-2AEB-458F-AC46-227AC5CE9D2A}" type="datetimeFigureOut">
              <a:rPr lang="uk-UA" smtClean="0"/>
              <a:t>26.02.2021</a:t>
            </a:fld>
            <a:endParaRPr lang="uk-UA"/>
          </a:p>
        </p:txBody>
      </p:sp>
      <p:sp>
        <p:nvSpPr>
          <p:cNvPr id="6" name="Footer Placeholder 5"/>
          <p:cNvSpPr>
            <a:spLocks noGrp="1"/>
          </p:cNvSpPr>
          <p:nvPr>
            <p:ph type="ftr" sz="quarter" idx="11"/>
          </p:nvPr>
        </p:nvSpPr>
        <p:spPr>
          <a:xfrm>
            <a:off x="685800" y="378883"/>
            <a:ext cx="6991492" cy="365125"/>
          </a:xfrm>
        </p:spPr>
        <p:txBody>
          <a:bodyPr/>
          <a:lstStyle/>
          <a:p>
            <a:endParaRPr lang="uk-UA"/>
          </a:p>
        </p:txBody>
      </p:sp>
      <p:sp>
        <p:nvSpPr>
          <p:cNvPr id="7" name="Slide Number Placeholder 6"/>
          <p:cNvSpPr>
            <a:spLocks noGrp="1"/>
          </p:cNvSpPr>
          <p:nvPr>
            <p:ph type="sldNum" sz="quarter" idx="12"/>
          </p:nvPr>
        </p:nvSpPr>
        <p:spPr>
          <a:xfrm>
            <a:off x="10862452" y="381000"/>
            <a:ext cx="643748" cy="365125"/>
          </a:xfrm>
        </p:spPr>
        <p:txBody>
          <a:bodyPr/>
          <a:lstStyle/>
          <a:p>
            <a:fld id="{13C5C504-F9ED-4B2F-B2D0-5A2BF7F67C47}" type="slidenum">
              <a:rPr lang="uk-UA" smtClean="0"/>
              <a:t>‹№›</a:t>
            </a:fld>
            <a:endParaRPr lang="uk-UA"/>
          </a:p>
        </p:txBody>
      </p:sp>
    </p:spTree>
    <p:extLst>
      <p:ext uri="{BB962C8B-B14F-4D97-AF65-F5344CB8AC3E}">
        <p14:creationId xmlns:p14="http://schemas.microsoft.com/office/powerpoint/2010/main" val="17166893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uk-UA"/>
              <a:t>Клацніть, щоб редагувати стиль зразка заголовка</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Відредагуйте стиль зразка тексту</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Відредагуйте стиль зразка тексту</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Відредагуйте стиль зразка тексту</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Відредагуйте стиль зразка тексту</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Відредагуйте стиль зразка тексту</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Відредагуйте стиль зразка тексту</a:t>
            </a:r>
          </a:p>
        </p:txBody>
      </p:sp>
      <p:sp>
        <p:nvSpPr>
          <p:cNvPr id="3" name="Date Placeholder 2"/>
          <p:cNvSpPr>
            <a:spLocks noGrp="1"/>
          </p:cNvSpPr>
          <p:nvPr>
            <p:ph type="dt" sz="half" idx="10"/>
          </p:nvPr>
        </p:nvSpPr>
        <p:spPr/>
        <p:txBody>
          <a:bodyPr/>
          <a:lstStyle/>
          <a:p>
            <a:fld id="{B67B7CD6-2AEB-458F-AC46-227AC5CE9D2A}" type="datetimeFigureOut">
              <a:rPr lang="uk-UA" smtClean="0"/>
              <a:t>26.02.2021</a:t>
            </a:fld>
            <a:endParaRPr lang="uk-UA"/>
          </a:p>
        </p:txBody>
      </p:sp>
      <p:sp>
        <p:nvSpPr>
          <p:cNvPr id="4" name="Footer Placeholder 3"/>
          <p:cNvSpPr>
            <a:spLocks noGrp="1"/>
          </p:cNvSpPr>
          <p:nvPr>
            <p:ph type="ftr" sz="quarter" idx="11"/>
          </p:nvPr>
        </p:nvSpPr>
        <p:spPr/>
        <p:txBody>
          <a:bodyPr/>
          <a:lstStyle/>
          <a:p>
            <a:endParaRPr lang="uk-UA"/>
          </a:p>
        </p:txBody>
      </p:sp>
      <p:sp>
        <p:nvSpPr>
          <p:cNvPr id="5" name="Slide Number Placeholder 4"/>
          <p:cNvSpPr>
            <a:spLocks noGrp="1"/>
          </p:cNvSpPr>
          <p:nvPr>
            <p:ph type="sldNum" sz="quarter" idx="12"/>
          </p:nvPr>
        </p:nvSpPr>
        <p:spPr/>
        <p:txBody>
          <a:bodyPr/>
          <a:lstStyle/>
          <a:p>
            <a:fld id="{13C5C504-F9ED-4B2F-B2D0-5A2BF7F67C47}" type="slidenum">
              <a:rPr lang="uk-UA" smtClean="0"/>
              <a:t>‹№›</a:t>
            </a:fld>
            <a:endParaRPr lang="uk-UA"/>
          </a:p>
        </p:txBody>
      </p:sp>
    </p:spTree>
    <p:extLst>
      <p:ext uri="{BB962C8B-B14F-4D97-AF65-F5344CB8AC3E}">
        <p14:creationId xmlns:p14="http://schemas.microsoft.com/office/powerpoint/2010/main" val="24476959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колонки з малюнками">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uk-UA"/>
              <a:t>Клацніть, щоб редагувати стиль зразка заголовка</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Відредагуйте стиль зразка тексту</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uk-UA"/>
              <a:t>Клацніть піктограму, щоб додати зображення</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Відредагуйте стиль зразка тексту</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Відредагуйте стиль зразка тексту</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uk-UA"/>
              <a:t>Клацніть піктограму, щоб додати зображення</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Відредагуйте стиль зразка тексту</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Відредагуйте стиль зразка тексту</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uk-UA"/>
              <a:t>Клацніть піктограму, щоб додати зображення</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Відредагуйте стиль зразка тексту</a:t>
            </a:r>
          </a:p>
        </p:txBody>
      </p:sp>
      <p:sp>
        <p:nvSpPr>
          <p:cNvPr id="3" name="Date Placeholder 2"/>
          <p:cNvSpPr>
            <a:spLocks noGrp="1"/>
          </p:cNvSpPr>
          <p:nvPr>
            <p:ph type="dt" sz="half" idx="10"/>
          </p:nvPr>
        </p:nvSpPr>
        <p:spPr/>
        <p:txBody>
          <a:bodyPr/>
          <a:lstStyle/>
          <a:p>
            <a:fld id="{B67B7CD6-2AEB-458F-AC46-227AC5CE9D2A}" type="datetimeFigureOut">
              <a:rPr lang="uk-UA" smtClean="0"/>
              <a:t>26.02.2021</a:t>
            </a:fld>
            <a:endParaRPr lang="uk-UA"/>
          </a:p>
        </p:txBody>
      </p:sp>
      <p:sp>
        <p:nvSpPr>
          <p:cNvPr id="4" name="Footer Placeholder 3"/>
          <p:cNvSpPr>
            <a:spLocks noGrp="1"/>
          </p:cNvSpPr>
          <p:nvPr>
            <p:ph type="ftr" sz="quarter" idx="11"/>
          </p:nvPr>
        </p:nvSpPr>
        <p:spPr/>
        <p:txBody>
          <a:bodyPr/>
          <a:lstStyle/>
          <a:p>
            <a:endParaRPr lang="uk-UA"/>
          </a:p>
        </p:txBody>
      </p:sp>
      <p:sp>
        <p:nvSpPr>
          <p:cNvPr id="5" name="Slide Number Placeholder 4"/>
          <p:cNvSpPr>
            <a:spLocks noGrp="1"/>
          </p:cNvSpPr>
          <p:nvPr>
            <p:ph type="sldNum" sz="quarter" idx="12"/>
          </p:nvPr>
        </p:nvSpPr>
        <p:spPr/>
        <p:txBody>
          <a:bodyPr/>
          <a:lstStyle/>
          <a:p>
            <a:fld id="{13C5C504-F9ED-4B2F-B2D0-5A2BF7F67C47}" type="slidenum">
              <a:rPr lang="uk-UA" smtClean="0"/>
              <a:t>‹№›</a:t>
            </a:fld>
            <a:endParaRPr lang="uk-UA"/>
          </a:p>
        </p:txBody>
      </p:sp>
    </p:spTree>
    <p:extLst>
      <p:ext uri="{BB962C8B-B14F-4D97-AF65-F5344CB8AC3E}">
        <p14:creationId xmlns:p14="http://schemas.microsoft.com/office/powerpoint/2010/main" val="33648884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і вертикальни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B67B7CD6-2AEB-458F-AC46-227AC5CE9D2A}" type="datetimeFigureOut">
              <a:rPr lang="uk-UA" smtClean="0"/>
              <a:t>26.02.2021</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13C5C504-F9ED-4B2F-B2D0-5A2BF7F67C47}" type="slidenum">
              <a:rPr lang="uk-UA" smtClean="0"/>
              <a:t>‹№›</a:t>
            </a:fld>
            <a:endParaRPr lang="uk-UA"/>
          </a:p>
        </p:txBody>
      </p:sp>
    </p:spTree>
    <p:extLst>
      <p:ext uri="{BB962C8B-B14F-4D97-AF65-F5344CB8AC3E}">
        <p14:creationId xmlns:p14="http://schemas.microsoft.com/office/powerpoint/2010/main" val="31102887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ий заголовок і текст">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uk-UA"/>
              <a:t>Клацніть, щоб редагувати стиль зразка заголовка</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B67B7CD6-2AEB-458F-AC46-227AC5CE9D2A}" type="datetimeFigureOut">
              <a:rPr lang="uk-UA" smtClean="0"/>
              <a:t>26.02.2021</a:t>
            </a:fld>
            <a:endParaRPr lang="uk-UA"/>
          </a:p>
        </p:txBody>
      </p:sp>
      <p:sp>
        <p:nvSpPr>
          <p:cNvPr id="5" name="Footer Placeholder 4"/>
          <p:cNvSpPr>
            <a:spLocks noGrp="1"/>
          </p:cNvSpPr>
          <p:nvPr>
            <p:ph type="ftr" sz="quarter" idx="11"/>
          </p:nvPr>
        </p:nvSpPr>
        <p:spPr>
          <a:xfrm>
            <a:off x="685800" y="381000"/>
            <a:ext cx="6991492" cy="365125"/>
          </a:xfrm>
        </p:spPr>
        <p:txBody>
          <a:bodyPr/>
          <a:lstStyle/>
          <a:p>
            <a:endParaRPr lang="uk-UA"/>
          </a:p>
        </p:txBody>
      </p:sp>
      <p:sp>
        <p:nvSpPr>
          <p:cNvPr id="6" name="Slide Number Placeholder 5"/>
          <p:cNvSpPr>
            <a:spLocks noGrp="1"/>
          </p:cNvSpPr>
          <p:nvPr>
            <p:ph type="sldNum" sz="quarter" idx="12"/>
          </p:nvPr>
        </p:nvSpPr>
        <p:spPr>
          <a:xfrm>
            <a:off x="10862452" y="381000"/>
            <a:ext cx="643748" cy="365125"/>
          </a:xfrm>
        </p:spPr>
        <p:txBody>
          <a:bodyPr/>
          <a:lstStyle/>
          <a:p>
            <a:fld id="{13C5C504-F9ED-4B2F-B2D0-5A2BF7F67C47}" type="slidenum">
              <a:rPr lang="uk-UA" smtClean="0"/>
              <a:t>‹№›</a:t>
            </a:fld>
            <a:endParaRPr lang="uk-UA"/>
          </a:p>
        </p:txBody>
      </p:sp>
    </p:spTree>
    <p:extLst>
      <p:ext uri="{BB962C8B-B14F-4D97-AF65-F5344CB8AC3E}">
        <p14:creationId xmlns:p14="http://schemas.microsoft.com/office/powerpoint/2010/main" val="3563175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Назва та вмі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Content Placeholder 2"/>
          <p:cNvSpPr>
            <a:spLocks noGrp="1"/>
          </p:cNvSpPr>
          <p:nvPr>
            <p:ph idx="1"/>
          </p:nvPr>
        </p:nvSpPr>
        <p:spPr/>
        <p:txBody>
          <a:bodyPr/>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B67B7CD6-2AEB-458F-AC46-227AC5CE9D2A}" type="datetimeFigureOut">
              <a:rPr lang="uk-UA" smtClean="0"/>
              <a:t>26.02.2021</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13C5C504-F9ED-4B2F-B2D0-5A2BF7F67C47}" type="slidenum">
              <a:rPr lang="uk-UA" smtClean="0"/>
              <a:t>‹№›</a:t>
            </a:fld>
            <a:endParaRPr lang="uk-UA"/>
          </a:p>
        </p:txBody>
      </p:sp>
    </p:spTree>
    <p:extLst>
      <p:ext uri="{BB962C8B-B14F-4D97-AF65-F5344CB8AC3E}">
        <p14:creationId xmlns:p14="http://schemas.microsoft.com/office/powerpoint/2010/main" val="809206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Назва розділу">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uk-UA"/>
              <a:t>Відредагуйте стиль зразка тексту</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67B7CD6-2AEB-458F-AC46-227AC5CE9D2A}" type="datetimeFigureOut">
              <a:rPr lang="uk-UA" smtClean="0"/>
              <a:t>26.02.2021</a:t>
            </a:fld>
            <a:endParaRPr lang="uk-UA"/>
          </a:p>
        </p:txBody>
      </p:sp>
      <p:sp>
        <p:nvSpPr>
          <p:cNvPr id="5" name="Footer Placeholder 4"/>
          <p:cNvSpPr>
            <a:spLocks noGrp="1"/>
          </p:cNvSpPr>
          <p:nvPr>
            <p:ph type="ftr" sz="quarter" idx="11"/>
          </p:nvPr>
        </p:nvSpPr>
        <p:spPr>
          <a:xfrm>
            <a:off x="685800" y="381001"/>
            <a:ext cx="6991492" cy="364065"/>
          </a:xfrm>
        </p:spPr>
        <p:txBody>
          <a:bodyPr/>
          <a:lstStyle/>
          <a:p>
            <a:endParaRPr lang="uk-UA"/>
          </a:p>
        </p:txBody>
      </p:sp>
      <p:sp>
        <p:nvSpPr>
          <p:cNvPr id="6" name="Slide Number Placeholder 5"/>
          <p:cNvSpPr>
            <a:spLocks noGrp="1"/>
          </p:cNvSpPr>
          <p:nvPr>
            <p:ph type="sldNum" sz="quarter" idx="12"/>
          </p:nvPr>
        </p:nvSpPr>
        <p:spPr>
          <a:xfrm>
            <a:off x="10862452" y="381000"/>
            <a:ext cx="643748" cy="365125"/>
          </a:xfrm>
        </p:spPr>
        <p:txBody>
          <a:bodyPr/>
          <a:lstStyle/>
          <a:p>
            <a:fld id="{13C5C504-F9ED-4B2F-B2D0-5A2BF7F67C47}" type="slidenum">
              <a:rPr lang="uk-UA" smtClean="0"/>
              <a:t>‹№›</a:t>
            </a:fld>
            <a:endParaRPr lang="uk-UA"/>
          </a:p>
        </p:txBody>
      </p:sp>
    </p:spTree>
    <p:extLst>
      <p:ext uri="{BB962C8B-B14F-4D97-AF65-F5344CB8AC3E}">
        <p14:creationId xmlns:p14="http://schemas.microsoft.com/office/powerpoint/2010/main" val="3942749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єкт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5" name="Date Placeholder 4"/>
          <p:cNvSpPr>
            <a:spLocks noGrp="1"/>
          </p:cNvSpPr>
          <p:nvPr>
            <p:ph type="dt" sz="half" idx="10"/>
          </p:nvPr>
        </p:nvSpPr>
        <p:spPr/>
        <p:txBody>
          <a:bodyPr/>
          <a:lstStyle/>
          <a:p>
            <a:fld id="{B67B7CD6-2AEB-458F-AC46-227AC5CE9D2A}" type="datetimeFigureOut">
              <a:rPr lang="uk-UA" smtClean="0"/>
              <a:t>26.02.2021</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13C5C504-F9ED-4B2F-B2D0-5A2BF7F67C47}" type="slidenum">
              <a:rPr lang="uk-UA" smtClean="0"/>
              <a:t>‹№›</a:t>
            </a:fld>
            <a:endParaRPr lang="uk-UA"/>
          </a:p>
        </p:txBody>
      </p:sp>
    </p:spTree>
    <p:extLst>
      <p:ext uri="{BB962C8B-B14F-4D97-AF65-F5344CB8AC3E}">
        <p14:creationId xmlns:p14="http://schemas.microsoft.com/office/powerpoint/2010/main" val="2608187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Порівняння">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Відредагуйте стиль зразка тексту</a:t>
            </a:r>
          </a:p>
        </p:txBody>
      </p:sp>
      <p:sp>
        <p:nvSpPr>
          <p:cNvPr id="4" name="Content Placeholder 3"/>
          <p:cNvSpPr>
            <a:spLocks noGrp="1"/>
          </p:cNvSpPr>
          <p:nvPr>
            <p:ph sz="half" idx="2"/>
          </p:nvPr>
        </p:nvSpPr>
        <p:spPr>
          <a:xfrm>
            <a:off x="685800" y="3132666"/>
            <a:ext cx="5311775" cy="3086019"/>
          </a:xfrm>
        </p:spPr>
        <p:txBody>
          <a:bodyPr/>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Відредагуйте стиль зразка тексту</a:t>
            </a:r>
          </a:p>
        </p:txBody>
      </p:sp>
      <p:sp>
        <p:nvSpPr>
          <p:cNvPr id="6" name="Content Placeholder 5"/>
          <p:cNvSpPr>
            <a:spLocks noGrp="1"/>
          </p:cNvSpPr>
          <p:nvPr>
            <p:ph sz="quarter" idx="4"/>
          </p:nvPr>
        </p:nvSpPr>
        <p:spPr>
          <a:xfrm>
            <a:off x="6172200" y="3132666"/>
            <a:ext cx="5334000" cy="3086019"/>
          </a:xfrm>
        </p:spPr>
        <p:txBody>
          <a:bodyPr/>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7" name="Date Placeholder 6"/>
          <p:cNvSpPr>
            <a:spLocks noGrp="1"/>
          </p:cNvSpPr>
          <p:nvPr>
            <p:ph type="dt" sz="half" idx="10"/>
          </p:nvPr>
        </p:nvSpPr>
        <p:spPr/>
        <p:txBody>
          <a:bodyPr/>
          <a:lstStyle/>
          <a:p>
            <a:fld id="{B67B7CD6-2AEB-458F-AC46-227AC5CE9D2A}" type="datetimeFigureOut">
              <a:rPr lang="uk-UA" smtClean="0"/>
              <a:t>26.02.2021</a:t>
            </a:fld>
            <a:endParaRPr lang="uk-UA"/>
          </a:p>
        </p:txBody>
      </p:sp>
      <p:sp>
        <p:nvSpPr>
          <p:cNvPr id="8" name="Footer Placeholder 7"/>
          <p:cNvSpPr>
            <a:spLocks noGrp="1"/>
          </p:cNvSpPr>
          <p:nvPr>
            <p:ph type="ftr" sz="quarter" idx="11"/>
          </p:nvPr>
        </p:nvSpPr>
        <p:spPr/>
        <p:txBody>
          <a:bodyPr/>
          <a:lstStyle/>
          <a:p>
            <a:endParaRPr lang="uk-UA"/>
          </a:p>
        </p:txBody>
      </p:sp>
      <p:sp>
        <p:nvSpPr>
          <p:cNvPr id="9" name="Slide Number Placeholder 8"/>
          <p:cNvSpPr>
            <a:spLocks noGrp="1"/>
          </p:cNvSpPr>
          <p:nvPr>
            <p:ph type="sldNum" sz="quarter" idx="12"/>
          </p:nvPr>
        </p:nvSpPr>
        <p:spPr/>
        <p:txBody>
          <a:bodyPr/>
          <a:lstStyle/>
          <a:p>
            <a:fld id="{13C5C504-F9ED-4B2F-B2D0-5A2BF7F67C47}" type="slidenum">
              <a:rPr lang="uk-UA" smtClean="0"/>
              <a:t>‹№›</a:t>
            </a:fld>
            <a:endParaRPr lang="uk-UA"/>
          </a:p>
        </p:txBody>
      </p:sp>
    </p:spTree>
    <p:extLst>
      <p:ext uri="{BB962C8B-B14F-4D97-AF65-F5344CB8AC3E}">
        <p14:creationId xmlns:p14="http://schemas.microsoft.com/office/powerpoint/2010/main" val="3678094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Лише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Date Placeholder 2"/>
          <p:cNvSpPr>
            <a:spLocks noGrp="1"/>
          </p:cNvSpPr>
          <p:nvPr>
            <p:ph type="dt" sz="half" idx="10"/>
          </p:nvPr>
        </p:nvSpPr>
        <p:spPr/>
        <p:txBody>
          <a:bodyPr/>
          <a:lstStyle/>
          <a:p>
            <a:fld id="{B67B7CD6-2AEB-458F-AC46-227AC5CE9D2A}" type="datetimeFigureOut">
              <a:rPr lang="uk-UA" smtClean="0"/>
              <a:t>26.02.2021</a:t>
            </a:fld>
            <a:endParaRPr lang="uk-UA"/>
          </a:p>
        </p:txBody>
      </p:sp>
      <p:sp>
        <p:nvSpPr>
          <p:cNvPr id="4" name="Footer Placeholder 3"/>
          <p:cNvSpPr>
            <a:spLocks noGrp="1"/>
          </p:cNvSpPr>
          <p:nvPr>
            <p:ph type="ftr" sz="quarter" idx="11"/>
          </p:nvPr>
        </p:nvSpPr>
        <p:spPr/>
        <p:txBody>
          <a:bodyPr/>
          <a:lstStyle/>
          <a:p>
            <a:endParaRPr lang="uk-UA"/>
          </a:p>
        </p:txBody>
      </p:sp>
      <p:sp>
        <p:nvSpPr>
          <p:cNvPr id="5" name="Slide Number Placeholder 4"/>
          <p:cNvSpPr>
            <a:spLocks noGrp="1"/>
          </p:cNvSpPr>
          <p:nvPr>
            <p:ph type="sldNum" sz="quarter" idx="12"/>
          </p:nvPr>
        </p:nvSpPr>
        <p:spPr/>
        <p:txBody>
          <a:bodyPr/>
          <a:lstStyle/>
          <a:p>
            <a:fld id="{13C5C504-F9ED-4B2F-B2D0-5A2BF7F67C47}" type="slidenum">
              <a:rPr lang="uk-UA" smtClean="0"/>
              <a:t>‹№›</a:t>
            </a:fld>
            <a:endParaRPr lang="uk-UA"/>
          </a:p>
        </p:txBody>
      </p:sp>
    </p:spTree>
    <p:extLst>
      <p:ext uri="{BB962C8B-B14F-4D97-AF65-F5344CB8AC3E}">
        <p14:creationId xmlns:p14="http://schemas.microsoft.com/office/powerpoint/2010/main" val="3211717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и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7B7CD6-2AEB-458F-AC46-227AC5CE9D2A}" type="datetimeFigureOut">
              <a:rPr lang="uk-UA" smtClean="0"/>
              <a:t>26.02.2021</a:t>
            </a:fld>
            <a:endParaRPr lang="uk-UA"/>
          </a:p>
        </p:txBody>
      </p:sp>
      <p:sp>
        <p:nvSpPr>
          <p:cNvPr id="3" name="Footer Placeholder 2"/>
          <p:cNvSpPr>
            <a:spLocks noGrp="1"/>
          </p:cNvSpPr>
          <p:nvPr>
            <p:ph type="ftr" sz="quarter" idx="11"/>
          </p:nvPr>
        </p:nvSpPr>
        <p:spPr/>
        <p:txBody>
          <a:bodyPr/>
          <a:lstStyle/>
          <a:p>
            <a:endParaRPr lang="uk-UA"/>
          </a:p>
        </p:txBody>
      </p:sp>
      <p:sp>
        <p:nvSpPr>
          <p:cNvPr id="4" name="Slide Number Placeholder 3"/>
          <p:cNvSpPr>
            <a:spLocks noGrp="1"/>
          </p:cNvSpPr>
          <p:nvPr>
            <p:ph type="sldNum" sz="quarter" idx="12"/>
          </p:nvPr>
        </p:nvSpPr>
        <p:spPr/>
        <p:txBody>
          <a:bodyPr/>
          <a:lstStyle/>
          <a:p>
            <a:fld id="{13C5C504-F9ED-4B2F-B2D0-5A2BF7F67C47}" type="slidenum">
              <a:rPr lang="uk-UA" smtClean="0"/>
              <a:t>‹№›</a:t>
            </a:fld>
            <a:endParaRPr lang="uk-UA"/>
          </a:p>
        </p:txBody>
      </p:sp>
    </p:spTree>
    <p:extLst>
      <p:ext uri="{BB962C8B-B14F-4D97-AF65-F5344CB8AC3E}">
        <p14:creationId xmlns:p14="http://schemas.microsoft.com/office/powerpoint/2010/main" val="141181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Вміст і підпис">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uk-UA"/>
              <a:t>Клацніть, щоб редагувати стиль зразка заголовка</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a:t>Відредагуйте стиль зразка тексту</a:t>
            </a:r>
          </a:p>
        </p:txBody>
      </p:sp>
      <p:sp>
        <p:nvSpPr>
          <p:cNvPr id="5" name="Date Placeholder 4"/>
          <p:cNvSpPr>
            <a:spLocks noGrp="1"/>
          </p:cNvSpPr>
          <p:nvPr>
            <p:ph type="dt" sz="half" idx="10"/>
          </p:nvPr>
        </p:nvSpPr>
        <p:spPr/>
        <p:txBody>
          <a:bodyPr/>
          <a:lstStyle/>
          <a:p>
            <a:fld id="{B67B7CD6-2AEB-458F-AC46-227AC5CE9D2A}" type="datetimeFigureOut">
              <a:rPr lang="uk-UA" smtClean="0"/>
              <a:t>26.02.2021</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13C5C504-F9ED-4B2F-B2D0-5A2BF7F67C47}" type="slidenum">
              <a:rPr lang="uk-UA" smtClean="0"/>
              <a:t>‹№›</a:t>
            </a:fld>
            <a:endParaRPr lang="uk-UA"/>
          </a:p>
        </p:txBody>
      </p:sp>
    </p:spTree>
    <p:extLst>
      <p:ext uri="{BB962C8B-B14F-4D97-AF65-F5344CB8AC3E}">
        <p14:creationId xmlns:p14="http://schemas.microsoft.com/office/powerpoint/2010/main" val="897515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і підпис">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uk-UA"/>
              <a:t>Клацніть, щоб редагувати стиль зразка заголовка</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uk-UA"/>
              <a:t>Клацніть піктограму, щоб додати зображення</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a:t>Відредагуйте стиль зразка тексту</a:t>
            </a:r>
          </a:p>
        </p:txBody>
      </p:sp>
      <p:sp>
        <p:nvSpPr>
          <p:cNvPr id="5" name="Date Placeholder 4"/>
          <p:cNvSpPr>
            <a:spLocks noGrp="1"/>
          </p:cNvSpPr>
          <p:nvPr>
            <p:ph type="dt" sz="half" idx="10"/>
          </p:nvPr>
        </p:nvSpPr>
        <p:spPr/>
        <p:txBody>
          <a:bodyPr/>
          <a:lstStyle/>
          <a:p>
            <a:fld id="{B67B7CD6-2AEB-458F-AC46-227AC5CE9D2A}" type="datetimeFigureOut">
              <a:rPr lang="uk-UA" smtClean="0"/>
              <a:t>26.02.2021</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13C5C504-F9ED-4B2F-B2D0-5A2BF7F67C47}" type="slidenum">
              <a:rPr lang="uk-UA" smtClean="0"/>
              <a:t>‹№›</a:t>
            </a:fld>
            <a:endParaRPr lang="uk-UA"/>
          </a:p>
        </p:txBody>
      </p:sp>
    </p:spTree>
    <p:extLst>
      <p:ext uri="{BB962C8B-B14F-4D97-AF65-F5344CB8AC3E}">
        <p14:creationId xmlns:p14="http://schemas.microsoft.com/office/powerpoint/2010/main" val="2138978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7B7CD6-2AEB-458F-AC46-227AC5CE9D2A}" type="datetimeFigureOut">
              <a:rPr lang="uk-UA" smtClean="0"/>
              <a:t>26.02.2021</a:t>
            </a:fld>
            <a:endParaRPr lang="uk-UA"/>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uk-UA"/>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3C5C504-F9ED-4B2F-B2D0-5A2BF7F67C47}" type="slidenum">
              <a:rPr lang="uk-UA" smtClean="0"/>
              <a:t>‹№›</a:t>
            </a:fld>
            <a:endParaRPr lang="uk-UA"/>
          </a:p>
        </p:txBody>
      </p:sp>
    </p:spTree>
    <p:extLst>
      <p:ext uri="{BB962C8B-B14F-4D97-AF65-F5344CB8AC3E}">
        <p14:creationId xmlns:p14="http://schemas.microsoft.com/office/powerpoint/2010/main" val="3743529991"/>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 id="2147483801" r:id="rId16"/>
    <p:sldLayoutId id="2147483802"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0E772A3-46C9-4D6F-8187-FDB6F80A1DC9}"/>
              </a:ext>
            </a:extLst>
          </p:cNvPr>
          <p:cNvSpPr>
            <a:spLocks noGrp="1"/>
          </p:cNvSpPr>
          <p:nvPr>
            <p:ph type="ctrTitle"/>
          </p:nvPr>
        </p:nvSpPr>
        <p:spPr>
          <a:xfrm>
            <a:off x="1066800" y="2276965"/>
            <a:ext cx="10058400" cy="915587"/>
          </a:xfrm>
        </p:spPr>
        <p:txBody>
          <a:bodyPr>
            <a:normAutofit/>
          </a:bodyPr>
          <a:lstStyle/>
          <a:p>
            <a:pPr algn="ctr"/>
            <a:r>
              <a:rPr lang="en-US" dirty="0"/>
              <a:t>Intention</a:t>
            </a:r>
            <a:endParaRPr lang="uk-UA" dirty="0"/>
          </a:p>
        </p:txBody>
      </p:sp>
      <p:sp>
        <p:nvSpPr>
          <p:cNvPr id="3" name="Підзаголовок 2">
            <a:extLst>
              <a:ext uri="{FF2B5EF4-FFF2-40B4-BE49-F238E27FC236}">
                <a16:creationId xmlns:a16="http://schemas.microsoft.com/office/drawing/2014/main" id="{8DA0D91A-2CAC-4B13-946D-CF671C424918}"/>
              </a:ext>
            </a:extLst>
          </p:cNvPr>
          <p:cNvSpPr>
            <a:spLocks noGrp="1"/>
          </p:cNvSpPr>
          <p:nvPr>
            <p:ph type="subTitle" idx="1"/>
          </p:nvPr>
        </p:nvSpPr>
        <p:spPr>
          <a:xfrm>
            <a:off x="7246776" y="6375399"/>
            <a:ext cx="3878424" cy="361303"/>
          </a:xfrm>
        </p:spPr>
        <p:txBody>
          <a:bodyPr>
            <a:normAutofit lnSpcReduction="10000"/>
          </a:bodyPr>
          <a:lstStyle/>
          <a:p>
            <a:r>
              <a:rPr lang="en-US" dirty="0"/>
              <a:t>by Chernousov Denis TI-92 TEF </a:t>
            </a:r>
            <a:endParaRPr lang="uk-UA" dirty="0"/>
          </a:p>
        </p:txBody>
      </p:sp>
    </p:spTree>
    <p:extLst>
      <p:ext uri="{BB962C8B-B14F-4D97-AF65-F5344CB8AC3E}">
        <p14:creationId xmlns:p14="http://schemas.microsoft.com/office/powerpoint/2010/main" val="2880617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Місце для вмісту 2">
            <a:extLst>
              <a:ext uri="{FF2B5EF4-FFF2-40B4-BE49-F238E27FC236}">
                <a16:creationId xmlns:a16="http://schemas.microsoft.com/office/drawing/2014/main" id="{2C6AC2CC-BE85-46A7-AC21-827B67920851}"/>
              </a:ext>
            </a:extLst>
          </p:cNvPr>
          <p:cNvSpPr>
            <a:spLocks noGrp="1"/>
          </p:cNvSpPr>
          <p:nvPr>
            <p:ph idx="1"/>
          </p:nvPr>
        </p:nvSpPr>
        <p:spPr>
          <a:xfrm>
            <a:off x="596560" y="1458819"/>
            <a:ext cx="11425551" cy="1449273"/>
          </a:xfrm>
        </p:spPr>
        <p:txBody>
          <a:bodyPr>
            <a:normAutofit/>
          </a:bodyPr>
          <a:lstStyle/>
          <a:p>
            <a:pPr marL="0" indent="0">
              <a:buNone/>
            </a:pPr>
            <a:r>
              <a:rPr lang="en-US" dirty="0"/>
              <a:t>	 </a:t>
            </a:r>
            <a:r>
              <a:rPr lang="en-US" sz="2400" dirty="0"/>
              <a:t>In fact, intention is a mental state that means a commitment to take a certain action or actions in the future. In social Psychology, intention is an important mediator of the attitude - behavior link</a:t>
            </a:r>
            <a:r>
              <a:rPr lang="uk-UA" sz="2400" dirty="0"/>
              <a:t> </a:t>
            </a:r>
            <a:r>
              <a:rPr lang="en-US" sz="2400" dirty="0"/>
              <a:t>according Madden theory.	</a:t>
            </a:r>
            <a:endParaRPr lang="uk-UA" sz="2400" dirty="0"/>
          </a:p>
        </p:txBody>
      </p:sp>
      <p:sp>
        <p:nvSpPr>
          <p:cNvPr id="8" name="Місце для вмісту 2">
            <a:extLst>
              <a:ext uri="{FF2B5EF4-FFF2-40B4-BE49-F238E27FC236}">
                <a16:creationId xmlns:a16="http://schemas.microsoft.com/office/drawing/2014/main" id="{4B44E107-EDEB-4FF7-9BDC-0E179AAA164C}"/>
              </a:ext>
            </a:extLst>
          </p:cNvPr>
          <p:cNvSpPr txBox="1">
            <a:spLocks/>
          </p:cNvSpPr>
          <p:nvPr/>
        </p:nvSpPr>
        <p:spPr>
          <a:xfrm>
            <a:off x="153257" y="3198495"/>
            <a:ext cx="5456968" cy="33691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US" dirty="0"/>
              <a:t>	</a:t>
            </a:r>
            <a:r>
              <a:rPr lang="en-US" sz="2400" dirty="0"/>
              <a:t> In 1992, scientists Madden, Ellen, and Eisen came to the idea that attitudes and behaviors are linked by behavioral intentions, through a series of experiments. The result of tests helped researchers to understand intentions that increased their ability to predict actions.</a:t>
            </a:r>
            <a:endParaRPr lang="uk-UA" sz="2400" dirty="0"/>
          </a:p>
        </p:txBody>
      </p:sp>
      <p:pic>
        <p:nvPicPr>
          <p:cNvPr id="9" name="Рисунок 8">
            <a:extLst>
              <a:ext uri="{FF2B5EF4-FFF2-40B4-BE49-F238E27FC236}">
                <a16:creationId xmlns:a16="http://schemas.microsoft.com/office/drawing/2014/main" id="{06A77D1B-5CBF-4E37-9D00-118E455F0C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3526" y="3296221"/>
            <a:ext cx="6515217" cy="2490202"/>
          </a:xfrm>
          <a:prstGeom prst="rect">
            <a:avLst/>
          </a:prstGeom>
        </p:spPr>
      </p:pic>
    </p:spTree>
    <p:extLst>
      <p:ext uri="{BB962C8B-B14F-4D97-AF65-F5344CB8AC3E}">
        <p14:creationId xmlns:p14="http://schemas.microsoft.com/office/powerpoint/2010/main" val="4202298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Місце для вмісту 2">
            <a:extLst>
              <a:ext uri="{FF2B5EF4-FFF2-40B4-BE49-F238E27FC236}">
                <a16:creationId xmlns:a16="http://schemas.microsoft.com/office/drawing/2014/main" id="{56A277FC-D264-4DB9-9682-2DBBC0498D96}"/>
              </a:ext>
            </a:extLst>
          </p:cNvPr>
          <p:cNvSpPr>
            <a:spLocks noGrp="1"/>
          </p:cNvSpPr>
          <p:nvPr>
            <p:ph idx="1"/>
          </p:nvPr>
        </p:nvSpPr>
        <p:spPr>
          <a:xfrm>
            <a:off x="520910" y="1356817"/>
            <a:ext cx="10820400" cy="1225962"/>
          </a:xfrm>
        </p:spPr>
        <p:txBody>
          <a:bodyPr>
            <a:normAutofit/>
          </a:bodyPr>
          <a:lstStyle/>
          <a:p>
            <a:pPr marL="0" indent="0">
              <a:buNone/>
            </a:pPr>
            <a:r>
              <a:rPr lang="en-US" dirty="0"/>
              <a:t>	</a:t>
            </a:r>
            <a:r>
              <a:rPr lang="en-US" sz="2400" dirty="0"/>
              <a:t>In the modern model</a:t>
            </a:r>
            <a:r>
              <a:rPr lang="uk-UA" sz="2400" dirty="0"/>
              <a:t>, </a:t>
            </a:r>
            <a:r>
              <a:rPr lang="en-US" sz="2400" dirty="0"/>
              <a:t>behavior is the result of people's behavioral intentions, which in turn are caused</a:t>
            </a:r>
            <a:r>
              <a:rPr lang="uk-UA" sz="2400" dirty="0"/>
              <a:t> </a:t>
            </a:r>
            <a:r>
              <a:rPr lang="en-US" sz="2400" dirty="0"/>
              <a:t>people's attitudes and assessments of what a particular action will lead to</a:t>
            </a:r>
            <a:r>
              <a:rPr lang="uk-UA" sz="2400" dirty="0"/>
              <a:t> </a:t>
            </a:r>
            <a:r>
              <a:rPr lang="en-US" sz="2400" dirty="0"/>
              <a:t>result</a:t>
            </a:r>
            <a:r>
              <a:rPr lang="uk-UA" sz="2400" dirty="0"/>
              <a:t>.</a:t>
            </a:r>
          </a:p>
        </p:txBody>
      </p:sp>
      <p:sp>
        <p:nvSpPr>
          <p:cNvPr id="6" name="Місце для вмісту 2">
            <a:extLst>
              <a:ext uri="{FF2B5EF4-FFF2-40B4-BE49-F238E27FC236}">
                <a16:creationId xmlns:a16="http://schemas.microsoft.com/office/drawing/2014/main" id="{819F8AD7-9F39-4DF2-9D59-1F7A22BD1B67}"/>
              </a:ext>
            </a:extLst>
          </p:cNvPr>
          <p:cNvSpPr txBox="1">
            <a:spLocks/>
          </p:cNvSpPr>
          <p:nvPr/>
        </p:nvSpPr>
        <p:spPr>
          <a:xfrm>
            <a:off x="520910" y="2775284"/>
            <a:ext cx="5089315" cy="35613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US" sz="2400" dirty="0"/>
              <a:t>This means that the individual is affected not only by the attitude to the problem, but also the vision of the situation, social norms and perceived behavioral control. Theoretically if we know participants' attitudes, intentions, perceived capabilities, and so forth, we </a:t>
            </a:r>
            <a:r>
              <a:rPr lang="en-US" sz="2400"/>
              <a:t>can predict </a:t>
            </a:r>
            <a:r>
              <a:rPr lang="en-US" sz="2400" dirty="0"/>
              <a:t>human actions.</a:t>
            </a:r>
            <a:endParaRPr lang="uk-UA" sz="2400" dirty="0"/>
          </a:p>
        </p:txBody>
      </p:sp>
      <p:pic>
        <p:nvPicPr>
          <p:cNvPr id="7" name="Рисунок 6">
            <a:extLst>
              <a:ext uri="{FF2B5EF4-FFF2-40B4-BE49-F238E27FC236}">
                <a16:creationId xmlns:a16="http://schemas.microsoft.com/office/drawing/2014/main" id="{F48BC90C-21BD-47F8-A720-459753B4BC5F}"/>
              </a:ext>
            </a:extLst>
          </p:cNvPr>
          <p:cNvPicPr>
            <a:picLocks noChangeAspect="1"/>
          </p:cNvPicPr>
          <p:nvPr/>
        </p:nvPicPr>
        <p:blipFill>
          <a:blip r:embed="rId3"/>
          <a:stretch>
            <a:fillRect/>
          </a:stretch>
        </p:blipFill>
        <p:spPr>
          <a:xfrm>
            <a:off x="5610225" y="3067141"/>
            <a:ext cx="6581775" cy="3676650"/>
          </a:xfrm>
          <a:prstGeom prst="rect">
            <a:avLst/>
          </a:prstGeom>
        </p:spPr>
      </p:pic>
    </p:spTree>
    <p:extLst>
      <p:ext uri="{BB962C8B-B14F-4D97-AF65-F5344CB8AC3E}">
        <p14:creationId xmlns:p14="http://schemas.microsoft.com/office/powerpoint/2010/main" val="803109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0E772A3-46C9-4D6F-8187-FDB6F80A1DC9}"/>
              </a:ext>
            </a:extLst>
          </p:cNvPr>
          <p:cNvSpPr>
            <a:spLocks noGrp="1"/>
          </p:cNvSpPr>
          <p:nvPr>
            <p:ph type="ctrTitle"/>
          </p:nvPr>
        </p:nvSpPr>
        <p:spPr>
          <a:xfrm>
            <a:off x="1066800" y="2528596"/>
            <a:ext cx="10058400" cy="1025260"/>
          </a:xfrm>
        </p:spPr>
        <p:txBody>
          <a:bodyPr>
            <a:normAutofit fontScale="90000"/>
          </a:bodyPr>
          <a:lstStyle/>
          <a:p>
            <a:pPr algn="ctr"/>
            <a:r>
              <a:rPr lang="en-US" dirty="0"/>
              <a:t>Thank you for attention</a:t>
            </a:r>
            <a:endParaRPr lang="uk-UA" dirty="0"/>
          </a:p>
        </p:txBody>
      </p:sp>
    </p:spTree>
    <p:extLst>
      <p:ext uri="{BB962C8B-B14F-4D97-AF65-F5344CB8AC3E}">
        <p14:creationId xmlns:p14="http://schemas.microsoft.com/office/powerpoint/2010/main" val="920330151"/>
      </p:ext>
    </p:extLst>
  </p:cSld>
  <p:clrMapOvr>
    <a:masterClrMapping/>
  </p:clrMapOvr>
</p:sld>
</file>

<file path=ppt/theme/theme1.xml><?xml version="1.0" encoding="utf-8"?>
<a:theme xmlns:a="http://schemas.openxmlformats.org/drawingml/2006/main" name="Туман">
  <a:themeElements>
    <a:clrScheme name="Туман">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Туман">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уман">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ppt/theme/theme2.xml><?xml version="1.0" encoding="utf-8"?>
<a:theme xmlns:a="http://schemas.openxmlformats.org/drawingml/2006/main" name="Тема Office">
  <a:themeElements>
    <a:clrScheme name="Офіс">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Офіс">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Офіс">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TM04033937[[fn=Туман]]</Template>
  <TotalTime>424</TotalTime>
  <Words>65</Words>
  <Application>Microsoft Office PowerPoint</Application>
  <PresentationFormat>Широкий екран</PresentationFormat>
  <Paragraphs>8</Paragraphs>
  <Slides>4</Slides>
  <Notes>1</Notes>
  <HiddenSlides>0</HiddenSlides>
  <MMClips>0</MMClips>
  <ScaleCrop>false</ScaleCrop>
  <HeadingPairs>
    <vt:vector size="6" baseType="variant">
      <vt:variant>
        <vt:lpstr>Використані шрифти</vt:lpstr>
      </vt:variant>
      <vt:variant>
        <vt:i4>3</vt:i4>
      </vt:variant>
      <vt:variant>
        <vt:lpstr>Тема</vt:lpstr>
      </vt:variant>
      <vt:variant>
        <vt:i4>1</vt:i4>
      </vt:variant>
      <vt:variant>
        <vt:lpstr>Заголовки слайдів</vt:lpstr>
      </vt:variant>
      <vt:variant>
        <vt:i4>4</vt:i4>
      </vt:variant>
    </vt:vector>
  </HeadingPairs>
  <TitlesOfParts>
    <vt:vector size="8" baseType="lpstr">
      <vt:lpstr>Arial</vt:lpstr>
      <vt:lpstr>Calibri</vt:lpstr>
      <vt:lpstr>Century Gothic</vt:lpstr>
      <vt:lpstr>Туман</vt:lpstr>
      <vt:lpstr>Intention</vt:lpstr>
      <vt:lpstr>Презентація PowerPoint</vt:lpstr>
      <vt:lpstr>Презентація PowerPoint</vt:lpstr>
      <vt:lpstr>Thank you for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Презентація PowerPoint</dc:title>
  <dc:creator>Zver</dc:creator>
  <cp:lastModifiedBy>Zver</cp:lastModifiedBy>
  <cp:revision>35</cp:revision>
  <dcterms:created xsi:type="dcterms:W3CDTF">2021-02-10T13:06:52Z</dcterms:created>
  <dcterms:modified xsi:type="dcterms:W3CDTF">2021-02-26T09:24:21Z</dcterms:modified>
</cp:coreProperties>
</file>