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111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1F06C-5421-4940-B582-6DA428D7807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1B8A19-6270-4D65-8FA4-E365A8EA88F3}">
      <dgm:prSet custT="1"/>
      <dgm:spPr/>
      <dgm:t>
        <a:bodyPr/>
        <a:lstStyle/>
        <a:p>
          <a:pPr>
            <a:defRPr cap="all"/>
          </a:pPr>
          <a:r>
            <a:rPr lang="en-US" sz="1600" dirty="0"/>
            <a:t>This graph shows clearly the correlation between Calories and the time people spend on activities</a:t>
          </a:r>
        </a:p>
      </dgm:t>
    </dgm:pt>
    <dgm:pt modelId="{61528422-663C-480F-9506-AB0FFE20124E}" type="parTrans" cxnId="{7E968DF9-3DB0-4B57-A3C0-B4865C363F82}">
      <dgm:prSet/>
      <dgm:spPr/>
      <dgm:t>
        <a:bodyPr/>
        <a:lstStyle/>
        <a:p>
          <a:endParaRPr lang="en-US"/>
        </a:p>
      </dgm:t>
    </dgm:pt>
    <dgm:pt modelId="{DE3E8FB1-8162-4442-922A-63DDE7AB18AC}" type="sibTrans" cxnId="{7E968DF9-3DB0-4B57-A3C0-B4865C363F82}">
      <dgm:prSet/>
      <dgm:spPr/>
      <dgm:t>
        <a:bodyPr/>
        <a:lstStyle/>
        <a:p>
          <a:endParaRPr lang="en-US"/>
        </a:p>
      </dgm:t>
    </dgm:pt>
    <dgm:pt modelId="{9ABF3449-EB64-45CA-941C-A8A5B19EEB48}">
      <dgm:prSet/>
      <dgm:spPr/>
      <dgm:t>
        <a:bodyPr/>
        <a:lstStyle/>
        <a:p>
          <a:pPr>
            <a:defRPr cap="all"/>
          </a:pPr>
          <a:r>
            <a:rPr lang="en-US"/>
            <a:t>You can see how the calories change whenever people use to do more activities</a:t>
          </a:r>
        </a:p>
      </dgm:t>
    </dgm:pt>
    <dgm:pt modelId="{4BC9FEB8-3F3B-496D-8868-03F1036085A0}" type="parTrans" cxnId="{94EE8C8C-E819-4554-9C65-4C697DBF8D10}">
      <dgm:prSet/>
      <dgm:spPr/>
      <dgm:t>
        <a:bodyPr/>
        <a:lstStyle/>
        <a:p>
          <a:endParaRPr lang="en-US"/>
        </a:p>
      </dgm:t>
    </dgm:pt>
    <dgm:pt modelId="{F60EC2F9-CE2C-40C4-B35A-A00005CA9B3A}" type="sibTrans" cxnId="{94EE8C8C-E819-4554-9C65-4C697DBF8D10}">
      <dgm:prSet/>
      <dgm:spPr/>
      <dgm:t>
        <a:bodyPr/>
        <a:lstStyle/>
        <a:p>
          <a:endParaRPr lang="en-US"/>
        </a:p>
      </dgm:t>
    </dgm:pt>
    <dgm:pt modelId="{8B591B9B-CFDA-4863-838C-52487BA6513F}">
      <dgm:prSet/>
      <dgm:spPr/>
      <dgm:t>
        <a:bodyPr/>
        <a:lstStyle/>
        <a:p>
          <a:pPr>
            <a:defRPr cap="all"/>
          </a:pPr>
          <a:r>
            <a:rPr lang="en-US"/>
            <a:t>At the beginning the graph shows the people who lost the least</a:t>
          </a:r>
        </a:p>
      </dgm:t>
    </dgm:pt>
    <dgm:pt modelId="{462C2AF4-69D1-4905-B60C-BFEF398A19B0}" type="parTrans" cxnId="{CCF9993F-99A3-4B0A-92DE-D1CFC90BBE67}">
      <dgm:prSet/>
      <dgm:spPr/>
      <dgm:t>
        <a:bodyPr/>
        <a:lstStyle/>
        <a:p>
          <a:endParaRPr lang="en-US"/>
        </a:p>
      </dgm:t>
    </dgm:pt>
    <dgm:pt modelId="{E1F14FFC-2D32-4ACC-8D99-6A3EEF24097A}" type="sibTrans" cxnId="{CCF9993F-99A3-4B0A-92DE-D1CFC90BBE67}">
      <dgm:prSet/>
      <dgm:spPr/>
      <dgm:t>
        <a:bodyPr/>
        <a:lstStyle/>
        <a:p>
          <a:endParaRPr lang="en-US"/>
        </a:p>
      </dgm:t>
    </dgm:pt>
    <dgm:pt modelId="{E0AA9014-F954-4249-B27E-573FF8040C24}">
      <dgm:prSet/>
      <dgm:spPr/>
      <dgm:t>
        <a:bodyPr/>
        <a:lstStyle/>
        <a:p>
          <a:pPr>
            <a:defRPr cap="all"/>
          </a:pPr>
          <a:r>
            <a:rPr lang="en-US"/>
            <a:t>The conclusion is that the more people exercise, the more calories they loose</a:t>
          </a:r>
        </a:p>
      </dgm:t>
    </dgm:pt>
    <dgm:pt modelId="{9894D231-2F46-419D-84DD-B66CC4736E29}" type="parTrans" cxnId="{B90AA27E-0785-4D5F-AEF7-EBB8186C8622}">
      <dgm:prSet/>
      <dgm:spPr/>
      <dgm:t>
        <a:bodyPr/>
        <a:lstStyle/>
        <a:p>
          <a:endParaRPr lang="en-US"/>
        </a:p>
      </dgm:t>
    </dgm:pt>
    <dgm:pt modelId="{38FA19EF-F415-4E6A-B480-4F5D2A2467BC}" type="sibTrans" cxnId="{B90AA27E-0785-4D5F-AEF7-EBB8186C8622}">
      <dgm:prSet/>
      <dgm:spPr/>
      <dgm:t>
        <a:bodyPr/>
        <a:lstStyle/>
        <a:p>
          <a:endParaRPr lang="en-US"/>
        </a:p>
      </dgm:t>
    </dgm:pt>
    <dgm:pt modelId="{F3E25DB1-5E32-4F8B-9363-0E93C1318CCB}" type="pres">
      <dgm:prSet presAssocID="{7081F06C-5421-4940-B582-6DA428D78079}" presName="root" presStyleCnt="0">
        <dgm:presLayoutVars>
          <dgm:dir/>
          <dgm:resizeHandles val="exact"/>
        </dgm:presLayoutVars>
      </dgm:prSet>
      <dgm:spPr/>
    </dgm:pt>
    <dgm:pt modelId="{7EA82CFD-E382-4272-B9CF-75D58FD8DFB4}" type="pres">
      <dgm:prSet presAssocID="{F61B8A19-6270-4D65-8FA4-E365A8EA88F3}" presName="compNode" presStyleCnt="0"/>
      <dgm:spPr/>
    </dgm:pt>
    <dgm:pt modelId="{EBF192BB-03A7-4282-9344-1760A6504A01}" type="pres">
      <dgm:prSet presAssocID="{F61B8A19-6270-4D65-8FA4-E365A8EA88F3}" presName="iconBgRect" presStyleLbl="bgShp" presStyleIdx="0" presStyleCnt="4" custScaleX="139230" custScaleY="132491"/>
      <dgm:spPr/>
    </dgm:pt>
    <dgm:pt modelId="{1C60157A-1CFE-47AD-BA24-D487C67E1499}" type="pres">
      <dgm:prSet presAssocID="{F61B8A19-6270-4D65-8FA4-E365A8EA88F3}" presName="iconRect" presStyleLbl="node1" presStyleIdx="0" presStyleCnt="4" custScaleX="177200" custScaleY="19775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2FE9026-6442-4B0B-84DD-7544BE334893}" type="pres">
      <dgm:prSet presAssocID="{F61B8A19-6270-4D65-8FA4-E365A8EA88F3}" presName="spaceRect" presStyleCnt="0"/>
      <dgm:spPr/>
    </dgm:pt>
    <dgm:pt modelId="{ADB6D8F1-1DCC-433D-BA34-D90BCD4E04DB}" type="pres">
      <dgm:prSet presAssocID="{F61B8A19-6270-4D65-8FA4-E365A8EA88F3}" presName="textRect" presStyleLbl="revTx" presStyleIdx="0" presStyleCnt="4">
        <dgm:presLayoutVars>
          <dgm:chMax val="1"/>
          <dgm:chPref val="1"/>
        </dgm:presLayoutVars>
      </dgm:prSet>
      <dgm:spPr/>
    </dgm:pt>
    <dgm:pt modelId="{627784DE-CF4B-4FF3-9141-2DE7C0251854}" type="pres">
      <dgm:prSet presAssocID="{DE3E8FB1-8162-4442-922A-63DDE7AB18AC}" presName="sibTrans" presStyleCnt="0"/>
      <dgm:spPr/>
    </dgm:pt>
    <dgm:pt modelId="{6BE28D78-6669-45A0-85A5-4CF67EB3859B}" type="pres">
      <dgm:prSet presAssocID="{9ABF3449-EB64-45CA-941C-A8A5B19EEB48}" presName="compNode" presStyleCnt="0"/>
      <dgm:spPr/>
    </dgm:pt>
    <dgm:pt modelId="{B5ABCEA0-D737-4593-8E91-A54985FA40AA}" type="pres">
      <dgm:prSet presAssocID="{9ABF3449-EB64-45CA-941C-A8A5B19EEB48}" presName="iconBgRect" presStyleLbl="bgShp" presStyleIdx="1" presStyleCnt="4" custScaleX="142082" custScaleY="132250"/>
      <dgm:spPr/>
    </dgm:pt>
    <dgm:pt modelId="{0B82409E-F3F3-4D20-AC3D-24D02308AC99}" type="pres">
      <dgm:prSet presAssocID="{9ABF3449-EB64-45CA-941C-A8A5B19EEB48}" presName="iconRect" presStyleLbl="node1" presStyleIdx="1" presStyleCnt="4" custScaleX="157928" custScaleY="17814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F948AAD-0C56-4BE9-906B-2E37F9E9FD40}" type="pres">
      <dgm:prSet presAssocID="{9ABF3449-EB64-45CA-941C-A8A5B19EEB48}" presName="spaceRect" presStyleCnt="0"/>
      <dgm:spPr/>
    </dgm:pt>
    <dgm:pt modelId="{2C7BEEAA-016E-4017-ADAB-AE12F6F74753}" type="pres">
      <dgm:prSet presAssocID="{9ABF3449-EB64-45CA-941C-A8A5B19EEB48}" presName="textRect" presStyleLbl="revTx" presStyleIdx="1" presStyleCnt="4">
        <dgm:presLayoutVars>
          <dgm:chMax val="1"/>
          <dgm:chPref val="1"/>
        </dgm:presLayoutVars>
      </dgm:prSet>
      <dgm:spPr/>
    </dgm:pt>
    <dgm:pt modelId="{BF2C865F-A802-4BEB-B951-48CC621A6357}" type="pres">
      <dgm:prSet presAssocID="{F60EC2F9-CE2C-40C4-B35A-A00005CA9B3A}" presName="sibTrans" presStyleCnt="0"/>
      <dgm:spPr/>
    </dgm:pt>
    <dgm:pt modelId="{E62EE65B-7953-4708-81BB-A15C2B4D444E}" type="pres">
      <dgm:prSet presAssocID="{8B591B9B-CFDA-4863-838C-52487BA6513F}" presName="compNode" presStyleCnt="0"/>
      <dgm:spPr/>
    </dgm:pt>
    <dgm:pt modelId="{726D9632-1762-46A3-AD19-2B876CF712C8}" type="pres">
      <dgm:prSet presAssocID="{8B591B9B-CFDA-4863-838C-52487BA6513F}" presName="iconBgRect" presStyleLbl="bgShp" presStyleIdx="2" presStyleCnt="4" custScaleX="139370" custScaleY="127949"/>
      <dgm:spPr/>
    </dgm:pt>
    <dgm:pt modelId="{BC0CF818-3574-4279-A979-1AFDF84A6449}" type="pres">
      <dgm:prSet presAssocID="{8B591B9B-CFDA-4863-838C-52487BA6513F}" presName="iconRect" presStyleLbl="node1" presStyleIdx="2" presStyleCnt="4" custScaleX="167747" custScaleY="19159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AE7A2CC-1C8E-47A5-A702-89176253ACC0}" type="pres">
      <dgm:prSet presAssocID="{8B591B9B-CFDA-4863-838C-52487BA6513F}" presName="spaceRect" presStyleCnt="0"/>
      <dgm:spPr/>
    </dgm:pt>
    <dgm:pt modelId="{6D2F8B41-3FD3-40B5-BD1E-FDAF3956D869}" type="pres">
      <dgm:prSet presAssocID="{8B591B9B-CFDA-4863-838C-52487BA6513F}" presName="textRect" presStyleLbl="revTx" presStyleIdx="2" presStyleCnt="4">
        <dgm:presLayoutVars>
          <dgm:chMax val="1"/>
          <dgm:chPref val="1"/>
        </dgm:presLayoutVars>
      </dgm:prSet>
      <dgm:spPr/>
    </dgm:pt>
    <dgm:pt modelId="{11C7E9FC-BEDF-4958-A0ED-5D104C3FD1E4}" type="pres">
      <dgm:prSet presAssocID="{E1F14FFC-2D32-4ACC-8D99-6A3EEF24097A}" presName="sibTrans" presStyleCnt="0"/>
      <dgm:spPr/>
    </dgm:pt>
    <dgm:pt modelId="{65055996-7AA0-49C8-AB43-BC1F6C2B8DE9}" type="pres">
      <dgm:prSet presAssocID="{E0AA9014-F954-4249-B27E-573FF8040C24}" presName="compNode" presStyleCnt="0"/>
      <dgm:spPr/>
    </dgm:pt>
    <dgm:pt modelId="{4B0BA7B5-EB2C-456B-A450-28C19C9FB331}" type="pres">
      <dgm:prSet presAssocID="{E0AA9014-F954-4249-B27E-573FF8040C24}" presName="iconBgRect" presStyleLbl="bgShp" presStyleIdx="3" presStyleCnt="4" custScaleX="138049" custScaleY="128708"/>
      <dgm:spPr/>
    </dgm:pt>
    <dgm:pt modelId="{26EF668C-716D-4F15-A1A7-0C7E285E1617}" type="pres">
      <dgm:prSet presAssocID="{E0AA9014-F954-4249-B27E-573FF8040C24}" presName="iconRect" presStyleLbl="node1" presStyleIdx="3" presStyleCnt="4" custScaleX="175142" custScaleY="16183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C5568BDF-34B3-4720-BC01-78C0C11AD24F}" type="pres">
      <dgm:prSet presAssocID="{E0AA9014-F954-4249-B27E-573FF8040C24}" presName="spaceRect" presStyleCnt="0"/>
      <dgm:spPr/>
    </dgm:pt>
    <dgm:pt modelId="{54382185-FE7B-4ED5-9AA1-C65C9A0ED2CD}" type="pres">
      <dgm:prSet presAssocID="{E0AA9014-F954-4249-B27E-573FF8040C2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D2721E-EE38-4F19-A11E-DC8A45396BCE}" type="presOf" srcId="{E0AA9014-F954-4249-B27E-573FF8040C24}" destId="{54382185-FE7B-4ED5-9AA1-C65C9A0ED2CD}" srcOrd="0" destOrd="0" presId="urn:microsoft.com/office/officeart/2018/5/layout/IconCircleLabelList"/>
    <dgm:cxn modelId="{CCF9993F-99A3-4B0A-92DE-D1CFC90BBE67}" srcId="{7081F06C-5421-4940-B582-6DA428D78079}" destId="{8B591B9B-CFDA-4863-838C-52487BA6513F}" srcOrd="2" destOrd="0" parTransId="{462C2AF4-69D1-4905-B60C-BFEF398A19B0}" sibTransId="{E1F14FFC-2D32-4ACC-8D99-6A3EEF24097A}"/>
    <dgm:cxn modelId="{EC560840-F4C3-4286-9E19-5713805EC0D8}" type="presOf" srcId="{8B591B9B-CFDA-4863-838C-52487BA6513F}" destId="{6D2F8B41-3FD3-40B5-BD1E-FDAF3956D869}" srcOrd="0" destOrd="0" presId="urn:microsoft.com/office/officeart/2018/5/layout/IconCircleLabelList"/>
    <dgm:cxn modelId="{B90AA27E-0785-4D5F-AEF7-EBB8186C8622}" srcId="{7081F06C-5421-4940-B582-6DA428D78079}" destId="{E0AA9014-F954-4249-B27E-573FF8040C24}" srcOrd="3" destOrd="0" parTransId="{9894D231-2F46-419D-84DD-B66CC4736E29}" sibTransId="{38FA19EF-F415-4E6A-B480-4F5D2A2467BC}"/>
    <dgm:cxn modelId="{94EE8C8C-E819-4554-9C65-4C697DBF8D10}" srcId="{7081F06C-5421-4940-B582-6DA428D78079}" destId="{9ABF3449-EB64-45CA-941C-A8A5B19EEB48}" srcOrd="1" destOrd="0" parTransId="{4BC9FEB8-3F3B-496D-8868-03F1036085A0}" sibTransId="{F60EC2F9-CE2C-40C4-B35A-A00005CA9B3A}"/>
    <dgm:cxn modelId="{35FE748D-AFE4-480F-8058-B4DD0F713838}" type="presOf" srcId="{9ABF3449-EB64-45CA-941C-A8A5B19EEB48}" destId="{2C7BEEAA-016E-4017-ADAB-AE12F6F74753}" srcOrd="0" destOrd="0" presId="urn:microsoft.com/office/officeart/2018/5/layout/IconCircleLabelList"/>
    <dgm:cxn modelId="{655688A5-0825-444D-874B-6B43EFBDDD1D}" type="presOf" srcId="{F61B8A19-6270-4D65-8FA4-E365A8EA88F3}" destId="{ADB6D8F1-1DCC-433D-BA34-D90BCD4E04DB}" srcOrd="0" destOrd="0" presId="urn:microsoft.com/office/officeart/2018/5/layout/IconCircleLabelList"/>
    <dgm:cxn modelId="{A75778A9-096D-4BC2-888D-5059371DFC8C}" type="presOf" srcId="{7081F06C-5421-4940-B582-6DA428D78079}" destId="{F3E25DB1-5E32-4F8B-9363-0E93C1318CCB}" srcOrd="0" destOrd="0" presId="urn:microsoft.com/office/officeart/2018/5/layout/IconCircleLabelList"/>
    <dgm:cxn modelId="{7E968DF9-3DB0-4B57-A3C0-B4865C363F82}" srcId="{7081F06C-5421-4940-B582-6DA428D78079}" destId="{F61B8A19-6270-4D65-8FA4-E365A8EA88F3}" srcOrd="0" destOrd="0" parTransId="{61528422-663C-480F-9506-AB0FFE20124E}" sibTransId="{DE3E8FB1-8162-4442-922A-63DDE7AB18AC}"/>
    <dgm:cxn modelId="{378D6B6D-2874-4111-812F-19C3F09060E8}" type="presParOf" srcId="{F3E25DB1-5E32-4F8B-9363-0E93C1318CCB}" destId="{7EA82CFD-E382-4272-B9CF-75D58FD8DFB4}" srcOrd="0" destOrd="0" presId="urn:microsoft.com/office/officeart/2018/5/layout/IconCircleLabelList"/>
    <dgm:cxn modelId="{8724A003-684E-4629-9C64-CDF7EDD6F5FC}" type="presParOf" srcId="{7EA82CFD-E382-4272-B9CF-75D58FD8DFB4}" destId="{EBF192BB-03A7-4282-9344-1760A6504A01}" srcOrd="0" destOrd="0" presId="urn:microsoft.com/office/officeart/2018/5/layout/IconCircleLabelList"/>
    <dgm:cxn modelId="{1BEDC44A-3FC9-4233-8437-61487CA57902}" type="presParOf" srcId="{7EA82CFD-E382-4272-B9CF-75D58FD8DFB4}" destId="{1C60157A-1CFE-47AD-BA24-D487C67E1499}" srcOrd="1" destOrd="0" presId="urn:microsoft.com/office/officeart/2018/5/layout/IconCircleLabelList"/>
    <dgm:cxn modelId="{D983D5D8-8DE9-443F-9986-775A834D8D67}" type="presParOf" srcId="{7EA82CFD-E382-4272-B9CF-75D58FD8DFB4}" destId="{B2FE9026-6442-4B0B-84DD-7544BE334893}" srcOrd="2" destOrd="0" presId="urn:microsoft.com/office/officeart/2018/5/layout/IconCircleLabelList"/>
    <dgm:cxn modelId="{A63BE064-EF61-4E97-9A31-729A3CE36D79}" type="presParOf" srcId="{7EA82CFD-E382-4272-B9CF-75D58FD8DFB4}" destId="{ADB6D8F1-1DCC-433D-BA34-D90BCD4E04DB}" srcOrd="3" destOrd="0" presId="urn:microsoft.com/office/officeart/2018/5/layout/IconCircleLabelList"/>
    <dgm:cxn modelId="{37CB926C-300E-44FC-B7FE-7835334340C6}" type="presParOf" srcId="{F3E25DB1-5E32-4F8B-9363-0E93C1318CCB}" destId="{627784DE-CF4B-4FF3-9141-2DE7C0251854}" srcOrd="1" destOrd="0" presId="urn:microsoft.com/office/officeart/2018/5/layout/IconCircleLabelList"/>
    <dgm:cxn modelId="{3940C761-F49F-44D3-91C9-60CA2AF6D122}" type="presParOf" srcId="{F3E25DB1-5E32-4F8B-9363-0E93C1318CCB}" destId="{6BE28D78-6669-45A0-85A5-4CF67EB3859B}" srcOrd="2" destOrd="0" presId="urn:microsoft.com/office/officeart/2018/5/layout/IconCircleLabelList"/>
    <dgm:cxn modelId="{EAD600BE-2D61-4E3D-A698-CCCAAD937BFF}" type="presParOf" srcId="{6BE28D78-6669-45A0-85A5-4CF67EB3859B}" destId="{B5ABCEA0-D737-4593-8E91-A54985FA40AA}" srcOrd="0" destOrd="0" presId="urn:microsoft.com/office/officeart/2018/5/layout/IconCircleLabelList"/>
    <dgm:cxn modelId="{7F01A5B0-5A04-46F1-9ECB-207FFBFA2268}" type="presParOf" srcId="{6BE28D78-6669-45A0-85A5-4CF67EB3859B}" destId="{0B82409E-F3F3-4D20-AC3D-24D02308AC99}" srcOrd="1" destOrd="0" presId="urn:microsoft.com/office/officeart/2018/5/layout/IconCircleLabelList"/>
    <dgm:cxn modelId="{D821895B-A956-4B46-A10D-7960C97F446A}" type="presParOf" srcId="{6BE28D78-6669-45A0-85A5-4CF67EB3859B}" destId="{DF948AAD-0C56-4BE9-906B-2E37F9E9FD40}" srcOrd="2" destOrd="0" presId="urn:microsoft.com/office/officeart/2018/5/layout/IconCircleLabelList"/>
    <dgm:cxn modelId="{C70AF59C-CEE5-4608-949C-D73001A2145C}" type="presParOf" srcId="{6BE28D78-6669-45A0-85A5-4CF67EB3859B}" destId="{2C7BEEAA-016E-4017-ADAB-AE12F6F74753}" srcOrd="3" destOrd="0" presId="urn:microsoft.com/office/officeart/2018/5/layout/IconCircleLabelList"/>
    <dgm:cxn modelId="{1B2FC5FD-6675-44C2-918C-BB5FF72BDD55}" type="presParOf" srcId="{F3E25DB1-5E32-4F8B-9363-0E93C1318CCB}" destId="{BF2C865F-A802-4BEB-B951-48CC621A6357}" srcOrd="3" destOrd="0" presId="urn:microsoft.com/office/officeart/2018/5/layout/IconCircleLabelList"/>
    <dgm:cxn modelId="{5D1E81EC-BDE8-4DC9-8FEC-D41ABAB4BB8C}" type="presParOf" srcId="{F3E25DB1-5E32-4F8B-9363-0E93C1318CCB}" destId="{E62EE65B-7953-4708-81BB-A15C2B4D444E}" srcOrd="4" destOrd="0" presId="urn:microsoft.com/office/officeart/2018/5/layout/IconCircleLabelList"/>
    <dgm:cxn modelId="{D0C04B71-505B-43D8-B9D8-95FF5425D821}" type="presParOf" srcId="{E62EE65B-7953-4708-81BB-A15C2B4D444E}" destId="{726D9632-1762-46A3-AD19-2B876CF712C8}" srcOrd="0" destOrd="0" presId="urn:microsoft.com/office/officeart/2018/5/layout/IconCircleLabelList"/>
    <dgm:cxn modelId="{D78A8315-184D-48EE-949B-972421768649}" type="presParOf" srcId="{E62EE65B-7953-4708-81BB-A15C2B4D444E}" destId="{BC0CF818-3574-4279-A979-1AFDF84A6449}" srcOrd="1" destOrd="0" presId="urn:microsoft.com/office/officeart/2018/5/layout/IconCircleLabelList"/>
    <dgm:cxn modelId="{DA952B29-D24E-4578-A58F-A17E2C9FACFF}" type="presParOf" srcId="{E62EE65B-7953-4708-81BB-A15C2B4D444E}" destId="{7AE7A2CC-1C8E-47A5-A702-89176253ACC0}" srcOrd="2" destOrd="0" presId="urn:microsoft.com/office/officeart/2018/5/layout/IconCircleLabelList"/>
    <dgm:cxn modelId="{8EB22EC5-8188-4DDF-BE1D-A7188AF89599}" type="presParOf" srcId="{E62EE65B-7953-4708-81BB-A15C2B4D444E}" destId="{6D2F8B41-3FD3-40B5-BD1E-FDAF3956D869}" srcOrd="3" destOrd="0" presId="urn:microsoft.com/office/officeart/2018/5/layout/IconCircleLabelList"/>
    <dgm:cxn modelId="{1F08DF5B-8CAC-4261-B8C4-124404D2DC99}" type="presParOf" srcId="{F3E25DB1-5E32-4F8B-9363-0E93C1318CCB}" destId="{11C7E9FC-BEDF-4958-A0ED-5D104C3FD1E4}" srcOrd="5" destOrd="0" presId="urn:microsoft.com/office/officeart/2018/5/layout/IconCircleLabelList"/>
    <dgm:cxn modelId="{F64C6ED3-C0DB-44A4-A156-A28F3C030DDA}" type="presParOf" srcId="{F3E25DB1-5E32-4F8B-9363-0E93C1318CCB}" destId="{65055996-7AA0-49C8-AB43-BC1F6C2B8DE9}" srcOrd="6" destOrd="0" presId="urn:microsoft.com/office/officeart/2018/5/layout/IconCircleLabelList"/>
    <dgm:cxn modelId="{E60C317D-B470-451F-A4FD-10D57A44CE24}" type="presParOf" srcId="{65055996-7AA0-49C8-AB43-BC1F6C2B8DE9}" destId="{4B0BA7B5-EB2C-456B-A450-28C19C9FB331}" srcOrd="0" destOrd="0" presId="urn:microsoft.com/office/officeart/2018/5/layout/IconCircleLabelList"/>
    <dgm:cxn modelId="{EE701729-16CC-474F-9FC4-0BCD7A574C35}" type="presParOf" srcId="{65055996-7AA0-49C8-AB43-BC1F6C2B8DE9}" destId="{26EF668C-716D-4F15-A1A7-0C7E285E1617}" srcOrd="1" destOrd="0" presId="urn:microsoft.com/office/officeart/2018/5/layout/IconCircleLabelList"/>
    <dgm:cxn modelId="{52267A25-BCFB-4458-AEEE-A80C8C74F2EB}" type="presParOf" srcId="{65055996-7AA0-49C8-AB43-BC1F6C2B8DE9}" destId="{C5568BDF-34B3-4720-BC01-78C0C11AD24F}" srcOrd="2" destOrd="0" presId="urn:microsoft.com/office/officeart/2018/5/layout/IconCircleLabelList"/>
    <dgm:cxn modelId="{E51959ED-6BA3-47E8-9EEE-7D00639B8C2E}" type="presParOf" srcId="{65055996-7AA0-49C8-AB43-BC1F6C2B8DE9}" destId="{54382185-FE7B-4ED5-9AA1-C65C9A0ED2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6E36DC-2F8B-4F23-9D8E-53B9AB05D87F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EA70A1-CE70-4E2F-9A72-31DC04F199CB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800" dirty="0"/>
            <a:t>Ideas and solutions for our product</a:t>
          </a:r>
        </a:p>
      </dgm:t>
    </dgm:pt>
    <dgm:pt modelId="{98153378-83C9-4CC3-BC70-3C251E6171B4}" type="parTrans" cxnId="{575FC887-9EB6-4819-B55A-E057DBB782BC}">
      <dgm:prSet/>
      <dgm:spPr/>
      <dgm:t>
        <a:bodyPr/>
        <a:lstStyle/>
        <a:p>
          <a:endParaRPr lang="en-US"/>
        </a:p>
      </dgm:t>
    </dgm:pt>
    <dgm:pt modelId="{DEAE1C3B-64BC-4784-934C-9C1176EC570C}" type="sibTrans" cxnId="{575FC887-9EB6-4819-B55A-E057DBB782BC}">
      <dgm:prSet/>
      <dgm:spPr/>
      <dgm:t>
        <a:bodyPr/>
        <a:lstStyle/>
        <a:p>
          <a:endParaRPr lang="en-US"/>
        </a:p>
      </dgm:t>
    </dgm:pt>
    <dgm:pt modelId="{6D133BDD-3C17-4D6D-A0BE-344EDA066F71}">
      <dgm:prSet phldrT="[Text]" custT="1"/>
      <dgm:spPr>
        <a:solidFill>
          <a:srgbClr val="1111F7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A system which values your activity time and tells you when to implement breaks </a:t>
          </a:r>
          <a:r>
            <a:rPr lang="en-US" sz="1600">
              <a:solidFill>
                <a:schemeClr val="tx1"/>
              </a:solidFill>
            </a:rPr>
            <a:t>and for how long.</a:t>
          </a:r>
          <a:endParaRPr lang="en-US" sz="1600" dirty="0">
            <a:solidFill>
              <a:schemeClr val="tx1"/>
            </a:solidFill>
          </a:endParaRPr>
        </a:p>
      </dgm:t>
    </dgm:pt>
    <dgm:pt modelId="{0BE49C0E-E9F9-4776-9DFB-44EDB092E274}" type="parTrans" cxnId="{C16FAA28-A05D-4E24-A608-3FB47A6207C7}">
      <dgm:prSet/>
      <dgm:spPr/>
      <dgm:t>
        <a:bodyPr/>
        <a:lstStyle/>
        <a:p>
          <a:endParaRPr lang="en-US"/>
        </a:p>
      </dgm:t>
    </dgm:pt>
    <dgm:pt modelId="{7C50E2E8-354C-42AF-8CF3-E5423ED476FC}" type="sibTrans" cxnId="{C16FAA28-A05D-4E24-A608-3FB47A6207C7}">
      <dgm:prSet/>
      <dgm:spPr/>
      <dgm:t>
        <a:bodyPr/>
        <a:lstStyle/>
        <a:p>
          <a:endParaRPr lang="en-US"/>
        </a:p>
      </dgm:t>
    </dgm:pt>
    <dgm:pt modelId="{5E687B70-8C01-4671-B700-3D0646D8D3B7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By tracking the time, the device can produce suggestions how to use the time better and how to improve time management  </a:t>
          </a:r>
        </a:p>
      </dgm:t>
    </dgm:pt>
    <dgm:pt modelId="{BFEFD8E0-AF3A-4D4D-ABD3-F1628D25DF52}" type="parTrans" cxnId="{32381A99-4F6D-41CA-ADDE-F884124C3704}">
      <dgm:prSet/>
      <dgm:spPr/>
      <dgm:t>
        <a:bodyPr/>
        <a:lstStyle/>
        <a:p>
          <a:endParaRPr lang="en-US"/>
        </a:p>
      </dgm:t>
    </dgm:pt>
    <dgm:pt modelId="{2A12EBBB-D0D1-4A71-9D2C-A2C69DF18428}" type="sibTrans" cxnId="{32381A99-4F6D-41CA-ADDE-F884124C3704}">
      <dgm:prSet/>
      <dgm:spPr/>
      <dgm:t>
        <a:bodyPr/>
        <a:lstStyle/>
        <a:p>
          <a:endParaRPr lang="en-US"/>
        </a:p>
      </dgm:t>
    </dgm:pt>
    <dgm:pt modelId="{B8F760EB-0536-4A1B-BC6A-AB388CCC5DB1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Having a system implemented, which can differentiate between productive and unproductive time</a:t>
          </a:r>
        </a:p>
      </dgm:t>
    </dgm:pt>
    <dgm:pt modelId="{C925F05C-4E2A-4D2B-A02F-3E65019620CC}" type="parTrans" cxnId="{BB06CBBA-93AF-4AEF-885B-F4B4DCEDEEA2}">
      <dgm:prSet/>
      <dgm:spPr/>
      <dgm:t>
        <a:bodyPr/>
        <a:lstStyle/>
        <a:p>
          <a:endParaRPr lang="en-US"/>
        </a:p>
      </dgm:t>
    </dgm:pt>
    <dgm:pt modelId="{44D8E14F-B226-4AE9-938C-300F0867F68B}" type="sibTrans" cxnId="{BB06CBBA-93AF-4AEF-885B-F4B4DCEDEEA2}">
      <dgm:prSet/>
      <dgm:spPr/>
      <dgm:t>
        <a:bodyPr/>
        <a:lstStyle/>
        <a:p>
          <a:endParaRPr lang="en-US"/>
        </a:p>
      </dgm:t>
    </dgm:pt>
    <dgm:pt modelId="{87EFD1E4-BF06-45BC-A4BF-895387FDC01C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Being able to track records of being asleep, productive time and unproductive time </a:t>
          </a:r>
        </a:p>
      </dgm:t>
    </dgm:pt>
    <dgm:pt modelId="{16651141-C11E-4969-9F3E-311E64842207}" type="parTrans" cxnId="{491FF989-0768-4A0F-B3AC-6CEBF9F2D936}">
      <dgm:prSet/>
      <dgm:spPr/>
      <dgm:t>
        <a:bodyPr/>
        <a:lstStyle/>
        <a:p>
          <a:endParaRPr lang="en-US"/>
        </a:p>
      </dgm:t>
    </dgm:pt>
    <dgm:pt modelId="{AF5FAF74-0417-4E4A-AD41-238753CFAAA2}" type="sibTrans" cxnId="{491FF989-0768-4A0F-B3AC-6CEBF9F2D936}">
      <dgm:prSet/>
      <dgm:spPr/>
      <dgm:t>
        <a:bodyPr/>
        <a:lstStyle/>
        <a:p>
          <a:endParaRPr lang="en-US"/>
        </a:p>
      </dgm:t>
    </dgm:pt>
    <dgm:pt modelId="{558DF6F5-0329-4C5A-9F72-4F1DC26E6883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We can improve the system, so it is able to track the calories and the weight. Therefore, giving further suggestions how to keep it up</a:t>
          </a:r>
        </a:p>
      </dgm:t>
    </dgm:pt>
    <dgm:pt modelId="{B6DB7526-CBF7-4A17-8219-F7C05068FC21}" type="parTrans" cxnId="{9DEB511E-AEE1-43C4-B7D8-516B7CDEC543}">
      <dgm:prSet/>
      <dgm:spPr/>
      <dgm:t>
        <a:bodyPr/>
        <a:lstStyle/>
        <a:p>
          <a:endParaRPr lang="en-US"/>
        </a:p>
      </dgm:t>
    </dgm:pt>
    <dgm:pt modelId="{FEC6A4D0-9AA9-4647-982E-8D7A88CD80B2}" type="sibTrans" cxnId="{9DEB511E-AEE1-43C4-B7D8-516B7CDEC543}">
      <dgm:prSet/>
      <dgm:spPr/>
      <dgm:t>
        <a:bodyPr/>
        <a:lstStyle/>
        <a:p>
          <a:endParaRPr lang="en-US"/>
        </a:p>
      </dgm:t>
    </dgm:pt>
    <dgm:pt modelId="{CA6D439F-DB6A-434B-B947-6F6A20B7C79F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Let the system being able to share data with others near you, who share the same goals as you</a:t>
          </a:r>
        </a:p>
      </dgm:t>
    </dgm:pt>
    <dgm:pt modelId="{BE192E93-EF3D-47E8-B065-B192D372FE26}" type="parTrans" cxnId="{E1D5187D-CDC3-4C78-8D35-F8D22711F697}">
      <dgm:prSet/>
      <dgm:spPr/>
      <dgm:t>
        <a:bodyPr/>
        <a:lstStyle/>
        <a:p>
          <a:endParaRPr lang="en-US"/>
        </a:p>
      </dgm:t>
    </dgm:pt>
    <dgm:pt modelId="{52E1F4C0-1076-4D02-BF0F-46B221054C20}" type="sibTrans" cxnId="{E1D5187D-CDC3-4C78-8D35-F8D22711F697}">
      <dgm:prSet/>
      <dgm:spPr/>
      <dgm:t>
        <a:bodyPr/>
        <a:lstStyle/>
        <a:p>
          <a:endParaRPr lang="en-US"/>
        </a:p>
      </dgm:t>
    </dgm:pt>
    <dgm:pt modelId="{C77F2B59-DA1E-4F89-B570-DFCFAFED3797}" type="pres">
      <dgm:prSet presAssocID="{296E36DC-2F8B-4F23-9D8E-53B9AB05D87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B05007A-39E0-4806-9DA0-6C9850C577FE}" type="pres">
      <dgm:prSet presAssocID="{99EA70A1-CE70-4E2F-9A72-31DC04F199CB}" presName="Parent" presStyleLbl="node0" presStyleIdx="0" presStyleCnt="1">
        <dgm:presLayoutVars>
          <dgm:chMax val="6"/>
          <dgm:chPref val="6"/>
        </dgm:presLayoutVars>
      </dgm:prSet>
      <dgm:spPr/>
    </dgm:pt>
    <dgm:pt modelId="{F12893CC-79A8-411D-8B50-6317BC1560F1}" type="pres">
      <dgm:prSet presAssocID="{6D133BDD-3C17-4D6D-A0BE-344EDA066F71}" presName="Accent1" presStyleCnt="0"/>
      <dgm:spPr/>
    </dgm:pt>
    <dgm:pt modelId="{85E7DBCA-ECAD-4C77-BDFF-BE8AFC93D511}" type="pres">
      <dgm:prSet presAssocID="{6D133BDD-3C17-4D6D-A0BE-344EDA066F71}" presName="Accent" presStyleLbl="bgShp" presStyleIdx="0" presStyleCnt="6"/>
      <dgm:spPr/>
    </dgm:pt>
    <dgm:pt modelId="{8EA8559C-F166-4F11-ADAF-4CA3BB4A3AE0}" type="pres">
      <dgm:prSet presAssocID="{6D133BDD-3C17-4D6D-A0BE-344EDA066F71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DE762E4-9F69-4D41-A006-789AD7E48A6A}" type="pres">
      <dgm:prSet presAssocID="{5E687B70-8C01-4671-B700-3D0646D8D3B7}" presName="Accent2" presStyleCnt="0"/>
      <dgm:spPr/>
    </dgm:pt>
    <dgm:pt modelId="{799B47F4-3B44-49D9-B867-BE49E99ABC25}" type="pres">
      <dgm:prSet presAssocID="{5E687B70-8C01-4671-B700-3D0646D8D3B7}" presName="Accent" presStyleLbl="bgShp" presStyleIdx="1" presStyleCnt="6"/>
      <dgm:spPr/>
    </dgm:pt>
    <dgm:pt modelId="{A37F667B-92D6-4DAD-8B76-3F174FE2EA5D}" type="pres">
      <dgm:prSet presAssocID="{5E687B70-8C01-4671-B700-3D0646D8D3B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510E862-47C0-4F3E-98D5-B77099ED0165}" type="pres">
      <dgm:prSet presAssocID="{B8F760EB-0536-4A1B-BC6A-AB388CCC5DB1}" presName="Accent3" presStyleCnt="0"/>
      <dgm:spPr/>
    </dgm:pt>
    <dgm:pt modelId="{F9FD7CAF-7A47-4B38-A978-6E0FEA81DD39}" type="pres">
      <dgm:prSet presAssocID="{B8F760EB-0536-4A1B-BC6A-AB388CCC5DB1}" presName="Accent" presStyleLbl="bgShp" presStyleIdx="2" presStyleCnt="6"/>
      <dgm:spPr/>
    </dgm:pt>
    <dgm:pt modelId="{DE663D14-CF97-4FBF-A520-544100300287}" type="pres">
      <dgm:prSet presAssocID="{B8F760EB-0536-4A1B-BC6A-AB388CCC5DB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3BBD6FE-725A-4B78-BD35-B6EE62E18233}" type="pres">
      <dgm:prSet presAssocID="{87EFD1E4-BF06-45BC-A4BF-895387FDC01C}" presName="Accent4" presStyleCnt="0"/>
      <dgm:spPr/>
    </dgm:pt>
    <dgm:pt modelId="{419DB790-579D-478F-A919-5CACA02CAF69}" type="pres">
      <dgm:prSet presAssocID="{87EFD1E4-BF06-45BC-A4BF-895387FDC01C}" presName="Accent" presStyleLbl="bgShp" presStyleIdx="3" presStyleCnt="6"/>
      <dgm:spPr/>
    </dgm:pt>
    <dgm:pt modelId="{D8A51A2C-A461-48DF-A82A-61A1D6DC65B4}" type="pres">
      <dgm:prSet presAssocID="{87EFD1E4-BF06-45BC-A4BF-895387FDC01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776095D-C3C6-42CD-A1CA-A2E9F55CAC17}" type="pres">
      <dgm:prSet presAssocID="{558DF6F5-0329-4C5A-9F72-4F1DC26E6883}" presName="Accent5" presStyleCnt="0"/>
      <dgm:spPr/>
    </dgm:pt>
    <dgm:pt modelId="{E842658E-91A0-48F4-B648-B97941BA9EDC}" type="pres">
      <dgm:prSet presAssocID="{558DF6F5-0329-4C5A-9F72-4F1DC26E6883}" presName="Accent" presStyleLbl="bgShp" presStyleIdx="4" presStyleCnt="6"/>
      <dgm:spPr/>
    </dgm:pt>
    <dgm:pt modelId="{6E00D068-D52C-47D8-81F9-9ED5D7FD901F}" type="pres">
      <dgm:prSet presAssocID="{558DF6F5-0329-4C5A-9F72-4F1DC26E6883}" presName="Child5" presStyleLbl="node1" presStyleIdx="4" presStyleCnt="6" custScaleX="101921" custScaleY="100697">
        <dgm:presLayoutVars>
          <dgm:chMax val="0"/>
          <dgm:chPref val="0"/>
          <dgm:bulletEnabled val="1"/>
        </dgm:presLayoutVars>
      </dgm:prSet>
      <dgm:spPr/>
    </dgm:pt>
    <dgm:pt modelId="{55BBB4E4-1CDD-4BC2-BE60-9B47F624E040}" type="pres">
      <dgm:prSet presAssocID="{CA6D439F-DB6A-434B-B947-6F6A20B7C79F}" presName="Accent6" presStyleCnt="0"/>
      <dgm:spPr/>
    </dgm:pt>
    <dgm:pt modelId="{E627CDC6-2B31-46D4-A64F-3945D9DD1C49}" type="pres">
      <dgm:prSet presAssocID="{CA6D439F-DB6A-434B-B947-6F6A20B7C79F}" presName="Accent" presStyleLbl="bgShp" presStyleIdx="5" presStyleCnt="6"/>
      <dgm:spPr/>
    </dgm:pt>
    <dgm:pt modelId="{383DA595-D61F-46F5-971F-6E9DB9C7410C}" type="pres">
      <dgm:prSet presAssocID="{CA6D439F-DB6A-434B-B947-6F6A20B7C79F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E545A0E-B9DD-4680-8F4A-DB312C367792}" type="presOf" srcId="{296E36DC-2F8B-4F23-9D8E-53B9AB05D87F}" destId="{C77F2B59-DA1E-4F89-B570-DFCFAFED3797}" srcOrd="0" destOrd="0" presId="urn:microsoft.com/office/officeart/2011/layout/HexagonRadial"/>
    <dgm:cxn modelId="{9DD3F014-1B95-43F4-9DC1-B0443DD25CBB}" type="presOf" srcId="{B8F760EB-0536-4A1B-BC6A-AB388CCC5DB1}" destId="{DE663D14-CF97-4FBF-A520-544100300287}" srcOrd="0" destOrd="0" presId="urn:microsoft.com/office/officeart/2011/layout/HexagonRadial"/>
    <dgm:cxn modelId="{9DEB511E-AEE1-43C4-B7D8-516B7CDEC543}" srcId="{99EA70A1-CE70-4E2F-9A72-31DC04F199CB}" destId="{558DF6F5-0329-4C5A-9F72-4F1DC26E6883}" srcOrd="4" destOrd="0" parTransId="{B6DB7526-CBF7-4A17-8219-F7C05068FC21}" sibTransId="{FEC6A4D0-9AA9-4647-982E-8D7A88CD80B2}"/>
    <dgm:cxn modelId="{C16FAA28-A05D-4E24-A608-3FB47A6207C7}" srcId="{99EA70A1-CE70-4E2F-9A72-31DC04F199CB}" destId="{6D133BDD-3C17-4D6D-A0BE-344EDA066F71}" srcOrd="0" destOrd="0" parTransId="{0BE49C0E-E9F9-4776-9DFB-44EDB092E274}" sibTransId="{7C50E2E8-354C-42AF-8CF3-E5423ED476FC}"/>
    <dgm:cxn modelId="{7B48D264-B7B5-4634-A8EC-D31433C89241}" type="presOf" srcId="{CA6D439F-DB6A-434B-B947-6F6A20B7C79F}" destId="{383DA595-D61F-46F5-971F-6E9DB9C7410C}" srcOrd="0" destOrd="0" presId="urn:microsoft.com/office/officeart/2011/layout/HexagonRadial"/>
    <dgm:cxn modelId="{5FD2AA51-FF4B-4FCC-9655-4224A18B34A7}" type="presOf" srcId="{558DF6F5-0329-4C5A-9F72-4F1DC26E6883}" destId="{6E00D068-D52C-47D8-81F9-9ED5D7FD901F}" srcOrd="0" destOrd="0" presId="urn:microsoft.com/office/officeart/2011/layout/HexagonRadial"/>
    <dgm:cxn modelId="{81CF2E78-C739-4403-B2B6-5654117873E0}" type="presOf" srcId="{87EFD1E4-BF06-45BC-A4BF-895387FDC01C}" destId="{D8A51A2C-A461-48DF-A82A-61A1D6DC65B4}" srcOrd="0" destOrd="0" presId="urn:microsoft.com/office/officeart/2011/layout/HexagonRadial"/>
    <dgm:cxn modelId="{E1D5187D-CDC3-4C78-8D35-F8D22711F697}" srcId="{99EA70A1-CE70-4E2F-9A72-31DC04F199CB}" destId="{CA6D439F-DB6A-434B-B947-6F6A20B7C79F}" srcOrd="5" destOrd="0" parTransId="{BE192E93-EF3D-47E8-B065-B192D372FE26}" sibTransId="{52E1F4C0-1076-4D02-BF0F-46B221054C20}"/>
    <dgm:cxn modelId="{3FD77082-EDA4-4BC1-9C5E-659F5753649C}" type="presOf" srcId="{99EA70A1-CE70-4E2F-9A72-31DC04F199CB}" destId="{EB05007A-39E0-4806-9DA0-6C9850C577FE}" srcOrd="0" destOrd="0" presId="urn:microsoft.com/office/officeart/2011/layout/HexagonRadial"/>
    <dgm:cxn modelId="{575FC887-9EB6-4819-B55A-E057DBB782BC}" srcId="{296E36DC-2F8B-4F23-9D8E-53B9AB05D87F}" destId="{99EA70A1-CE70-4E2F-9A72-31DC04F199CB}" srcOrd="0" destOrd="0" parTransId="{98153378-83C9-4CC3-BC70-3C251E6171B4}" sibTransId="{DEAE1C3B-64BC-4784-934C-9C1176EC570C}"/>
    <dgm:cxn modelId="{491FF989-0768-4A0F-B3AC-6CEBF9F2D936}" srcId="{99EA70A1-CE70-4E2F-9A72-31DC04F199CB}" destId="{87EFD1E4-BF06-45BC-A4BF-895387FDC01C}" srcOrd="3" destOrd="0" parTransId="{16651141-C11E-4969-9F3E-311E64842207}" sibTransId="{AF5FAF74-0417-4E4A-AD41-238753CFAAA2}"/>
    <dgm:cxn modelId="{32381A99-4F6D-41CA-ADDE-F884124C3704}" srcId="{99EA70A1-CE70-4E2F-9A72-31DC04F199CB}" destId="{5E687B70-8C01-4671-B700-3D0646D8D3B7}" srcOrd="1" destOrd="0" parTransId="{BFEFD8E0-AF3A-4D4D-ABD3-F1628D25DF52}" sibTransId="{2A12EBBB-D0D1-4A71-9D2C-A2C69DF18428}"/>
    <dgm:cxn modelId="{BB06CBBA-93AF-4AEF-885B-F4B4DCEDEEA2}" srcId="{99EA70A1-CE70-4E2F-9A72-31DC04F199CB}" destId="{B8F760EB-0536-4A1B-BC6A-AB388CCC5DB1}" srcOrd="2" destOrd="0" parTransId="{C925F05C-4E2A-4D2B-A02F-3E65019620CC}" sibTransId="{44D8E14F-B226-4AE9-938C-300F0867F68B}"/>
    <dgm:cxn modelId="{9C03D3BB-46C2-476F-858E-99A45A776467}" type="presOf" srcId="{6D133BDD-3C17-4D6D-A0BE-344EDA066F71}" destId="{8EA8559C-F166-4F11-ADAF-4CA3BB4A3AE0}" srcOrd="0" destOrd="0" presId="urn:microsoft.com/office/officeart/2011/layout/HexagonRadial"/>
    <dgm:cxn modelId="{52632ACA-A684-452D-AE25-D457C5E1ED33}" type="presOf" srcId="{5E687B70-8C01-4671-B700-3D0646D8D3B7}" destId="{A37F667B-92D6-4DAD-8B76-3F174FE2EA5D}" srcOrd="0" destOrd="0" presId="urn:microsoft.com/office/officeart/2011/layout/HexagonRadial"/>
    <dgm:cxn modelId="{AE9D6BEA-D331-44F1-903B-BDCFF08DF474}" type="presParOf" srcId="{C77F2B59-DA1E-4F89-B570-DFCFAFED3797}" destId="{EB05007A-39E0-4806-9DA0-6C9850C577FE}" srcOrd="0" destOrd="0" presId="urn:microsoft.com/office/officeart/2011/layout/HexagonRadial"/>
    <dgm:cxn modelId="{2E41B92F-3A5F-4393-A9EA-2ACD5C400B33}" type="presParOf" srcId="{C77F2B59-DA1E-4F89-B570-DFCFAFED3797}" destId="{F12893CC-79A8-411D-8B50-6317BC1560F1}" srcOrd="1" destOrd="0" presId="urn:microsoft.com/office/officeart/2011/layout/HexagonRadial"/>
    <dgm:cxn modelId="{BC049440-89E9-4A68-979D-3DFB6D170DB5}" type="presParOf" srcId="{F12893CC-79A8-411D-8B50-6317BC1560F1}" destId="{85E7DBCA-ECAD-4C77-BDFF-BE8AFC93D511}" srcOrd="0" destOrd="0" presId="urn:microsoft.com/office/officeart/2011/layout/HexagonRadial"/>
    <dgm:cxn modelId="{3313C15B-C04D-4B23-BCB1-C2078AC81DA1}" type="presParOf" srcId="{C77F2B59-DA1E-4F89-B570-DFCFAFED3797}" destId="{8EA8559C-F166-4F11-ADAF-4CA3BB4A3AE0}" srcOrd="2" destOrd="0" presId="urn:microsoft.com/office/officeart/2011/layout/HexagonRadial"/>
    <dgm:cxn modelId="{EB2540F9-D364-4F77-B66E-AAD6E54C1BA2}" type="presParOf" srcId="{C77F2B59-DA1E-4F89-B570-DFCFAFED3797}" destId="{0DE762E4-9F69-4D41-A006-789AD7E48A6A}" srcOrd="3" destOrd="0" presId="urn:microsoft.com/office/officeart/2011/layout/HexagonRadial"/>
    <dgm:cxn modelId="{7DB86E74-0191-4C23-BBF6-0E17BDE94014}" type="presParOf" srcId="{0DE762E4-9F69-4D41-A006-789AD7E48A6A}" destId="{799B47F4-3B44-49D9-B867-BE49E99ABC25}" srcOrd="0" destOrd="0" presId="urn:microsoft.com/office/officeart/2011/layout/HexagonRadial"/>
    <dgm:cxn modelId="{8B4AEE82-87AC-4267-8AFF-9D68BA79B810}" type="presParOf" srcId="{C77F2B59-DA1E-4F89-B570-DFCFAFED3797}" destId="{A37F667B-92D6-4DAD-8B76-3F174FE2EA5D}" srcOrd="4" destOrd="0" presId="urn:microsoft.com/office/officeart/2011/layout/HexagonRadial"/>
    <dgm:cxn modelId="{5513A637-A224-4ADE-AEF6-2FCC97B4804D}" type="presParOf" srcId="{C77F2B59-DA1E-4F89-B570-DFCFAFED3797}" destId="{2510E862-47C0-4F3E-98D5-B77099ED0165}" srcOrd="5" destOrd="0" presId="urn:microsoft.com/office/officeart/2011/layout/HexagonRadial"/>
    <dgm:cxn modelId="{FCC749E6-17A0-49E5-9805-54BB7A80ACA6}" type="presParOf" srcId="{2510E862-47C0-4F3E-98D5-B77099ED0165}" destId="{F9FD7CAF-7A47-4B38-A978-6E0FEA81DD39}" srcOrd="0" destOrd="0" presId="urn:microsoft.com/office/officeart/2011/layout/HexagonRadial"/>
    <dgm:cxn modelId="{13624F2E-9624-4168-B808-E35078F39F69}" type="presParOf" srcId="{C77F2B59-DA1E-4F89-B570-DFCFAFED3797}" destId="{DE663D14-CF97-4FBF-A520-544100300287}" srcOrd="6" destOrd="0" presId="urn:microsoft.com/office/officeart/2011/layout/HexagonRadial"/>
    <dgm:cxn modelId="{609098BF-2BDF-49EA-8860-9E09BACBE5BF}" type="presParOf" srcId="{C77F2B59-DA1E-4F89-B570-DFCFAFED3797}" destId="{03BBD6FE-725A-4B78-BD35-B6EE62E18233}" srcOrd="7" destOrd="0" presId="urn:microsoft.com/office/officeart/2011/layout/HexagonRadial"/>
    <dgm:cxn modelId="{A181F2CD-C2E5-43AF-8F8D-2EE4CDBCCA1D}" type="presParOf" srcId="{03BBD6FE-725A-4B78-BD35-B6EE62E18233}" destId="{419DB790-579D-478F-A919-5CACA02CAF69}" srcOrd="0" destOrd="0" presId="urn:microsoft.com/office/officeart/2011/layout/HexagonRadial"/>
    <dgm:cxn modelId="{A7F8BF96-C10D-4411-B1E9-4E0CCA5E25B7}" type="presParOf" srcId="{C77F2B59-DA1E-4F89-B570-DFCFAFED3797}" destId="{D8A51A2C-A461-48DF-A82A-61A1D6DC65B4}" srcOrd="8" destOrd="0" presId="urn:microsoft.com/office/officeart/2011/layout/HexagonRadial"/>
    <dgm:cxn modelId="{A1C6794D-17E4-45E6-A3DF-345A8F066C33}" type="presParOf" srcId="{C77F2B59-DA1E-4F89-B570-DFCFAFED3797}" destId="{B776095D-C3C6-42CD-A1CA-A2E9F55CAC17}" srcOrd="9" destOrd="0" presId="urn:microsoft.com/office/officeart/2011/layout/HexagonRadial"/>
    <dgm:cxn modelId="{59B05554-D79C-4268-9081-CE3A03A01623}" type="presParOf" srcId="{B776095D-C3C6-42CD-A1CA-A2E9F55CAC17}" destId="{E842658E-91A0-48F4-B648-B97941BA9EDC}" srcOrd="0" destOrd="0" presId="urn:microsoft.com/office/officeart/2011/layout/HexagonRadial"/>
    <dgm:cxn modelId="{E2B88F96-C364-45A6-935D-D63FAB287220}" type="presParOf" srcId="{C77F2B59-DA1E-4F89-B570-DFCFAFED3797}" destId="{6E00D068-D52C-47D8-81F9-9ED5D7FD901F}" srcOrd="10" destOrd="0" presId="urn:microsoft.com/office/officeart/2011/layout/HexagonRadial"/>
    <dgm:cxn modelId="{21328B0C-A10E-4093-8AD9-CDCB8264CB34}" type="presParOf" srcId="{C77F2B59-DA1E-4F89-B570-DFCFAFED3797}" destId="{55BBB4E4-1CDD-4BC2-BE60-9B47F624E040}" srcOrd="11" destOrd="0" presId="urn:microsoft.com/office/officeart/2011/layout/HexagonRadial"/>
    <dgm:cxn modelId="{5A98875F-70C8-4F88-BEBB-D3D9F61444FF}" type="presParOf" srcId="{55BBB4E4-1CDD-4BC2-BE60-9B47F624E040}" destId="{E627CDC6-2B31-46D4-A64F-3945D9DD1C49}" srcOrd="0" destOrd="0" presId="urn:microsoft.com/office/officeart/2011/layout/HexagonRadial"/>
    <dgm:cxn modelId="{EF767E3A-E91F-495B-8419-AA58758B1264}" type="presParOf" srcId="{C77F2B59-DA1E-4F89-B570-DFCFAFED3797}" destId="{383DA595-D61F-46F5-971F-6E9DB9C7410C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192BB-03A7-4282-9344-1760A6504A01}">
      <dsp:nvSpPr>
        <dsp:cNvPr id="0" name=""/>
        <dsp:cNvSpPr/>
      </dsp:nvSpPr>
      <dsp:spPr>
        <a:xfrm>
          <a:off x="725229" y="569040"/>
          <a:ext cx="1760063" cy="16748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0157A-1CFE-47AD-BA24-D487C67E1499}">
      <dsp:nvSpPr>
        <dsp:cNvPr id="0" name=""/>
        <dsp:cNvSpPr/>
      </dsp:nvSpPr>
      <dsp:spPr>
        <a:xfrm>
          <a:off x="962621" y="689310"/>
          <a:ext cx="1285279" cy="1434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6D8F1-1DCC-433D-BA34-D90BCD4E04DB}">
      <dsp:nvSpPr>
        <dsp:cNvPr id="0" name=""/>
        <dsp:cNvSpPr/>
      </dsp:nvSpPr>
      <dsp:spPr>
        <a:xfrm>
          <a:off x="569079" y="2432297"/>
          <a:ext cx="2072362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This graph shows clearly the correlation between Calories and the time people spend on activities</a:t>
          </a:r>
        </a:p>
      </dsp:txBody>
      <dsp:txXfrm>
        <a:off x="569079" y="2432297"/>
        <a:ext cx="2072362" cy="1350000"/>
      </dsp:txXfrm>
    </dsp:sp>
    <dsp:sp modelId="{B5ABCEA0-D737-4593-8E91-A54985FA40AA}">
      <dsp:nvSpPr>
        <dsp:cNvPr id="0" name=""/>
        <dsp:cNvSpPr/>
      </dsp:nvSpPr>
      <dsp:spPr>
        <a:xfrm>
          <a:off x="3142228" y="569802"/>
          <a:ext cx="1796116" cy="16718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2409E-F3F3-4D20-AC3D-24D02308AC99}">
      <dsp:nvSpPr>
        <dsp:cNvPr id="0" name=""/>
        <dsp:cNvSpPr/>
      </dsp:nvSpPr>
      <dsp:spPr>
        <a:xfrm>
          <a:off x="3467539" y="759649"/>
          <a:ext cx="1145494" cy="1292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BEEAA-016E-4017-ADAB-AE12F6F74753}">
      <dsp:nvSpPr>
        <dsp:cNvPr id="0" name=""/>
        <dsp:cNvSpPr/>
      </dsp:nvSpPr>
      <dsp:spPr>
        <a:xfrm>
          <a:off x="3004105" y="2431535"/>
          <a:ext cx="2072362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You can see how the calories change whenever people use to do more activities</a:t>
          </a:r>
        </a:p>
      </dsp:txBody>
      <dsp:txXfrm>
        <a:off x="3004105" y="2431535"/>
        <a:ext cx="2072362" cy="1350000"/>
      </dsp:txXfrm>
    </dsp:sp>
    <dsp:sp modelId="{726D9632-1762-46A3-AD19-2B876CF712C8}">
      <dsp:nvSpPr>
        <dsp:cNvPr id="0" name=""/>
        <dsp:cNvSpPr/>
      </dsp:nvSpPr>
      <dsp:spPr>
        <a:xfrm>
          <a:off x="5594396" y="583395"/>
          <a:ext cx="1761833" cy="16174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CF818-3574-4279-A979-1AFDF84A6449}">
      <dsp:nvSpPr>
        <dsp:cNvPr id="0" name=""/>
        <dsp:cNvSpPr/>
      </dsp:nvSpPr>
      <dsp:spPr>
        <a:xfrm>
          <a:off x="5866955" y="697292"/>
          <a:ext cx="1216714" cy="13896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F8B41-3FD3-40B5-BD1E-FDAF3956D869}">
      <dsp:nvSpPr>
        <dsp:cNvPr id="0" name=""/>
        <dsp:cNvSpPr/>
      </dsp:nvSpPr>
      <dsp:spPr>
        <a:xfrm>
          <a:off x="5439131" y="2417942"/>
          <a:ext cx="2072362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At the beginning the graph shows the people who lost the least</a:t>
          </a:r>
        </a:p>
      </dsp:txBody>
      <dsp:txXfrm>
        <a:off x="5439131" y="2417942"/>
        <a:ext cx="2072362" cy="1350000"/>
      </dsp:txXfrm>
    </dsp:sp>
    <dsp:sp modelId="{4B0BA7B5-EB2C-456B-A450-28C19C9FB331}">
      <dsp:nvSpPr>
        <dsp:cNvPr id="0" name=""/>
        <dsp:cNvSpPr/>
      </dsp:nvSpPr>
      <dsp:spPr>
        <a:xfrm>
          <a:off x="8037771" y="580996"/>
          <a:ext cx="1745134" cy="16270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F668C-716D-4F15-A1A7-0C7E285E1617}">
      <dsp:nvSpPr>
        <dsp:cNvPr id="0" name=""/>
        <dsp:cNvSpPr/>
      </dsp:nvSpPr>
      <dsp:spPr>
        <a:xfrm>
          <a:off x="8275162" y="807598"/>
          <a:ext cx="1270351" cy="11738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82185-FE7B-4ED5-9AA1-C65C9A0ED2CD}">
      <dsp:nvSpPr>
        <dsp:cNvPr id="0" name=""/>
        <dsp:cNvSpPr/>
      </dsp:nvSpPr>
      <dsp:spPr>
        <a:xfrm>
          <a:off x="7874157" y="2420341"/>
          <a:ext cx="2072362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The conclusion is that the more people exercise, the more calories they loose</a:t>
          </a:r>
        </a:p>
      </dsp:txBody>
      <dsp:txXfrm>
        <a:off x="7874157" y="2420341"/>
        <a:ext cx="2072362" cy="135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5007A-39E0-4806-9DA0-6C9850C577FE}">
      <dsp:nvSpPr>
        <dsp:cNvPr id="0" name=""/>
        <dsp:cNvSpPr/>
      </dsp:nvSpPr>
      <dsp:spPr>
        <a:xfrm>
          <a:off x="4526336" y="2212390"/>
          <a:ext cx="2812044" cy="2432532"/>
        </a:xfrm>
        <a:prstGeom prst="hexagon">
          <a:avLst>
            <a:gd name="adj" fmla="val 28570"/>
            <a:gd name="vf" fmla="val 11547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Ideas and solutions for our product</a:t>
          </a:r>
        </a:p>
      </dsp:txBody>
      <dsp:txXfrm>
        <a:off x="4992331" y="2615495"/>
        <a:ext cx="1880054" cy="1626322"/>
      </dsp:txXfrm>
    </dsp:sp>
    <dsp:sp modelId="{799B47F4-3B44-49D9-B867-BE49E99ABC25}">
      <dsp:nvSpPr>
        <dsp:cNvPr id="0" name=""/>
        <dsp:cNvSpPr/>
      </dsp:nvSpPr>
      <dsp:spPr>
        <a:xfrm>
          <a:off x="6287217" y="1048588"/>
          <a:ext cx="1060976" cy="91417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8559C-F166-4F11-ADAF-4CA3BB4A3AE0}">
      <dsp:nvSpPr>
        <dsp:cNvPr id="0" name=""/>
        <dsp:cNvSpPr/>
      </dsp:nvSpPr>
      <dsp:spPr>
        <a:xfrm>
          <a:off x="4785366" y="0"/>
          <a:ext cx="2304450" cy="1993620"/>
        </a:xfrm>
        <a:prstGeom prst="hexagon">
          <a:avLst>
            <a:gd name="adj" fmla="val 28570"/>
            <a:gd name="vf" fmla="val 115470"/>
          </a:avLst>
        </a:prstGeom>
        <a:solidFill>
          <a:srgbClr val="1111F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 system which values your activity time and tells you when to implement breaks </a:t>
          </a:r>
          <a:r>
            <a:rPr lang="en-US" sz="1600" kern="1200">
              <a:solidFill>
                <a:schemeClr val="tx1"/>
              </a:solidFill>
            </a:rPr>
            <a:t>and for how long.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167263" y="330385"/>
        <a:ext cx="1540656" cy="1332850"/>
      </dsp:txXfrm>
    </dsp:sp>
    <dsp:sp modelId="{F9FD7CAF-7A47-4B38-A978-6E0FEA81DD39}">
      <dsp:nvSpPr>
        <dsp:cNvPr id="0" name=""/>
        <dsp:cNvSpPr/>
      </dsp:nvSpPr>
      <dsp:spPr>
        <a:xfrm>
          <a:off x="7525458" y="2757601"/>
          <a:ext cx="1060976" cy="91417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F667B-92D6-4DAD-8B76-3F174FE2EA5D}">
      <dsp:nvSpPr>
        <dsp:cNvPr id="0" name=""/>
        <dsp:cNvSpPr/>
      </dsp:nvSpPr>
      <dsp:spPr>
        <a:xfrm>
          <a:off x="6898815" y="1226210"/>
          <a:ext cx="2304450" cy="1993620"/>
        </a:xfrm>
        <a:prstGeom prst="hexagon">
          <a:avLst>
            <a:gd name="adj" fmla="val 28570"/>
            <a:gd name="vf" fmla="val 11547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By tracking the time, the device can produce suggestions how to use the time better and how to improve time management  </a:t>
          </a:r>
        </a:p>
      </dsp:txBody>
      <dsp:txXfrm>
        <a:off x="7280712" y="1556595"/>
        <a:ext cx="1540656" cy="1332850"/>
      </dsp:txXfrm>
    </dsp:sp>
    <dsp:sp modelId="{419DB790-579D-478F-A919-5CACA02CAF69}">
      <dsp:nvSpPr>
        <dsp:cNvPr id="0" name=""/>
        <dsp:cNvSpPr/>
      </dsp:nvSpPr>
      <dsp:spPr>
        <a:xfrm>
          <a:off x="6665296" y="4686757"/>
          <a:ext cx="1060976" cy="91417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63D14-CF97-4FBF-A520-544100300287}">
      <dsp:nvSpPr>
        <dsp:cNvPr id="0" name=""/>
        <dsp:cNvSpPr/>
      </dsp:nvSpPr>
      <dsp:spPr>
        <a:xfrm>
          <a:off x="6898815" y="3636797"/>
          <a:ext cx="2304450" cy="1993620"/>
        </a:xfrm>
        <a:prstGeom prst="hexagon">
          <a:avLst>
            <a:gd name="adj" fmla="val 28570"/>
            <a:gd name="vf" fmla="val 11547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Having a system implemented, which can differentiate between productive and unproductive time</a:t>
          </a:r>
        </a:p>
      </dsp:txBody>
      <dsp:txXfrm>
        <a:off x="7280712" y="3967182"/>
        <a:ext cx="1540656" cy="1332850"/>
      </dsp:txXfrm>
    </dsp:sp>
    <dsp:sp modelId="{E842658E-91A0-48F4-B648-B97941BA9EDC}">
      <dsp:nvSpPr>
        <dsp:cNvPr id="0" name=""/>
        <dsp:cNvSpPr/>
      </dsp:nvSpPr>
      <dsp:spPr>
        <a:xfrm>
          <a:off x="4531569" y="4887010"/>
          <a:ext cx="1060976" cy="91417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51A2C-A461-48DF-A82A-61A1D6DC65B4}">
      <dsp:nvSpPr>
        <dsp:cNvPr id="0" name=""/>
        <dsp:cNvSpPr/>
      </dsp:nvSpPr>
      <dsp:spPr>
        <a:xfrm>
          <a:off x="4785366" y="4864379"/>
          <a:ext cx="2304450" cy="1993620"/>
        </a:xfrm>
        <a:prstGeom prst="hexagon">
          <a:avLst>
            <a:gd name="adj" fmla="val 28570"/>
            <a:gd name="vf" fmla="val 11547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Being able to track records of being asleep, productive time and unproductive time </a:t>
          </a:r>
        </a:p>
      </dsp:txBody>
      <dsp:txXfrm>
        <a:off x="5167263" y="5194764"/>
        <a:ext cx="1540656" cy="1332850"/>
      </dsp:txXfrm>
    </dsp:sp>
    <dsp:sp modelId="{E627CDC6-2B31-46D4-A64F-3945D9DD1C49}">
      <dsp:nvSpPr>
        <dsp:cNvPr id="0" name=""/>
        <dsp:cNvSpPr/>
      </dsp:nvSpPr>
      <dsp:spPr>
        <a:xfrm>
          <a:off x="3273050" y="3178682"/>
          <a:ext cx="1060976" cy="91417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0D068-D52C-47D8-81F9-9ED5D7FD901F}">
      <dsp:nvSpPr>
        <dsp:cNvPr id="0" name=""/>
        <dsp:cNvSpPr/>
      </dsp:nvSpPr>
      <dsp:spPr>
        <a:xfrm>
          <a:off x="2639971" y="3631221"/>
          <a:ext cx="2348719" cy="2007516"/>
        </a:xfrm>
        <a:prstGeom prst="hexagon">
          <a:avLst>
            <a:gd name="adj" fmla="val 2857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We can improve the system, so it is able to track the calories and the weight. Therefore, giving further suggestions how to keep it up</a:t>
          </a:r>
        </a:p>
      </dsp:txBody>
      <dsp:txXfrm>
        <a:off x="3026880" y="3961923"/>
        <a:ext cx="1574901" cy="1346112"/>
      </dsp:txXfrm>
    </dsp:sp>
    <dsp:sp modelId="{383DA595-D61F-46F5-971F-6E9DB9C7410C}">
      <dsp:nvSpPr>
        <dsp:cNvPr id="0" name=""/>
        <dsp:cNvSpPr/>
      </dsp:nvSpPr>
      <dsp:spPr>
        <a:xfrm>
          <a:off x="2662105" y="1223467"/>
          <a:ext cx="2304450" cy="199362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Let the system being able to share data with others near you, who share the same goals as you</a:t>
          </a:r>
        </a:p>
      </dsp:txBody>
      <dsp:txXfrm>
        <a:off x="3044002" y="1553852"/>
        <a:ext cx="1540656" cy="1332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A8BA4-9CD6-4609-B52F-B7CF26F8B3B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03861-7080-40C9-9E74-F262162F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07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9A12-0C3E-4A15-A6D6-E6A724480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838D9-1A86-4FE1-B44D-10293A5CD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F2A59-73B7-483B-8A72-F24E7248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A75E-8AEA-41EA-A3D5-7B1E85A5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17780-DDC8-4C57-A219-09C19D77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1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364A-2423-4D92-990C-6F0E467F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CDEF1-3BB5-4272-AD11-7233EDCF3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15BD-FAD6-4567-943B-17DE7526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9293-A876-4BC6-84BE-3747217E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CD396-48FA-4C79-9FA7-FADBF886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2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9CD00-655E-42F9-B687-963B72035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FEB14-7881-4FFF-8473-E9F4883E2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21C1-B792-40D4-9A7D-4A2C845B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A2F6C-B7D8-4155-9F25-BD2C62A0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218F-2002-4374-8405-EBEEA7BC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56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95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7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52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7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7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B282-57CE-4158-BC47-34EFDB98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A76C-FC27-4274-AA15-8B62E752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7C52E-335A-4659-B22F-B239F715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CAAE-9FA3-4FC1-8E58-A1694B58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C40B-72A4-4AD9-87A3-2604B625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6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1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46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0200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864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87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48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40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8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9169-5E03-41F4-85AC-9DD15085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1E24-F9AD-4972-B0A6-2B7E961D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50177-6EF1-4066-A5D4-4EC77472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012F-22D3-48C1-924B-5DA792E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7DE55-589E-437E-BE48-62DE1E8B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DC61-F830-46CF-8786-85132B10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92ED-69EC-4574-8E2B-A2166A40B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2C28B-8496-4E1A-8040-F7803D5E6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7BBE4-64F8-4533-872B-C48437BD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DD0C4-EF34-4905-AF8C-62EDBE51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12D86-3F4E-4933-9F26-3CD1E311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1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3DD3-16DF-4F6D-83EB-085C46FF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C6DC-25D4-4601-AF25-B5DF00E40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15AD4-9B00-4B85-AD29-75675619D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7ABDB-6849-47E8-AE35-C8F33FC6D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96A9D-FE5D-422F-83C5-0E7CDB26B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AB90A-01D4-4BE6-A71C-970C099B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6E45E-E6B4-42AC-AF5A-4304822F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C9132-D25C-48CA-ADDE-9E86ACD0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2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CAB0-1455-4017-8640-C1E611DB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2525D-ACBA-46F6-AC57-FC279952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CD4D3-68ED-489B-AB88-4538F662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B63BA-EC45-404F-87A8-177C6FF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7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318F4-3633-4862-A608-F887D60E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545FA-5C1B-44F9-8F2C-1E323A98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FC9EA-2E68-4DD3-88A8-2F5D1CDC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1094-2116-448B-B519-5E8FD0E0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D0E26-283B-49ED-ADB0-8B5CBBFB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33EF0-AADC-4782-9951-EB450CD3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DA186-6455-44F5-B11D-36A0FB9B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3B54F-D6EB-44CC-9E5F-7699EFC9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5D4-D7DA-44C4-8FD2-B03983A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1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05A7-FCCF-443E-ACBC-566FD435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DBEBC-6462-430F-9E29-E5B3E6267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3D461-EF1A-49AE-9668-C46C5BFD0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8369B-AF68-4071-A61F-E8825423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9246E-C719-4F1A-9573-F5184A92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BE2E7-F7BF-4C2B-8C33-D2499484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0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94170-5265-4F00-8391-96C6BDA4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F9F4F-75D4-440E-B2A9-8E67A4A60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E2D3F-6022-433C-82EA-ED416BD6D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52F3-1206-4932-83DF-CA0AD8AAB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421C0-E132-4483-B7C8-47DB34C12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6823B-F5A5-4D06-B9A3-8E45EAD1865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450E26-097E-4AB2-AA7E-63CCC8AA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0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rashnic/fitbit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ter, outdoor, sky, sunset&#10;&#10;Description automatically generated">
            <a:extLst>
              <a:ext uri="{FF2B5EF4-FFF2-40B4-BE49-F238E27FC236}">
                <a16:creationId xmlns:a16="http://schemas.microsoft.com/office/drawing/2014/main" id="{77EB0039-F57B-4C5F-A0E2-F2A262A03A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1" t="9091" r="169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1EBD7-0221-4304-A72A-2006E102B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6397604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7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Bellabeat</a:t>
            </a:r>
            <a:br>
              <a:rPr lang="en-US" sz="4800" dirty="0"/>
            </a:b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b="1" i="1" u="sng" dirty="0"/>
              <a:t>Urban Leaf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81E84-E152-4ADB-A5BA-0FDD6518B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176515"/>
          </a:xfrm>
        </p:spPr>
        <p:txBody>
          <a:bodyPr>
            <a:normAutofit/>
          </a:bodyPr>
          <a:lstStyle/>
          <a:p>
            <a:pPr algn="l"/>
            <a:r>
              <a:rPr lang="en-US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Study: How Can a Wellness Technology Company Play It Smart?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379D2E7-BCD3-44F8-ADAE-153DBA981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34" y="1663331"/>
            <a:ext cx="2667000" cy="3204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40D17A-7B11-4D55-BC7C-934CA7FF1A08}"/>
              </a:ext>
            </a:extLst>
          </p:cNvPr>
          <p:cNvSpPr txBox="1"/>
          <p:nvPr/>
        </p:nvSpPr>
        <p:spPr>
          <a:xfrm>
            <a:off x="10670216" y="6247167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uhaus 93" panose="04030905020B02020C02" pitchFamily="82" charset="0"/>
              </a:rPr>
              <a:t>Nikita Voth</a:t>
            </a:r>
          </a:p>
          <a:p>
            <a:r>
              <a:rPr lang="en-US" sz="1600" dirty="0">
                <a:solidFill>
                  <a:schemeClr val="bg1"/>
                </a:solidFill>
                <a:latin typeface="Brush Script MT" panose="03060802040406070304" pitchFamily="66" charset="0"/>
              </a:rPr>
              <a:t>10.08.2021</a:t>
            </a:r>
          </a:p>
        </p:txBody>
      </p:sp>
    </p:spTree>
    <p:extLst>
      <p:ext uri="{BB962C8B-B14F-4D97-AF65-F5344CB8AC3E}">
        <p14:creationId xmlns:p14="http://schemas.microsoft.com/office/powerpoint/2010/main" val="542664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0836A-9F42-4FD4-8605-65213AED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Relationship between activity and weight</a:t>
            </a:r>
            <a:endParaRPr lang="en-US" sz="4400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01F62854-A4D3-4641-8FBD-02738E7AA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27" y="1489425"/>
            <a:ext cx="7331673" cy="47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7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1" name="Freeform: Shape 15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16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5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6" name="Freeform: Shape 23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4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5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7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31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2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55D20F-F55C-4292-AA37-C44928631439}"/>
              </a:ext>
            </a:extLst>
          </p:cNvPr>
          <p:cNvSpPr txBox="1"/>
          <p:nvPr/>
        </p:nvSpPr>
        <p:spPr>
          <a:xfrm>
            <a:off x="864180" y="2217212"/>
            <a:ext cx="4974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graph is showing how much people weight and their activity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line starts from 110 and goes down significantly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People who start doing activities losing weight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There is a constant number of people doing a lot activities and are overweight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the top left there are a lot of people who do not exercise and are obese  </a:t>
            </a:r>
          </a:p>
        </p:txBody>
      </p:sp>
    </p:spTree>
    <p:extLst>
      <p:ext uri="{BB962C8B-B14F-4D97-AF65-F5344CB8AC3E}">
        <p14:creationId xmlns:p14="http://schemas.microsoft.com/office/powerpoint/2010/main" val="376704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60C7371-EBF4-4170-993F-5AAF0682F6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2278035"/>
              </p:ext>
            </p:extLst>
          </p:nvPr>
        </p:nvGraphicFramePr>
        <p:xfrm>
          <a:off x="0" y="0"/>
          <a:ext cx="1184323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8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670F0-B3D5-45B5-9E58-E8275813C75D}"/>
              </a:ext>
            </a:extLst>
          </p:cNvPr>
          <p:cNvSpPr txBox="1"/>
          <p:nvPr/>
        </p:nvSpPr>
        <p:spPr>
          <a:xfrm>
            <a:off x="1370135" y="96714"/>
            <a:ext cx="9451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fornian FB" panose="0207040306080B030204" pitchFamily="18" charset="0"/>
              </a:rPr>
              <a:t>Thank you for your  time and attention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82D043-C48B-408A-9D3F-13DF54A562ED}"/>
              </a:ext>
            </a:extLst>
          </p:cNvPr>
          <p:cNvSpPr txBox="1"/>
          <p:nvPr/>
        </p:nvSpPr>
        <p:spPr>
          <a:xfrm>
            <a:off x="1547445" y="6409485"/>
            <a:ext cx="520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FitBit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Fitness Tracker Data | Kaggle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0DD67-DDFE-4F58-A3DB-A697D648E5EE}"/>
              </a:ext>
            </a:extLst>
          </p:cNvPr>
          <p:cNvSpPr txBox="1"/>
          <p:nvPr/>
        </p:nvSpPr>
        <p:spPr>
          <a:xfrm>
            <a:off x="6989884" y="6471040"/>
            <a:ext cx="429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was made available through “Mobius”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89886-3A2E-43F7-BEE8-CEB751AB6DBF}"/>
              </a:ext>
            </a:extLst>
          </p:cNvPr>
          <p:cNvSpPr txBox="1"/>
          <p:nvPr/>
        </p:nvSpPr>
        <p:spPr>
          <a:xfrm>
            <a:off x="2949819" y="1151792"/>
            <a:ext cx="760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fornian FB" panose="0207040306080B030204" pitchFamily="18" charset="0"/>
              </a:rPr>
              <a:t>For my data cleaning, preparing, processing and analyzing, I used Spreadsheets(Excel), R programming language, and PowerPoint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F00BD-6C3F-4B3B-B648-22EBC90D1F67}"/>
              </a:ext>
            </a:extLst>
          </p:cNvPr>
          <p:cNvSpPr txBox="1"/>
          <p:nvPr/>
        </p:nvSpPr>
        <p:spPr>
          <a:xfrm>
            <a:off x="4237892" y="10348526"/>
            <a:ext cx="7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F356B6-0CF5-4E38-B272-2742DCD6FBB0}"/>
              </a:ext>
            </a:extLst>
          </p:cNvPr>
          <p:cNvSpPr txBox="1"/>
          <p:nvPr/>
        </p:nvSpPr>
        <p:spPr>
          <a:xfrm>
            <a:off x="1547445" y="6209563"/>
            <a:ext cx="7378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RStudio Team (2021). RStudio: Integrated Development Environment for R. RStudio, PBC, Boston, MA URL http://www.rstudio.com/.</a:t>
            </a:r>
          </a:p>
        </p:txBody>
      </p:sp>
    </p:spTree>
    <p:extLst>
      <p:ext uri="{BB962C8B-B14F-4D97-AF65-F5344CB8AC3E}">
        <p14:creationId xmlns:p14="http://schemas.microsoft.com/office/powerpoint/2010/main" val="26117009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AD661-94A9-4BE4-B3C7-6C6E373A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90" y="2100388"/>
            <a:ext cx="3997834" cy="35805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n-lt"/>
              </a:rPr>
              <a:t>Comparison between activity and non-activity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4AA36999-4801-42D1-B342-66BC6340F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995132"/>
            <a:ext cx="7343775" cy="536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6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orking space background">
            <a:extLst>
              <a:ext uri="{FF2B5EF4-FFF2-40B4-BE49-F238E27FC236}">
                <a16:creationId xmlns:a16="http://schemas.microsoft.com/office/drawing/2014/main" id="{E55133FC-0D58-49ED-B494-214690268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18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62649-BBA8-4794-B881-428E56445F04}"/>
              </a:ext>
            </a:extLst>
          </p:cNvPr>
          <p:cNvSpPr txBox="1"/>
          <p:nvPr/>
        </p:nvSpPr>
        <p:spPr>
          <a:xfrm>
            <a:off x="371094" y="2571496"/>
            <a:ext cx="3438906" cy="3353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The graph shows the relationship between participants working out and their sitting time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It shows that people spend less time sitting, when the effort to do activities is high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On the contrary: People spend more time sitting, when the number of activities goes down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The conclusion is, that the more time people spend on activities, the less time they spend sitting</a:t>
            </a:r>
          </a:p>
        </p:txBody>
      </p:sp>
    </p:spTree>
    <p:extLst>
      <p:ext uri="{BB962C8B-B14F-4D97-AF65-F5344CB8AC3E}">
        <p14:creationId xmlns:p14="http://schemas.microsoft.com/office/powerpoint/2010/main" val="2655763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42">
            <a:extLst>
              <a:ext uri="{FF2B5EF4-FFF2-40B4-BE49-F238E27FC236}">
                <a16:creationId xmlns:a16="http://schemas.microsoft.com/office/drawing/2014/main" id="{CC09AFE8-9934-40C0-A058-4008A3B1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52" name="Group 43">
              <a:extLst>
                <a:ext uri="{FF2B5EF4-FFF2-40B4-BE49-F238E27FC236}">
                  <a16:creationId xmlns:a16="http://schemas.microsoft.com/office/drawing/2014/main" id="{23588ED6-49C5-4EAF-BBCE-DB6B418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149B80A-4A62-4495-AE87-F32755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38C3DC5-5887-49A9-AABB-A9772488F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44">
              <a:extLst>
                <a:ext uri="{FF2B5EF4-FFF2-40B4-BE49-F238E27FC236}">
                  <a16:creationId xmlns:a16="http://schemas.microsoft.com/office/drawing/2014/main" id="{5BD695E1-00AC-49AE-93BF-22000734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721D808-B8BC-4568-A927-12BC276FB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B2886F6-DE07-47C7-840F-22CD86C0D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5431B6C6-3F70-4538-AF23-446B0C01F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0" y="1498599"/>
            <a:ext cx="5260975" cy="329693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DCB39-1F29-4F33-844F-DC889FFB6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0957" y="1783593"/>
            <a:ext cx="4391024" cy="2454300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400" dirty="0">
                <a:solidFill>
                  <a:schemeClr val="bg1">
                    <a:alpha val="80000"/>
                  </a:schemeClr>
                </a:solidFill>
              </a:rPr>
              <a:t>Activity and calories</a:t>
            </a:r>
          </a:p>
        </p:txBody>
      </p:sp>
    </p:spTree>
    <p:extLst>
      <p:ext uri="{BB962C8B-B14F-4D97-AF65-F5344CB8AC3E}">
        <p14:creationId xmlns:p14="http://schemas.microsoft.com/office/powerpoint/2010/main" val="19906680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946D1-AA6B-4713-84AE-6CBE9BC77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232" b="635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76FAD433-C280-4387-A5EE-030DD5A76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9585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3006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19F50-BF3B-4D24-907C-05543E62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10" y="1610363"/>
            <a:ext cx="3200400" cy="312869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latin typeface="+mn-lt"/>
              </a:rPr>
              <a:t>Time duration spent in bed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B5154B2A-3E1E-425F-B1CC-9881E0AA2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2" y="798147"/>
            <a:ext cx="8148045" cy="52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3A013-4F88-45A7-BAD3-DF8393B2AC67}"/>
              </a:ext>
            </a:extLst>
          </p:cNvPr>
          <p:cNvSpPr txBox="1"/>
          <p:nvPr/>
        </p:nvSpPr>
        <p:spPr>
          <a:xfrm>
            <a:off x="5211448" y="706508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scatter plot is almost constantly linear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There are some dots which deviate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Most of the people spend a little bit more time laying in bed after waking up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Some lay in bed after being awake longer than the majority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top right corner of the graph shows a minority of people who spend much more time laying in bed after waking up </a:t>
            </a: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22374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321BF-8803-428C-80B7-F1A6E916B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5246" y="321729"/>
            <a:ext cx="8609047" cy="700861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3200" dirty="0"/>
              <a:t>Relationship between sleeping time and activity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C3697AD-5C1E-4174-B848-848190212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08" y="1347643"/>
            <a:ext cx="8543192" cy="551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42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ristwatch face">
            <a:extLst>
              <a:ext uri="{FF2B5EF4-FFF2-40B4-BE49-F238E27FC236}">
                <a16:creationId xmlns:a16="http://schemas.microsoft.com/office/drawing/2014/main" id="{A8E79E30-333A-485E-ADC1-64252912A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D5CAD-430B-482B-B0D9-7C5CE059237F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graph shows how much people sleep and the result of their activity time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see how the line goes down whenever people use to exercise more.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Therefore, the sleep duration goes down, the time and amount of activity goes up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At the end of the graph, you can see how the line goes up again.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Conclusion: The more time people do activities, the less time they sleep</a:t>
            </a:r>
          </a:p>
        </p:txBody>
      </p:sp>
    </p:spTree>
    <p:extLst>
      <p:ext uri="{BB962C8B-B14F-4D97-AF65-F5344CB8AC3E}">
        <p14:creationId xmlns:p14="http://schemas.microsoft.com/office/powerpoint/2010/main" val="1333067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566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Bauhaus 93</vt:lpstr>
      <vt:lpstr>Brush Script MT</vt:lpstr>
      <vt:lpstr>Calibri</vt:lpstr>
      <vt:lpstr>Calibri Light</vt:lpstr>
      <vt:lpstr>Californian FB</vt:lpstr>
      <vt:lpstr>Century Gothic</vt:lpstr>
      <vt:lpstr>Wingdings 3</vt:lpstr>
      <vt:lpstr>Office Theme</vt:lpstr>
      <vt:lpstr>Wisp</vt:lpstr>
      <vt:lpstr>Bellabeat   Urban Leaf</vt:lpstr>
      <vt:lpstr>Comparison between activity and non-activity   </vt:lpstr>
      <vt:lpstr>PowerPoint Presentation</vt:lpstr>
      <vt:lpstr>PowerPoint Presentation</vt:lpstr>
      <vt:lpstr>PowerPoint Presentation</vt:lpstr>
      <vt:lpstr>Time duration spent in bed </vt:lpstr>
      <vt:lpstr>PowerPoint Presentation</vt:lpstr>
      <vt:lpstr>PowerPoint Presentation</vt:lpstr>
      <vt:lpstr>PowerPoint Presentation</vt:lpstr>
      <vt:lpstr>Relationship between activity and weight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   Urban Leaf</dc:title>
  <dc:creator>Nikita Voth</dc:creator>
  <cp:lastModifiedBy>Nikita Voth</cp:lastModifiedBy>
  <cp:revision>17</cp:revision>
  <dcterms:created xsi:type="dcterms:W3CDTF">2021-10-08T14:48:23Z</dcterms:created>
  <dcterms:modified xsi:type="dcterms:W3CDTF">2021-10-08T21:31:02Z</dcterms:modified>
</cp:coreProperties>
</file>