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64" autoAdjust="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8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2C49-BB21-47C5-BD6D-2A7AD83494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25D0-9A3F-4B52-976D-A71E7B68C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Python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by Daniel Felizardo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8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Interpreted by the Python interpreter</a:t>
            </a:r>
          </a:p>
          <a:p>
            <a:r>
              <a:rPr lang="en-US" dirty="0" smtClean="0"/>
              <a:t>Not a compiled language</a:t>
            </a:r>
          </a:p>
          <a:p>
            <a:r>
              <a:rPr lang="en-US" dirty="0" smtClean="0"/>
              <a:t>Built on C/C++</a:t>
            </a:r>
            <a:endParaRPr lang="en-US" dirty="0"/>
          </a:p>
        </p:txBody>
      </p:sp>
      <p:pic>
        <p:nvPicPr>
          <p:cNvPr id="1026" name="Picture 2" descr="http://www.xda-developers.com/wp-content/uploads/2013/12/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9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not strongly typed</a:t>
            </a:r>
          </a:p>
          <a:p>
            <a:r>
              <a:rPr lang="en-US" dirty="0" smtClean="0"/>
              <a:t>Strings delimited by either “..”or ‘..’</a:t>
            </a:r>
          </a:p>
          <a:p>
            <a:r>
              <a:rPr lang="en-US" dirty="0" smtClean="0"/>
              <a:t>Ex.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Myvariable</a:t>
            </a:r>
            <a:r>
              <a:rPr lang="en-US" dirty="0" smtClean="0"/>
              <a:t> = 10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Myvariable</a:t>
            </a:r>
            <a:r>
              <a:rPr lang="en-US" dirty="0" smtClean="0"/>
              <a:t> = “Dan”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1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array-like containers in python</a:t>
            </a:r>
          </a:p>
          <a:p>
            <a:r>
              <a:rPr lang="en-US" dirty="0" smtClean="0"/>
              <a:t>They are highly customizable, allowing for appending, removing, sorting, etc.</a:t>
            </a:r>
          </a:p>
          <a:p>
            <a:r>
              <a:rPr lang="en-US" dirty="0" smtClean="0"/>
              <a:t>Ex</a:t>
            </a:r>
            <a:br>
              <a:rPr lang="en-US" dirty="0" smtClean="0"/>
            </a:br>
            <a:r>
              <a:rPr lang="en-US" dirty="0" smtClean="0"/>
              <a:t>	cars = [“Volvo”, “BMW”, “Honda”]</a:t>
            </a:r>
            <a:br>
              <a:rPr lang="en-US" dirty="0" smtClean="0"/>
            </a:br>
            <a:r>
              <a:rPr lang="en-US" dirty="0" smtClean="0"/>
              <a:t>	car = [] #Empty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1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– Value Stores</a:t>
            </a:r>
          </a:p>
          <a:p>
            <a:r>
              <a:rPr lang="en-US" dirty="0" smtClean="0"/>
              <a:t>Keys must be a primitive type</a:t>
            </a:r>
          </a:p>
          <a:p>
            <a:r>
              <a:rPr lang="en-US" dirty="0" smtClean="0"/>
              <a:t>Ex.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Dictionary = {}</a:t>
            </a:r>
            <a:br>
              <a:rPr lang="en-US" dirty="0" smtClean="0"/>
            </a:br>
            <a:r>
              <a:rPr lang="en-US" dirty="0" smtClean="0"/>
              <a:t>	Dictionary[“bed”] = “Where people sleep”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one to define a custom type</a:t>
            </a:r>
          </a:p>
          <a:p>
            <a:r>
              <a:rPr lang="en-US" dirty="0" smtClean="0"/>
              <a:t>Has functions and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function is a snippet of code that can be called at will</a:t>
            </a:r>
          </a:p>
          <a:p>
            <a:r>
              <a:rPr lang="en-US" dirty="0" smtClean="0"/>
              <a:t>No return type needs to be defined </a:t>
            </a:r>
          </a:p>
          <a:p>
            <a:r>
              <a:rPr lang="en-US" dirty="0" smtClean="0"/>
              <a:t>Can take any number of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Basic Python One</vt:lpstr>
      <vt:lpstr>Scripting Language</vt:lpstr>
      <vt:lpstr>Variables</vt:lpstr>
      <vt:lpstr>Lists</vt:lpstr>
      <vt:lpstr>Dictionaries</vt:lpstr>
      <vt:lpstr>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Daniel Felizardo</dc:creator>
  <cp:lastModifiedBy>Daniel Felizardo</cp:lastModifiedBy>
  <cp:revision>3</cp:revision>
  <dcterms:created xsi:type="dcterms:W3CDTF">2014-04-17T22:46:29Z</dcterms:created>
  <dcterms:modified xsi:type="dcterms:W3CDTF">2014-04-17T23:19:16Z</dcterms:modified>
</cp:coreProperties>
</file>