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76" r:id="rId3"/>
    <p:sldId id="378" r:id="rId4"/>
    <p:sldId id="302" r:id="rId5"/>
    <p:sldId id="356" r:id="rId6"/>
    <p:sldId id="360" r:id="rId7"/>
    <p:sldId id="361" r:id="rId8"/>
    <p:sldId id="362" r:id="rId9"/>
    <p:sldId id="363" r:id="rId10"/>
    <p:sldId id="357" r:id="rId11"/>
    <p:sldId id="364" r:id="rId12"/>
    <p:sldId id="379" r:id="rId13"/>
    <p:sldId id="380" r:id="rId14"/>
    <p:sldId id="365" r:id="rId15"/>
    <p:sldId id="381" r:id="rId16"/>
    <p:sldId id="385" r:id="rId17"/>
    <p:sldId id="382" r:id="rId18"/>
    <p:sldId id="386" r:id="rId19"/>
    <p:sldId id="387" r:id="rId20"/>
    <p:sldId id="388" r:id="rId21"/>
    <p:sldId id="389" r:id="rId22"/>
    <p:sldId id="390" r:id="rId23"/>
    <p:sldId id="392" r:id="rId24"/>
    <p:sldId id="383" r:id="rId25"/>
    <p:sldId id="393" r:id="rId26"/>
    <p:sldId id="394" r:id="rId27"/>
    <p:sldId id="395" r:id="rId28"/>
    <p:sldId id="384" r:id="rId29"/>
  </p:sldIdLst>
  <p:sldSz cx="9144000" cy="5143500" type="screen16x9"/>
  <p:notesSz cx="6858000" cy="9144000"/>
  <p:embeddedFontLst>
    <p:embeddedFont>
      <p:font typeface="Sniglet" panose="020B0604020202020204" charset="0"/>
      <p:regular r:id="rId32"/>
    </p:embeddedFont>
    <p:embeddedFont>
      <p:font typeface="Dosis" panose="020B0604020202020204" charset="0"/>
      <p:regular r:id="rId33"/>
      <p:bold r:id="rId34"/>
    </p:embeddedFont>
    <p:embeddedFont>
      <p:font typeface="Bahnschrift Light Condensed" panose="020B0502040204020203" pitchFamily="34" charset="0"/>
      <p:regular r:id="rId35"/>
    </p:embeddedFont>
    <p:embeddedFont>
      <p:font typeface="Brush Script MT" panose="03060802040406070304" pitchFamily="66" charset="0"/>
      <p:italic r:id="rId36"/>
    </p:embeddedFont>
    <p:embeddedFont>
      <p:font typeface="Adobe Devanagari" panose="02040503050201020203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3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ntoku-linux.com/about-santok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Santoku</a:t>
            </a:r>
            <a:r>
              <a:rPr lang="en-US" dirty="0" smtClean="0"/>
              <a:t> Linux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Extension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9" y="712166"/>
            <a:ext cx="5197536" cy="1067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25" y="2239638"/>
            <a:ext cx="3530747" cy="2299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32650" y="1434095"/>
            <a:ext cx="1404375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4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Santoku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68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</a:t>
            </a:r>
            <a:r>
              <a:rPr lang="en-US" dirty="0" err="1" smtClean="0"/>
              <a:t>Requirments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Santoku</a:t>
            </a:r>
            <a:r>
              <a:rPr lang="en-US" dirty="0"/>
              <a:t> Linux 0.5 is a 64-bit OS and will only work with 64-bit hardware and </a:t>
            </a:r>
            <a:r>
              <a:rPr lang="en-US" dirty="0" smtClean="0"/>
              <a:t>software</a:t>
            </a:r>
          </a:p>
          <a:p>
            <a:r>
              <a:rPr lang="en-US" dirty="0"/>
              <a:t>https://santoku-linux.com/download/</a:t>
            </a:r>
          </a:p>
        </p:txBody>
      </p:sp>
    </p:spTree>
    <p:extLst>
      <p:ext uri="{BB962C8B-B14F-4D97-AF65-F5344CB8AC3E}">
        <p14:creationId xmlns:p14="http://schemas.microsoft.com/office/powerpoint/2010/main" val="251020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8" y="167241"/>
            <a:ext cx="4241815" cy="28800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039988" y="2333427"/>
            <a:ext cx="655229" cy="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85" y="2479760"/>
            <a:ext cx="4394515" cy="20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7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4" y="467157"/>
            <a:ext cx="2829320" cy="1057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40" y="681177"/>
            <a:ext cx="3324689" cy="382005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84698" y="995868"/>
            <a:ext cx="3339830" cy="30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21294" y="3800272"/>
            <a:ext cx="1167319" cy="47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0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06" y="512966"/>
            <a:ext cx="3391373" cy="3858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32" y="551071"/>
            <a:ext cx="3391373" cy="382005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2866417" y="2461100"/>
            <a:ext cx="1482015" cy="165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880698" y="2756170"/>
            <a:ext cx="1316476" cy="140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8" y="791182"/>
            <a:ext cx="3533763" cy="3696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72" y="791182"/>
            <a:ext cx="3482768" cy="367715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3287949" y="2629760"/>
            <a:ext cx="1426723" cy="16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457872" y="2821021"/>
            <a:ext cx="1031132" cy="134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4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50" y="758757"/>
            <a:ext cx="3265518" cy="3485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14" y="690676"/>
            <a:ext cx="3343742" cy="35533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236068" y="1757464"/>
            <a:ext cx="1499346" cy="219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9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9" y="888459"/>
            <a:ext cx="3596075" cy="311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27" y="1408729"/>
            <a:ext cx="4561267" cy="21645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015574" y="1666672"/>
            <a:ext cx="1413753" cy="136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1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Santoku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https://santoku-linux.com/about-santoku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/>
              <a:t>https://www.youtube.com/watch?v=yQQ8GxyKhrQ</a:t>
            </a:r>
          </a:p>
        </p:txBody>
      </p:sp>
    </p:spTree>
    <p:extLst>
      <p:ext uri="{BB962C8B-B14F-4D97-AF65-F5344CB8AC3E}">
        <p14:creationId xmlns:p14="http://schemas.microsoft.com/office/powerpoint/2010/main" val="227579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9" y="856033"/>
            <a:ext cx="3748895" cy="3236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643" y="856033"/>
            <a:ext cx="3810854" cy="32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6" y="1220359"/>
            <a:ext cx="3044812" cy="2364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94" y="1220359"/>
            <a:ext cx="4734128" cy="234503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329447" y="1789889"/>
            <a:ext cx="2542162" cy="2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398213" y="3093396"/>
            <a:ext cx="382621" cy="2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4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59" y="66236"/>
            <a:ext cx="4782363" cy="2294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58" y="2504826"/>
            <a:ext cx="4800991" cy="2348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426740" y="2243847"/>
            <a:ext cx="149158" cy="2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3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22" y="83831"/>
            <a:ext cx="4751153" cy="2235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80" y="2609479"/>
            <a:ext cx="4773039" cy="22438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394315" y="2319379"/>
            <a:ext cx="239949" cy="2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94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60" y="200716"/>
            <a:ext cx="5791200" cy="2736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60" y="3353589"/>
            <a:ext cx="2657475" cy="1257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535677" y="2937612"/>
            <a:ext cx="3417651" cy="41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232" y="3399316"/>
            <a:ext cx="4737167" cy="116584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393535" y="3982239"/>
            <a:ext cx="4207010" cy="25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9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84" y="946826"/>
            <a:ext cx="5335290" cy="34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4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7" y="638795"/>
            <a:ext cx="3343742" cy="3553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638795"/>
            <a:ext cx="4142305" cy="35533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041515" y="1232170"/>
            <a:ext cx="1256135" cy="64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6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83" y="466761"/>
            <a:ext cx="4916248" cy="42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79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Santoku</a:t>
            </a:r>
            <a:r>
              <a:rPr lang="en-US" dirty="0"/>
              <a:t> Linux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The </a:t>
            </a:r>
            <a:r>
              <a:rPr lang="en-US" sz="2400" dirty="0" smtClean="0"/>
              <a:t>Pre-configured Linux </a:t>
            </a:r>
            <a:r>
              <a:rPr lang="en-US" sz="2400" dirty="0"/>
              <a:t>E</a:t>
            </a:r>
            <a:r>
              <a:rPr lang="en-US" sz="2400" dirty="0" smtClean="0"/>
              <a:t>nvironment </a:t>
            </a:r>
            <a:r>
              <a:rPr lang="en-US" sz="2400" dirty="0"/>
              <a:t>S</a:t>
            </a:r>
            <a:r>
              <a:rPr lang="en-US" sz="2400" dirty="0" smtClean="0"/>
              <a:t>ystem</a:t>
            </a:r>
          </a:p>
          <a:p>
            <a:pPr fontAlgn="base"/>
            <a:r>
              <a:rPr lang="en-US" sz="2400" dirty="0"/>
              <a:t>Mobile </a:t>
            </a:r>
            <a:r>
              <a:rPr lang="en-US" sz="2400" dirty="0" smtClean="0"/>
              <a:t>Forensics</a:t>
            </a:r>
          </a:p>
          <a:p>
            <a:pPr lvl="1" fontAlgn="base"/>
            <a:r>
              <a:rPr lang="en-US" dirty="0"/>
              <a:t>Firmware flashing tools for multiple manufacturers</a:t>
            </a:r>
          </a:p>
          <a:p>
            <a:pPr lvl="1" fontAlgn="base"/>
            <a:r>
              <a:rPr lang="en-US" dirty="0"/>
              <a:t>Imaging tools for NAND, media cards, and RAM</a:t>
            </a:r>
          </a:p>
          <a:p>
            <a:pPr lvl="1" fontAlgn="base"/>
            <a:r>
              <a:rPr lang="en-US" dirty="0"/>
              <a:t>Free versions of some commercial forensics tools</a:t>
            </a:r>
          </a:p>
          <a:p>
            <a:pPr lvl="1" fontAlgn="base"/>
            <a:r>
              <a:rPr lang="en-US" dirty="0"/>
              <a:t>Useful scripts and utilities specifically designed for mobile forensics</a:t>
            </a:r>
          </a:p>
          <a:p>
            <a:pPr fontAlgn="base"/>
            <a:r>
              <a:rPr lang="en-US" sz="2400" dirty="0" smtClean="0"/>
              <a:t>Mobile </a:t>
            </a:r>
            <a:r>
              <a:rPr lang="en-US" sz="2400" dirty="0"/>
              <a:t>Malware </a:t>
            </a:r>
            <a:r>
              <a:rPr lang="en-US" sz="2400" dirty="0" smtClean="0"/>
              <a:t>Analysis</a:t>
            </a:r>
          </a:p>
          <a:p>
            <a:pPr fontAlgn="base"/>
            <a:r>
              <a:rPr lang="en-US" sz="2400" dirty="0"/>
              <a:t>Mobile Security Testing</a:t>
            </a:r>
          </a:p>
          <a:p>
            <a:pPr fontAlgn="base"/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82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24990"/>
            <a:ext cx="5529798" cy="4544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70" y="360930"/>
            <a:ext cx="3955500" cy="19020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72161" y="1802486"/>
            <a:ext cx="2933974" cy="80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0" y="2663763"/>
            <a:ext cx="3956087" cy="19213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914239" y="2749778"/>
            <a:ext cx="2103031" cy="14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8" y="1508154"/>
            <a:ext cx="59349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6" y="797138"/>
            <a:ext cx="3992234" cy="313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797138"/>
            <a:ext cx="4055029" cy="31367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79983" y="3335258"/>
            <a:ext cx="1157801" cy="3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3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" y="843187"/>
            <a:ext cx="3702118" cy="287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58" y="843187"/>
            <a:ext cx="3714862" cy="28859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15522" y="1164380"/>
            <a:ext cx="1256478" cy="232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6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3" y="1250973"/>
            <a:ext cx="3793487" cy="1781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47" y="777327"/>
            <a:ext cx="3858899" cy="30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01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112</Words>
  <Application>Microsoft Office PowerPoint</Application>
  <PresentationFormat>On-screen Show (16:9)</PresentationFormat>
  <Paragraphs>40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Sniglet</vt:lpstr>
      <vt:lpstr>Dosis</vt:lpstr>
      <vt:lpstr>Bahnschrift Light Condensed</vt:lpstr>
      <vt:lpstr>Brush Script MT</vt:lpstr>
      <vt:lpstr>Arial</vt:lpstr>
      <vt:lpstr>Adobe Devanagari</vt:lpstr>
      <vt:lpstr>Friar template</vt:lpstr>
      <vt:lpstr>Santoku Linux</vt:lpstr>
      <vt:lpstr>What is Santoku?</vt:lpstr>
      <vt:lpstr>Santoku Linux </vt:lpstr>
      <vt:lpstr>VirtualBox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VirtualBox Extension Pack</vt:lpstr>
      <vt:lpstr>PowerPoint Presentation</vt:lpstr>
      <vt:lpstr>Download and Install Santoku</vt:lpstr>
      <vt:lpstr>PC Requirments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178</cp:revision>
  <dcterms:modified xsi:type="dcterms:W3CDTF">2018-12-06T13:29:16Z</dcterms:modified>
</cp:coreProperties>
</file>