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3" r:id="rId3"/>
    <p:sldId id="392" r:id="rId4"/>
    <p:sldId id="393" r:id="rId5"/>
    <p:sldId id="394" r:id="rId6"/>
    <p:sldId id="397" r:id="rId7"/>
    <p:sldId id="395" r:id="rId8"/>
    <p:sldId id="398" r:id="rId9"/>
    <p:sldId id="399" r:id="rId10"/>
    <p:sldId id="400" r:id="rId11"/>
    <p:sldId id="396" r:id="rId12"/>
    <p:sldId id="403" r:id="rId13"/>
    <p:sldId id="401" r:id="rId14"/>
    <p:sldId id="405" r:id="rId15"/>
    <p:sldId id="417" r:id="rId16"/>
    <p:sldId id="416" r:id="rId17"/>
    <p:sldId id="404" r:id="rId18"/>
    <p:sldId id="402" r:id="rId19"/>
    <p:sldId id="406" r:id="rId20"/>
    <p:sldId id="407" r:id="rId21"/>
    <p:sldId id="408" r:id="rId22"/>
    <p:sldId id="409" r:id="rId23"/>
    <p:sldId id="415" r:id="rId24"/>
    <p:sldId id="411" r:id="rId25"/>
    <p:sldId id="413" r:id="rId26"/>
    <p:sldId id="414" r:id="rId27"/>
    <p:sldId id="418" r:id="rId28"/>
    <p:sldId id="410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</p:sldIdLst>
  <p:sldSz cx="9144000" cy="5143500" type="screen16x9"/>
  <p:notesSz cx="6858000" cy="9144000"/>
  <p:embeddedFontLst>
    <p:embeddedFont>
      <p:font typeface="Dosis" panose="020B0604020202020204" charset="0"/>
      <p:regular r:id="rId41"/>
      <p:bold r:id="rId42"/>
    </p:embeddedFont>
    <p:embeddedFont>
      <p:font typeface="Bahnschrift Light Condensed" panose="020B0502040204020203" pitchFamily="34" charset="0"/>
      <p:regular r:id="rId43"/>
    </p:embeddedFont>
    <p:embeddedFont>
      <p:font typeface="Sniglet" panose="020B0604020202020204" charset="0"/>
      <p:regular r:id="rId44"/>
    </p:embeddedFont>
    <p:embeddedFont>
      <p:font typeface="Adobe Devanagari" panose="02040503050201020203" pitchFamily="18" charset="0"/>
      <p:regular r:id="rId45"/>
      <p:bold r:id="rId46"/>
      <p:italic r:id="rId47"/>
      <p:boldItalic r:id="rId48"/>
    </p:embeddedFont>
    <p:embeddedFont>
      <p:font typeface="Brush Script MT" panose="03060802040406070304" pitchFamily="66" charset="0"/>
      <p:italic r:id="rId49"/>
    </p:embeddedFont>
    <p:embeddedFont>
      <p:font typeface="QuickType II" panose="020B0603020004020203" pitchFamily="34" charset="0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8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Windows Command </a:t>
            </a:r>
            <a:r>
              <a:rPr lang="en-US" dirty="0"/>
              <a:t>Prompt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Change</a:t>
            </a:r>
            <a:r>
              <a:rPr lang="en-US" dirty="0" smtClean="0"/>
              <a:t> directory to </a:t>
            </a:r>
            <a:r>
              <a:rPr lang="en-US" dirty="0">
                <a:solidFill>
                  <a:srgbClr val="FF0000"/>
                </a:solidFill>
                <a:latin typeface="QuickType II" panose="020B0603020004020203" pitchFamily="34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QuickType II" panose="020B0603020004020203" pitchFamily="34" charset="0"/>
              </a:rPr>
              <a:t>Public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display</a:t>
            </a:r>
            <a:r>
              <a:rPr lang="en-US" dirty="0"/>
              <a:t> the content of the folder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3" y="1148276"/>
            <a:ext cx="467742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folders and 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0" y="624196"/>
            <a:ext cx="663171" cy="663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0" y="1479933"/>
            <a:ext cx="663171" cy="663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4113" y="169068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0" y="2335670"/>
            <a:ext cx="663171" cy="66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84792" y="25464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</a:t>
            </a:r>
            <a:r>
              <a:rPr lang="es-MX" altLang="zh-CN" dirty="0" smtClean="0"/>
              <a:t>Public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261336" y="128736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261336" y="2143104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5099" y="81531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3177376" y="2292164"/>
            <a:ext cx="2506377" cy="21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78668" y="194570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folder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580690"/>
            <a:ext cx="663171" cy="6631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1436427"/>
            <a:ext cx="663171" cy="6631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23971" y="164717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2292164"/>
            <a:ext cx="663171" cy="6631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44650" y="2502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</a:t>
            </a:r>
            <a:r>
              <a:rPr lang="es-MX" altLang="zh-CN" dirty="0" smtClean="0"/>
              <a:t>Public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6821194" y="1243861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6821194" y="2099598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94957" y="7718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3229096"/>
            <a:ext cx="663171" cy="66317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344650" y="3439846"/>
            <a:ext cx="10903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s-MX" altLang="zh-CN" dirty="0" err="1" smtClean="0">
                <a:solidFill>
                  <a:srgbClr val="FF0000"/>
                </a:solidFill>
              </a:rPr>
              <a:t>workspace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6821194" y="3036530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44" y="3470810"/>
            <a:ext cx="3105583" cy="117173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795666" y="2143104"/>
            <a:ext cx="1795908" cy="108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text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98428"/>
            <a:ext cx="5477639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225025"/>
            <a:ext cx="663171" cy="663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1080762"/>
            <a:ext cx="663171" cy="663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3931" y="129151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1936499"/>
            <a:ext cx="663171" cy="663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44610" y="2147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</a:t>
            </a:r>
            <a:r>
              <a:rPr lang="es-MX" altLang="zh-CN" dirty="0" smtClean="0"/>
              <a:t>Public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7321154" y="888196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321154" y="1743933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4917" y="4161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2873431"/>
            <a:ext cx="663171" cy="66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44610" y="3084181"/>
            <a:ext cx="10903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s-MX" altLang="zh-CN" dirty="0" err="1" smtClean="0">
                <a:solidFill>
                  <a:srgbClr val="FF0000"/>
                </a:solidFill>
              </a:rPr>
              <a:t>workspace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7321154" y="2680865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6958243" y="3849096"/>
            <a:ext cx="725819" cy="467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94917" y="391681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my_first_file.txt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7321153" y="3536602"/>
            <a:ext cx="1" cy="3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content of the file: </a:t>
            </a:r>
            <a:r>
              <a:rPr lang="en-US" dirty="0" smtClean="0">
                <a:solidFill>
                  <a:srgbClr val="FF0000"/>
                </a:solidFill>
              </a:rPr>
              <a:t>type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27" y="1313317"/>
            <a:ext cx="491558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content of the file: Explore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95" y="2948940"/>
            <a:ext cx="209550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339461"/>
            <a:ext cx="4981043" cy="8262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43242" y="1971918"/>
            <a:ext cx="516438" cy="97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content of the file: </a:t>
            </a:r>
            <a:r>
              <a:rPr lang="en-US" dirty="0" smtClean="0">
                <a:solidFill>
                  <a:srgbClr val="FF0000"/>
                </a:solidFill>
              </a:rPr>
              <a:t>exe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62" y="1414279"/>
            <a:ext cx="4629796" cy="2619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55" y="1790699"/>
            <a:ext cx="2095500" cy="9334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273040" y="2453640"/>
            <a:ext cx="1333500" cy="13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fld id="{E24DD715-7292-4FAD-A484-09D5D92FAB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89" y="1412368"/>
            <a:ext cx="563006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 file to a different 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8" y="1166163"/>
            <a:ext cx="554432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09016"/>
            <a:ext cx="5367752" cy="38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3" y="1185621"/>
            <a:ext cx="489653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folder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9" y="1082425"/>
            <a:ext cx="487748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to a different drive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63860"/>
            <a:ext cx="4809945" cy="23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33" y="0"/>
            <a:ext cx="5063133" cy="51435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network connection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9" y="1264784"/>
            <a:ext cx="5577053" cy="22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network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07599"/>
            <a:ext cx="454405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fld id="{E24DD715-7292-4FAD-A484-09D5D92FAB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25" y="882650"/>
            <a:ext cx="6670523" cy="363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788" y="47099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https://github.com/frankwxu/Ubalt</a:t>
            </a:r>
          </a:p>
        </p:txBody>
      </p:sp>
    </p:spTree>
    <p:extLst>
      <p:ext uri="{BB962C8B-B14F-4D97-AF65-F5344CB8AC3E}">
        <p14:creationId xmlns:p14="http://schemas.microsoft.com/office/powerpoint/2010/main" val="7505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93" y="352220"/>
            <a:ext cx="6223081" cy="40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33333" y="467414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http://home.easy-key.info/images/stories/file_structure.gif</a:t>
            </a:r>
          </a:p>
        </p:txBody>
      </p:sp>
    </p:spTree>
    <p:extLst>
      <p:ext uri="{BB962C8B-B14F-4D97-AF65-F5344CB8AC3E}">
        <p14:creationId xmlns:p14="http://schemas.microsoft.com/office/powerpoint/2010/main" val="278947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2" y="935233"/>
            <a:ext cx="4986425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3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7" y="1104821"/>
            <a:ext cx="3320943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51" y="1104821"/>
            <a:ext cx="345523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652587"/>
            <a:ext cx="8035878" cy="17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0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working 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" y="440498"/>
            <a:ext cx="3960018" cy="372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98" y="1079500"/>
            <a:ext cx="4025830" cy="25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93" y="467619"/>
            <a:ext cx="5493208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large icon of 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036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24" y="324377"/>
            <a:ext cx="6275810" cy="1733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24" y="2348373"/>
            <a:ext cx="6275810" cy="2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9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" y="131568"/>
            <a:ext cx="3926062" cy="298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19" y="401407"/>
            <a:ext cx="4220164" cy="126700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4026221" y="1034908"/>
            <a:ext cx="616198" cy="18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92" y="2040478"/>
            <a:ext cx="663171" cy="663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6973" y="1886589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 directory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92" y="2896215"/>
            <a:ext cx="663171" cy="663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8455" y="310696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92" y="3751952"/>
            <a:ext cx="663171" cy="6631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79134" y="396270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\Fxu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6155678" y="2703649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>
            <a:off x="6155678" y="3559386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41" y="22315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95666" y="1409659"/>
            <a:ext cx="1131488" cy="53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132846"/>
            <a:ext cx="663171" cy="663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988583"/>
            <a:ext cx="663171" cy="663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033" y="219933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2844320"/>
            <a:ext cx="663171" cy="66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13712" y="305507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\Fxu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590256" y="179601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590256" y="2651754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6401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0" y="1132846"/>
            <a:ext cx="663171" cy="6631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0" y="1988583"/>
            <a:ext cx="663171" cy="66317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15943" y="219933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6613166" y="179601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8692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3177376" y="2292164"/>
            <a:ext cx="2506377" cy="21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83954" y="198858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to an upper directory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15" y="2874786"/>
            <a:ext cx="177189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132846"/>
            <a:ext cx="663171" cy="663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988583"/>
            <a:ext cx="663171" cy="663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033" y="219933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590256" y="179601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6401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0" y="1132846"/>
            <a:ext cx="663171" cy="6631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8692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3177376" y="2292164"/>
            <a:ext cx="2506377" cy="21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1325" y="1834694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to an upper directory/root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64" y="2772995"/>
            <a:ext cx="149563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root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89" y="1082425"/>
            <a:ext cx="475363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QuickType II" panose="020B0603020004020203" pitchFamily="34" charset="0"/>
              </a:rPr>
              <a:t>\users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37" y="1042321"/>
            <a:ext cx="474411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files under the </a:t>
            </a:r>
            <a:r>
              <a:rPr lang="en-US" dirty="0">
                <a:solidFill>
                  <a:srgbClr val="FF0000"/>
                </a:solidFill>
                <a:latin typeface="QuickType II" panose="020B0603020004020203" pitchFamily="34" charset="0"/>
              </a:rPr>
              <a:t>\Users</a:t>
            </a:r>
            <a:endParaRPr lang="en-US" dirty="0">
              <a:solidFill>
                <a:srgbClr val="FF0000"/>
              </a:solidFill>
              <a:latin typeface="QuickType II" panose="020B06030200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79" y="1491427"/>
            <a:ext cx="424874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209</Words>
  <Application>Microsoft Office PowerPoint</Application>
  <PresentationFormat>On-screen Show (16:9)</PresentationFormat>
  <Paragraphs>84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Dosis</vt:lpstr>
      <vt:lpstr>Bahnschrift Light Condensed</vt:lpstr>
      <vt:lpstr>Sniglet</vt:lpstr>
      <vt:lpstr>Adobe Devanagari</vt:lpstr>
      <vt:lpstr>Brush Script MT</vt:lpstr>
      <vt:lpstr>QuickType II</vt:lpstr>
      <vt:lpstr>Arial</vt:lpstr>
      <vt:lpstr>Friar template</vt:lpstr>
      <vt:lpstr>Windows Command Prompt</vt:lpstr>
      <vt:lpstr>File structure</vt:lpstr>
      <vt:lpstr>PowerPoint Presentation</vt:lpstr>
      <vt:lpstr>PowerPoint Presentation</vt:lpstr>
      <vt:lpstr>PowerPoint Presentation</vt:lpstr>
      <vt:lpstr>PowerPoint Presentation</vt:lpstr>
      <vt:lpstr>Display root</vt:lpstr>
      <vt:lpstr>Change to \users directory</vt:lpstr>
      <vt:lpstr>Show all files under the \Users</vt:lpstr>
      <vt:lpstr>Change directory to \Public and display the content of the folder</vt:lpstr>
      <vt:lpstr>Create folders and files</vt:lpstr>
      <vt:lpstr>PowerPoint Presentation</vt:lpstr>
      <vt:lpstr>Create a new text file</vt:lpstr>
      <vt:lpstr>Show the content of the file: type </vt:lpstr>
      <vt:lpstr>Show the content of the file: Explore</vt:lpstr>
      <vt:lpstr>Show the content of the file: exe command</vt:lpstr>
      <vt:lpstr>File operations</vt:lpstr>
      <vt:lpstr>Duplicate files</vt:lpstr>
      <vt:lpstr>Copy a file to a different location</vt:lpstr>
      <vt:lpstr>Rename a file</vt:lpstr>
      <vt:lpstr>Delete a file</vt:lpstr>
      <vt:lpstr>Delete a folder</vt:lpstr>
      <vt:lpstr>Change to a different drive</vt:lpstr>
      <vt:lpstr>Networking</vt:lpstr>
      <vt:lpstr>IP and default gateway</vt:lpstr>
      <vt:lpstr>Test network connection</vt:lpstr>
      <vt:lpstr>Test network connection</vt:lpstr>
      <vt:lpstr>Download files</vt:lpstr>
      <vt:lpstr>PowerPoint Presentation</vt:lpstr>
      <vt:lpstr>PowerPoint Presentation</vt:lpstr>
      <vt:lpstr>PowerPoint Presentation</vt:lpstr>
      <vt:lpstr>PowerPoint Presentation</vt:lpstr>
      <vt:lpstr>Create a working space</vt:lpstr>
      <vt:lpstr>PowerPoint Presentation</vt:lpstr>
      <vt:lpstr>PowerPoint Presentation</vt:lpstr>
      <vt:lpstr>View large icon of files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181</cp:revision>
  <dcterms:modified xsi:type="dcterms:W3CDTF">2018-12-17T00:47:07Z</dcterms:modified>
</cp:coreProperties>
</file>