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5" r:id="rId3"/>
    <p:sldId id="348" r:id="rId4"/>
    <p:sldId id="349" r:id="rId5"/>
    <p:sldId id="347" r:id="rId6"/>
    <p:sldId id="350" r:id="rId7"/>
    <p:sldId id="351" r:id="rId8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11"/>
      <p:bold r:id="rId12"/>
      <p:italic r:id="rId13"/>
      <p:boldItalic r:id="rId14"/>
    </p:embeddedFont>
    <p:embeddedFont>
      <p:font typeface="Dosis" panose="020B0604020202020204" charset="0"/>
      <p:regular r:id="rId15"/>
      <p:bold r:id="rId16"/>
    </p:embeddedFont>
    <p:embeddedFont>
      <p:font typeface="Brush Script MT" panose="03060802040406070304" pitchFamily="66" charset="0"/>
      <p:italic r:id="rId17"/>
    </p:embeddedFont>
    <p:embeddedFont>
      <p:font typeface="Sniglet" panose="020B0604020202020204" charset="0"/>
      <p:regular r:id="rId18"/>
    </p:embeddedFont>
    <p:embeddedFont>
      <p:font typeface="Bahnschrift Light Condensed" panose="020B0502040204020203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CxbEQo3Zh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General Questions and Answers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folder?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https://www.youtube.com/watch?v=9JCV8QO9180</a:t>
            </a:r>
          </a:p>
        </p:txBody>
      </p:sp>
    </p:spTree>
    <p:extLst>
      <p:ext uri="{BB962C8B-B14F-4D97-AF65-F5344CB8AC3E}">
        <p14:creationId xmlns:p14="http://schemas.microsoft.com/office/powerpoint/2010/main" val="2791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rename </a:t>
            </a:r>
            <a:r>
              <a:rPr lang="en-US" dirty="0"/>
              <a:t>a folder?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https://www.youtube.com/watch?v=CihxIotibiE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7-zip?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https://www.youtube.com/watch?v=DSlDMSa9aLw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01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unzip a compressed file?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www.youtube.com/watch?v=WCxbEQo3Zhg</a:t>
            </a:r>
            <a:endParaRPr lang="en-US" dirty="0" smtClean="0"/>
          </a:p>
          <a:p>
            <a:r>
              <a:rPr lang="en-US" dirty="0"/>
              <a:t>https://www.youtube.com/watch?v=r9hpiyzOOTY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13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take a screenshot on windows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https://www.youtube.com/watch?v=giWGpjTlaNU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59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 Screenshot Into Microsoft </a:t>
            </a:r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https://www.youtube.com/watch?v=VYPl-bs28IE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7526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70</Words>
  <Application>Microsoft Office PowerPoint</Application>
  <PresentationFormat>On-screen Show (16:9)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Devanagari</vt:lpstr>
      <vt:lpstr>Dosis</vt:lpstr>
      <vt:lpstr>Brush Script MT</vt:lpstr>
      <vt:lpstr>Arial</vt:lpstr>
      <vt:lpstr>Sniglet</vt:lpstr>
      <vt:lpstr>Bahnschrift Light Condensed</vt:lpstr>
      <vt:lpstr>Friar template</vt:lpstr>
      <vt:lpstr>General Questions and Answers</vt:lpstr>
      <vt:lpstr>How to create a folder?</vt:lpstr>
      <vt:lpstr>How to rename a folder?</vt:lpstr>
      <vt:lpstr>How to install 7-zip?</vt:lpstr>
      <vt:lpstr>How to unzip a compressed file?</vt:lpstr>
      <vt:lpstr>How to take a screenshot on windows 10</vt:lpstr>
      <vt:lpstr>How To Insert A Screenshot Into Microsoft 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143</cp:revision>
  <dcterms:modified xsi:type="dcterms:W3CDTF">2018-10-27T15:17:53Z</dcterms:modified>
</cp:coreProperties>
</file>