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1" r:id="rId3"/>
    <p:sldId id="352" r:id="rId4"/>
    <p:sldId id="347" r:id="rId5"/>
    <p:sldId id="329" r:id="rId6"/>
    <p:sldId id="330" r:id="rId7"/>
    <p:sldId id="331" r:id="rId8"/>
    <p:sldId id="346" r:id="rId9"/>
    <p:sldId id="311" r:id="rId10"/>
    <p:sldId id="348" r:id="rId11"/>
    <p:sldId id="349" r:id="rId12"/>
    <p:sldId id="350" r:id="rId13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6"/>
    </p:embeddedFont>
    <p:embeddedFont>
      <p:font typeface="Adobe Devanagari" panose="02040503050201020203" pitchFamily="18" charset="0"/>
      <p:regular r:id="rId17"/>
      <p:bold r:id="rId18"/>
      <p:italic r:id="rId19"/>
      <p:boldItalic r:id="rId20"/>
    </p:embeddedFont>
    <p:embeddedFont>
      <p:font typeface="Sniglet" panose="020B0604020202020204" charset="0"/>
      <p:regular r:id="rId21"/>
    </p:embeddedFont>
    <p:embeddedFont>
      <p:font typeface="Bahnschrift Light Condensed" panose="020B0502040204020203" pitchFamily="34" charset="0"/>
      <p:regular r:id="rId22"/>
    </p:embeddedFont>
    <p:embeddedFont>
      <p:font typeface="Dosi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How to </a:t>
            </a:r>
            <a:r>
              <a:rPr lang="en-US" dirty="0" smtClean="0"/>
              <a:t>Crack MS-Word Password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" y="440498"/>
            <a:ext cx="3960018" cy="372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98" y="1079500"/>
            <a:ext cx="4025830" cy="2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3" y="467619"/>
            <a:ext cx="5493208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57350" y="781050"/>
            <a:ext cx="5511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You need to </a:t>
            </a:r>
            <a:r>
              <a:rPr lang="en-US" sz="4800" dirty="0" smtClean="0">
                <a:solidFill>
                  <a:srgbClr val="FF0000"/>
                </a:solidFill>
              </a:rPr>
              <a:t>repeat</a:t>
            </a:r>
            <a:r>
              <a:rPr lang="en-US" sz="4800" dirty="0" smtClean="0">
                <a:solidFill>
                  <a:schemeClr val="tx1"/>
                </a:solidFill>
              </a:rPr>
              <a:t> these steps </a:t>
            </a:r>
            <a:r>
              <a:rPr lang="en-US" sz="4800" dirty="0" smtClean="0">
                <a:solidFill>
                  <a:srgbClr val="FF0000"/>
                </a:solidFill>
              </a:rPr>
              <a:t>before each lab </a:t>
            </a:r>
            <a:r>
              <a:rPr lang="en-US" sz="4800" dirty="0" smtClean="0">
                <a:solidFill>
                  <a:schemeClr val="tx1"/>
                </a:solidFill>
              </a:rPr>
              <a:t>to get updated files</a:t>
            </a:r>
          </a:p>
        </p:txBody>
      </p:sp>
    </p:spTree>
    <p:extLst>
      <p:ext uri="{BB962C8B-B14F-4D97-AF65-F5344CB8AC3E}">
        <p14:creationId xmlns:p14="http://schemas.microsoft.com/office/powerpoint/2010/main" val="19113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required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08027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5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files from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repository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25" y="882650"/>
            <a:ext cx="6670523" cy="363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788" y="47099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https://github.com/frankwxu/Ubalt</a:t>
            </a:r>
          </a:p>
        </p:txBody>
      </p:sp>
    </p:spTree>
    <p:extLst>
      <p:ext uri="{BB962C8B-B14F-4D97-AF65-F5344CB8AC3E}">
        <p14:creationId xmlns:p14="http://schemas.microsoft.com/office/powerpoint/2010/main" val="369335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2" y="935233"/>
            <a:ext cx="498642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7" y="1104821"/>
            <a:ext cx="3320943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1" y="1104821"/>
            <a:ext cx="345523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9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652587"/>
            <a:ext cx="8035878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working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52</Words>
  <Application>Microsoft Office PowerPoint</Application>
  <PresentationFormat>On-screen Show (16:9)</PresentationFormat>
  <Paragraphs>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Brush Script MT</vt:lpstr>
      <vt:lpstr>Arial</vt:lpstr>
      <vt:lpstr>Adobe Devanagari</vt:lpstr>
      <vt:lpstr>Sniglet</vt:lpstr>
      <vt:lpstr>Bahnschrift Light Condensed</vt:lpstr>
      <vt:lpstr>Dosis</vt:lpstr>
      <vt:lpstr>Friar template</vt:lpstr>
      <vt:lpstr>How to Crack MS-Word Password</vt:lpstr>
      <vt:lpstr>Following the PPTs to download required files for the lab</vt:lpstr>
      <vt:lpstr>Verify the required files</vt:lpstr>
      <vt:lpstr>Download files from Github repository</vt:lpstr>
      <vt:lpstr>PowerPoint Presentation</vt:lpstr>
      <vt:lpstr>PowerPoint Presentation</vt:lpstr>
      <vt:lpstr>PowerPoint Presentation</vt:lpstr>
      <vt:lpstr>PowerPoint Presentation</vt:lpstr>
      <vt:lpstr>Create a working space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92</cp:revision>
  <dcterms:modified xsi:type="dcterms:W3CDTF">2018-10-12T13:21:56Z</dcterms:modified>
</cp:coreProperties>
</file>