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0" r:id="rId3"/>
    <p:sldId id="321" r:id="rId4"/>
    <p:sldId id="311" r:id="rId5"/>
    <p:sldId id="326" r:id="rId6"/>
    <p:sldId id="317" r:id="rId7"/>
    <p:sldId id="318" r:id="rId8"/>
    <p:sldId id="323" r:id="rId9"/>
    <p:sldId id="286" r:id="rId10"/>
    <p:sldId id="287" r:id="rId11"/>
    <p:sldId id="288" r:id="rId12"/>
    <p:sldId id="305" r:id="rId13"/>
    <p:sldId id="306" r:id="rId14"/>
    <p:sldId id="309" r:id="rId15"/>
    <p:sldId id="307" r:id="rId16"/>
    <p:sldId id="308" r:id="rId17"/>
    <p:sldId id="310" r:id="rId18"/>
    <p:sldId id="289" r:id="rId19"/>
    <p:sldId id="312" r:id="rId20"/>
    <p:sldId id="290" r:id="rId21"/>
    <p:sldId id="291" r:id="rId22"/>
    <p:sldId id="292" r:id="rId23"/>
    <p:sldId id="293" r:id="rId24"/>
    <p:sldId id="294" r:id="rId25"/>
    <p:sldId id="295" r:id="rId26"/>
    <p:sldId id="322" r:id="rId27"/>
    <p:sldId id="296" r:id="rId28"/>
    <p:sldId id="319" r:id="rId29"/>
    <p:sldId id="314" r:id="rId30"/>
    <p:sldId id="315" r:id="rId31"/>
    <p:sldId id="316" r:id="rId32"/>
    <p:sldId id="297" r:id="rId33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36"/>
      <p:bold r:id="rId37"/>
      <p:italic r:id="rId38"/>
      <p:boldItalic r:id="rId39"/>
    </p:embeddedFont>
    <p:embeddedFont>
      <p:font typeface="Brush Script MT" panose="03060802040406070304" pitchFamily="66" charset="0"/>
      <p:italic r:id="rId40"/>
    </p:embeddedFont>
    <p:embeddedFont>
      <p:font typeface="Dosis" panose="020B0604020202020204" charset="0"/>
      <p:regular r:id="rId41"/>
      <p:bold r:id="rId42"/>
    </p:embeddedFont>
    <p:embeddedFont>
      <p:font typeface="Sniglet" panose="020B0604020202020204" charset="0"/>
      <p:regular r:id="rId43"/>
    </p:embeddedFont>
    <p:embeddedFont>
      <p:font typeface="Bahnschrift Light Condensed" panose="020B0502040204020203" pitchFamily="3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16" autoAdjust="0"/>
  </p:normalViewPr>
  <p:slideViewPr>
    <p:cSldViewPr snapToGrid="0">
      <p:cViewPr>
        <p:scale>
          <a:sx n="100" d="100"/>
          <a:sy n="100" d="100"/>
        </p:scale>
        <p:origin x="19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182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</a:t>
            </a:r>
          </a:p>
          <a:p>
            <a:endParaRPr lang="en-US" dirty="0"/>
          </a:p>
          <a:p>
            <a:r>
              <a:rPr lang="en-US" dirty="0" smtClean="0"/>
              <a:t>Size of root: 512 entry* 32 byte/ </a:t>
            </a:r>
            <a:r>
              <a:rPr lang="en-US" smtClean="0"/>
              <a:t>512 byte </a:t>
            </a:r>
            <a:r>
              <a:rPr lang="en-US" dirty="0" smtClean="0"/>
              <a:t>/sector=32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8" y="1255173"/>
            <a:ext cx="7411484" cy="31817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files from </a:t>
            </a:r>
            <a:r>
              <a:rPr lang="en-US" dirty="0" smtClean="0"/>
              <a:t>Sakai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1652459"/>
            <a:ext cx="783064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241</Words>
  <Application>Microsoft Office PowerPoint</Application>
  <PresentationFormat>On-screen Show (16:9)</PresentationFormat>
  <Paragraphs>67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Adobe Devanagari</vt:lpstr>
      <vt:lpstr>Brush Script MT</vt:lpstr>
      <vt:lpstr>Dosis</vt:lpstr>
      <vt:lpstr>Sniglet</vt:lpstr>
      <vt:lpstr>Bahnschrift Light Condensed</vt:lpstr>
      <vt:lpstr>Arial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Download files from Sakai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71</cp:revision>
  <dcterms:modified xsi:type="dcterms:W3CDTF">2019-10-16T20:03:27Z</dcterms:modified>
</cp:coreProperties>
</file>