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7" r:id="rId3"/>
    <p:sldId id="378" r:id="rId4"/>
    <p:sldId id="379" r:id="rId5"/>
    <p:sldId id="302" r:id="rId6"/>
    <p:sldId id="362" r:id="rId7"/>
    <p:sldId id="363" r:id="rId8"/>
    <p:sldId id="366" r:id="rId9"/>
    <p:sldId id="367" r:id="rId10"/>
    <p:sldId id="368" r:id="rId11"/>
    <p:sldId id="369" r:id="rId12"/>
    <p:sldId id="365" r:id="rId13"/>
    <p:sldId id="376" r:id="rId14"/>
    <p:sldId id="380" r:id="rId15"/>
    <p:sldId id="381" r:id="rId16"/>
    <p:sldId id="370" r:id="rId17"/>
    <p:sldId id="372" r:id="rId18"/>
    <p:sldId id="373" r:id="rId19"/>
    <p:sldId id="374" r:id="rId20"/>
    <p:sldId id="375" r:id="rId21"/>
    <p:sldId id="371" r:id="rId22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25"/>
    </p:embeddedFont>
    <p:embeddedFont>
      <p:font typeface="Dosis" panose="020B0604020202020204" charset="0"/>
      <p:regular r:id="rId26"/>
      <p:bold r:id="rId27"/>
    </p:embeddedFont>
    <p:embeddedFont>
      <p:font typeface="Sniglet" panose="020B0604020202020204" charset="0"/>
      <p:regular r:id="rId28"/>
    </p:embeddedFont>
    <p:embeddedFont>
      <p:font typeface="Adobe Devanagari" panose="02040503050201020203" pitchFamily="18" charset="0"/>
      <p:regular r:id="rId29"/>
      <p:bold r:id="rId30"/>
      <p:italic r:id="rId31"/>
      <p:boldItalic r:id="rId32"/>
    </p:embeddedFont>
    <p:embeddedFont>
      <p:font typeface="Brush Script MT" panose="03060802040406070304" pitchFamily="66" charset="0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Shifting Cipher (Caesar)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8" y="276293"/>
            <a:ext cx="3584576" cy="4386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059125"/>
            <a:ext cx="4771466" cy="32072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388046" y="1210429"/>
            <a:ext cx="3105013" cy="323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6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7" y="197352"/>
            <a:ext cx="5117929" cy="3933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11" y="835459"/>
            <a:ext cx="3082755" cy="25265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72040" y="940714"/>
            <a:ext cx="1980104" cy="292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4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and decrypt “hello shifting”</a:t>
            </a:r>
          </a:p>
          <a:p>
            <a:r>
              <a:rPr lang="en-US" dirty="0" smtClean="0"/>
              <a:t>Pick up your own key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62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and Shift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and Modulo operation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30252" y="1661319"/>
            <a:ext cx="2491423" cy="6402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69850" indent="0">
              <a:buNone/>
            </a:pPr>
            <a:r>
              <a:rPr lang="en-US" dirty="0" smtClean="0"/>
              <a:t>7 </a:t>
            </a:r>
            <a:r>
              <a:rPr lang="en-US" dirty="0" smtClean="0">
                <a:solidFill>
                  <a:srgbClr val="FF0000"/>
                </a:solidFill>
              </a:rPr>
              <a:t>mod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2050" name="Picture 2" descr="Image result for math rema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1612900"/>
            <a:ext cx="3551971" cy="22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62758" y="270510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modulus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628814" y="2190750"/>
            <a:ext cx="913403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8876" y="2749550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modulo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5127039" y="2190750"/>
            <a:ext cx="73611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43858" y="270510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remainder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6085515" y="2146300"/>
            <a:ext cx="1712341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/>
          <p:cNvSpPr txBox="1">
            <a:spLocks/>
          </p:cNvSpPr>
          <p:nvPr/>
        </p:nvSpPr>
        <p:spPr>
          <a:xfrm>
            <a:off x="4530252" y="3491622"/>
            <a:ext cx="2491423" cy="640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buNone/>
            </a:pPr>
            <a:r>
              <a:rPr lang="en-US" dirty="0" smtClean="0"/>
              <a:t>7 </a:t>
            </a:r>
            <a:r>
              <a:rPr lang="de-DE" altLang="en-US" sz="2800" i="1" dirty="0">
                <a:cs typeface="Arial" panose="020B0604020202020204" pitchFamily="34" charset="0"/>
              </a:rPr>
              <a:t>≡ </a:t>
            </a:r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mod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5270500" y="3043654"/>
            <a:ext cx="2527356" cy="39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</p:cNvCxnSpPr>
          <p:nvPr/>
        </p:nvCxnSpPr>
        <p:spPr>
          <a:xfrm flipH="1">
            <a:off x="6140450" y="3043654"/>
            <a:ext cx="401767" cy="49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12 ≡ 3 mod </a:t>
            </a:r>
            <a:r>
              <a:rPr lang="en-US" sz="3200" dirty="0" smtClean="0"/>
              <a:t>9</a:t>
            </a:r>
          </a:p>
          <a:p>
            <a:pPr lvl="1"/>
            <a:r>
              <a:rPr lang="en-US" sz="2800" dirty="0" smtClean="0"/>
              <a:t>12-3 divisible by 9</a:t>
            </a:r>
            <a:endParaRPr lang="en-US" sz="2800" dirty="0"/>
          </a:p>
          <a:p>
            <a:r>
              <a:rPr lang="de-DE" altLang="en-US" sz="3600" dirty="0"/>
              <a:t>34 </a:t>
            </a:r>
            <a:r>
              <a:rPr lang="de-DE" altLang="en-US" sz="3600" i="1" dirty="0">
                <a:cs typeface="Arial" panose="020B0604020202020204" pitchFamily="34" charset="0"/>
              </a:rPr>
              <a:t>≡ </a:t>
            </a:r>
            <a:r>
              <a:rPr lang="de-DE" altLang="en-US" sz="3600" dirty="0">
                <a:cs typeface="Arial" panose="020B0604020202020204" pitchFamily="34" charset="0"/>
              </a:rPr>
              <a:t>7 mod</a:t>
            </a:r>
            <a:r>
              <a:rPr lang="de-DE" altLang="en-US" sz="3600" i="1" dirty="0">
                <a:cs typeface="Arial" panose="020B0604020202020204" pitchFamily="34" charset="0"/>
              </a:rPr>
              <a:t> </a:t>
            </a:r>
            <a:r>
              <a:rPr lang="de-DE" altLang="en-US" sz="3600" dirty="0" smtClean="0">
                <a:cs typeface="Arial" panose="020B0604020202020204" pitchFamily="34" charset="0"/>
              </a:rPr>
              <a:t>9</a:t>
            </a:r>
          </a:p>
          <a:p>
            <a:pPr lvl="1"/>
            <a:r>
              <a:rPr lang="en-US" sz="2800" dirty="0" smtClean="0"/>
              <a:t>34-7 </a:t>
            </a:r>
            <a:r>
              <a:rPr lang="en-US" sz="2800" dirty="0"/>
              <a:t>divisible by 9</a:t>
            </a:r>
          </a:p>
          <a:p>
            <a:r>
              <a:rPr lang="de-DE" altLang="en-US" sz="3600" dirty="0" smtClean="0"/>
              <a:t>11 </a:t>
            </a:r>
            <a:r>
              <a:rPr lang="de-DE" altLang="en-US" sz="3600" i="1" dirty="0">
                <a:cs typeface="Arial" panose="020B0604020202020204" pitchFamily="34" charset="0"/>
              </a:rPr>
              <a:t>≡ </a:t>
            </a:r>
            <a:r>
              <a:rPr lang="de-DE" altLang="en-US" sz="3600" dirty="0" smtClean="0">
                <a:cs typeface="Arial" panose="020B0604020202020204" pitchFamily="34" charset="0"/>
              </a:rPr>
              <a:t>2  mod</a:t>
            </a:r>
            <a:r>
              <a:rPr lang="de-DE" altLang="en-US" sz="3600" i="1" dirty="0" smtClean="0">
                <a:cs typeface="Arial" panose="020B0604020202020204" pitchFamily="34" charset="0"/>
              </a:rPr>
              <a:t> </a:t>
            </a:r>
            <a:r>
              <a:rPr lang="de-DE" altLang="en-US" sz="3600" dirty="0">
                <a:cs typeface="Arial" panose="020B0604020202020204" pitchFamily="34" charset="0"/>
              </a:rPr>
              <a:t>9</a:t>
            </a:r>
          </a:p>
          <a:p>
            <a:pPr lvl="1"/>
            <a:r>
              <a:rPr lang="en-US" sz="2800" dirty="0" smtClean="0"/>
              <a:t>11-2 </a:t>
            </a:r>
            <a:r>
              <a:rPr lang="en-US" sz="2800" dirty="0"/>
              <a:t>divisible by 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76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57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883" y="795988"/>
            <a:ext cx="4603864" cy="33280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3528" y="4371651"/>
            <a:ext cx="4092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http://www.gutenberg.org/cache/epub/10/pg10.txt</a:t>
            </a:r>
          </a:p>
        </p:txBody>
      </p:sp>
    </p:spTree>
    <p:extLst>
      <p:ext uri="{BB962C8B-B14F-4D97-AF65-F5344CB8AC3E}">
        <p14:creationId xmlns:p14="http://schemas.microsoft.com/office/powerpoint/2010/main" val="357300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55" y="1402145"/>
            <a:ext cx="3529153" cy="35291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17" y="141006"/>
            <a:ext cx="3812318" cy="1047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26" y="220609"/>
            <a:ext cx="3611923" cy="26109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9186" y="592058"/>
            <a:ext cx="1217007" cy="149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68069" y="1092017"/>
            <a:ext cx="1802486" cy="159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5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2" y="289451"/>
            <a:ext cx="5745127" cy="3337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32" y="2110993"/>
            <a:ext cx="3939837" cy="25399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20616" y="1059125"/>
            <a:ext cx="427597" cy="11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42" y="329077"/>
            <a:ext cx="6047895" cy="43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61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how to decrypt the file?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477993"/>
            <a:ext cx="673511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smtClean="0"/>
              <a:t>(Caesar</a:t>
            </a:r>
            <a:r>
              <a:rPr lang="en-US" dirty="0"/>
              <a:t>) Cipher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Ancient </a:t>
            </a:r>
            <a:r>
              <a:rPr lang="en-US" dirty="0" smtClean="0"/>
              <a:t>cipher</a:t>
            </a:r>
          </a:p>
          <a:p>
            <a:pPr lvl="1"/>
            <a:r>
              <a:rPr lang="en-US" dirty="0" smtClean="0"/>
              <a:t>named </a:t>
            </a:r>
            <a:r>
              <a:rPr lang="en-US" dirty="0"/>
              <a:t>after </a:t>
            </a:r>
            <a:r>
              <a:rPr lang="en-US" dirty="0" smtClean="0"/>
              <a:t>Julius </a:t>
            </a:r>
            <a:r>
              <a:rPr lang="en-US" dirty="0"/>
              <a:t>Caesar</a:t>
            </a:r>
          </a:p>
          <a:p>
            <a:r>
              <a:rPr lang="en-US" dirty="0"/>
              <a:t>It is a type of substitution </a:t>
            </a:r>
            <a:r>
              <a:rPr lang="en-US" dirty="0" smtClean="0"/>
              <a:t>cipher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of the simplest and most widely known encryption techniques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letter in the plaintext is replaced by a letter some fixed number of positions down the alphabet</a:t>
            </a:r>
          </a:p>
        </p:txBody>
      </p:sp>
    </p:spTree>
    <p:extLst>
      <p:ext uri="{BB962C8B-B14F-4D97-AF65-F5344CB8AC3E}">
        <p14:creationId xmlns:p14="http://schemas.microsoft.com/office/powerpoint/2010/main" val="275815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Left shift of three (k=3)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upload.wikimedia.org/wikipedia/commons/thumb/4/4a/Caesar_cipher_left_shift_of_3.svg/220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34" y="1519946"/>
            <a:ext cx="3890889" cy="164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95945" y="345948"/>
            <a:ext cx="2858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https://en.wikipedia.org/wiki/Caesar_cipher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8434" y="3602252"/>
            <a:ext cx="381707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 in the plaintext becomes B in the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76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1052300"/>
            <a:ext cx="784016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9" y="258233"/>
            <a:ext cx="6333451" cy="4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403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8" y="285213"/>
            <a:ext cx="5585645" cy="4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017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129</Words>
  <Application>Microsoft Office PowerPoint</Application>
  <PresentationFormat>On-screen Show (16:9)</PresentationFormat>
  <Paragraphs>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Light Condensed</vt:lpstr>
      <vt:lpstr>Dosis</vt:lpstr>
      <vt:lpstr>Sniglet</vt:lpstr>
      <vt:lpstr>Adobe Devanagari</vt:lpstr>
      <vt:lpstr>Brush Script MT</vt:lpstr>
      <vt:lpstr>Friar template</vt:lpstr>
      <vt:lpstr>Shifting Cipher (Caesar)</vt:lpstr>
      <vt:lpstr>Background</vt:lpstr>
      <vt:lpstr>Shift (Caesar) Cipher </vt:lpstr>
      <vt:lpstr>Example: Left shift of three (k=3)</vt:lpstr>
      <vt:lpstr>Animation</vt:lpstr>
      <vt:lpstr>PowerPoint Presentation</vt:lpstr>
      <vt:lpstr>PowerPoint Presentation</vt:lpstr>
      <vt:lpstr>Using Tool</vt:lpstr>
      <vt:lpstr>PowerPoint Presentation</vt:lpstr>
      <vt:lpstr>PowerPoint Presentation</vt:lpstr>
      <vt:lpstr>PowerPoint Presentation</vt:lpstr>
      <vt:lpstr>Question</vt:lpstr>
      <vt:lpstr>Math and Shift Cipher</vt:lpstr>
      <vt:lpstr>Remainder and Modulo operation</vt:lpstr>
      <vt:lpstr>Examples</vt:lpstr>
      <vt:lpstr>Attack</vt:lpstr>
      <vt:lpstr>PowerPoint Presentation</vt:lpstr>
      <vt:lpstr>PowerPoint Presentation</vt:lpstr>
      <vt:lpstr>PowerPoint Presentation</vt:lpstr>
      <vt:lpstr>PowerPoint Presentation</vt:lpstr>
      <vt:lpstr>Question: how to decrypt the file?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205</cp:revision>
  <dcterms:modified xsi:type="dcterms:W3CDTF">2018-11-04T03:01:29Z</dcterms:modified>
</cp:coreProperties>
</file>