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8" r:id="rId1"/>
  </p:sldMasterIdLst>
  <p:notesMasterIdLst>
    <p:notesMasterId r:id="rId50"/>
  </p:notesMasterIdLst>
  <p:handoutMasterIdLst>
    <p:handoutMasterId r:id="rId51"/>
  </p:handoutMasterIdLst>
  <p:sldIdLst>
    <p:sldId id="256" r:id="rId2"/>
    <p:sldId id="302" r:id="rId3"/>
    <p:sldId id="349" r:id="rId4"/>
    <p:sldId id="350" r:id="rId5"/>
    <p:sldId id="356" r:id="rId6"/>
    <p:sldId id="351" r:id="rId7"/>
    <p:sldId id="357" r:id="rId8"/>
    <p:sldId id="358" r:id="rId9"/>
    <p:sldId id="359" r:id="rId10"/>
    <p:sldId id="360" r:id="rId11"/>
    <p:sldId id="361" r:id="rId12"/>
    <p:sldId id="362" r:id="rId13"/>
    <p:sldId id="352" r:id="rId14"/>
    <p:sldId id="363" r:id="rId15"/>
    <p:sldId id="364" r:id="rId16"/>
    <p:sldId id="353" r:id="rId17"/>
    <p:sldId id="365" r:id="rId18"/>
    <p:sldId id="366" r:id="rId19"/>
    <p:sldId id="370" r:id="rId20"/>
    <p:sldId id="354" r:id="rId21"/>
    <p:sldId id="367" r:id="rId22"/>
    <p:sldId id="371" r:id="rId23"/>
    <p:sldId id="368" r:id="rId24"/>
    <p:sldId id="369" r:id="rId25"/>
    <p:sldId id="355" r:id="rId26"/>
    <p:sldId id="374" r:id="rId27"/>
    <p:sldId id="375" r:id="rId28"/>
    <p:sldId id="376" r:id="rId29"/>
    <p:sldId id="395" r:id="rId30"/>
    <p:sldId id="396" r:id="rId31"/>
    <p:sldId id="378" r:id="rId32"/>
    <p:sldId id="379" r:id="rId33"/>
    <p:sldId id="382" r:id="rId34"/>
    <p:sldId id="380" r:id="rId35"/>
    <p:sldId id="383" r:id="rId36"/>
    <p:sldId id="384" r:id="rId37"/>
    <p:sldId id="385" r:id="rId38"/>
    <p:sldId id="386" r:id="rId39"/>
    <p:sldId id="387" r:id="rId40"/>
    <p:sldId id="388" r:id="rId41"/>
    <p:sldId id="389" r:id="rId42"/>
    <p:sldId id="390" r:id="rId43"/>
    <p:sldId id="391" r:id="rId44"/>
    <p:sldId id="392" r:id="rId45"/>
    <p:sldId id="393" r:id="rId46"/>
    <p:sldId id="394" r:id="rId47"/>
    <p:sldId id="377" r:id="rId48"/>
    <p:sldId id="372" r:id="rId49"/>
  </p:sldIdLst>
  <p:sldSz cx="9144000" cy="5143500" type="screen16x9"/>
  <p:notesSz cx="6858000" cy="9144000"/>
  <p:embeddedFontLst>
    <p:embeddedFont>
      <p:font typeface="Bahnschrift Light Condensed" panose="020B0502040204020203" pitchFamily="34" charset="0"/>
      <p:regular r:id="rId52"/>
    </p:embeddedFont>
    <p:embeddedFont>
      <p:font typeface="Dosis" panose="020B0604020202020204" charset="0"/>
      <p:regular r:id="rId53"/>
      <p:bold r:id="rId54"/>
    </p:embeddedFont>
    <p:embeddedFont>
      <p:font typeface="Sniglet" panose="020B0604020202020204" charset="0"/>
      <p:regular r:id="rId55"/>
    </p:embeddedFont>
    <p:embeddedFont>
      <p:font typeface="Sylfaen" panose="010A0502050306030303" pitchFamily="18" charset="0"/>
      <p:regular r:id="rId56"/>
    </p:embeddedFont>
    <p:embeddedFont>
      <p:font typeface="Adobe Devanagari" panose="02040503050201020203" pitchFamily="18" charset="0"/>
      <p:regular r:id="rId57"/>
      <p:bold r:id="rId58"/>
      <p:italic r:id="rId59"/>
      <p:boldItalic r:id="rId60"/>
    </p:embeddedFont>
    <p:embeddedFont>
      <p:font typeface="Brush Script MT" panose="03060802040406070304" pitchFamily="66" charset="0"/>
      <p: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27A8D3-8E02-4833-AC72-0F9BAFB9D0F3}">
  <a:tblStyle styleId="{B527A8D3-8E02-4833-AC72-0F9BAFB9D0F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162" y="1050"/>
      </p:cViewPr>
      <p:guideLst/>
    </p:cSldViewPr>
  </p:slideViewPr>
  <p:notesTextViewPr>
    <p:cViewPr>
      <p:scale>
        <a:sx n="1" d="1"/>
        <a:sy n="1" d="1"/>
      </p:scale>
      <p:origin x="0" y="0"/>
    </p:cViewPr>
  </p:notesTextViewPr>
  <p:notesViewPr>
    <p:cSldViewPr snapToGrid="0">
      <p:cViewPr varScale="1">
        <p:scale>
          <a:sx n="125" d="100"/>
          <a:sy n="125" d="100"/>
        </p:scale>
        <p:origin x="261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4.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61"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F4A326-F793-4B4C-AD15-888F3EAF255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028EA8A-381F-4835-9BE8-EE5F0E41C1C3}">
      <dgm:prSet phldrT="[Text]"/>
      <dgm:spPr/>
      <dgm:t>
        <a:bodyPr/>
        <a:lstStyle/>
        <a:p>
          <a:r>
            <a:rPr lang="de-DE" altLang="en-US" dirty="0" smtClean="0"/>
            <a:t>Cryptology</a:t>
          </a:r>
          <a:endParaRPr lang="en-US" dirty="0"/>
        </a:p>
      </dgm:t>
    </dgm:pt>
    <dgm:pt modelId="{873054F4-F096-4D48-8EAD-A081124178F0}" type="parTrans" cxnId="{4145290D-9072-407B-BD1F-A3B21F3CDE90}">
      <dgm:prSet/>
      <dgm:spPr/>
      <dgm:t>
        <a:bodyPr/>
        <a:lstStyle/>
        <a:p>
          <a:endParaRPr lang="en-US"/>
        </a:p>
      </dgm:t>
    </dgm:pt>
    <dgm:pt modelId="{7642BE3E-6ED5-4AE3-AD72-446E4D875920}" type="sibTrans" cxnId="{4145290D-9072-407B-BD1F-A3B21F3CDE90}">
      <dgm:prSet/>
      <dgm:spPr/>
      <dgm:t>
        <a:bodyPr/>
        <a:lstStyle/>
        <a:p>
          <a:endParaRPr lang="en-US"/>
        </a:p>
      </dgm:t>
    </dgm:pt>
    <dgm:pt modelId="{25769DB8-C5A4-4936-882F-346088B35F3C}">
      <dgm:prSet phldrT="[Text]"/>
      <dgm:spPr/>
      <dgm:t>
        <a:bodyPr/>
        <a:lstStyle/>
        <a:p>
          <a:r>
            <a:rPr lang="de-DE" altLang="en-US" dirty="0" smtClean="0"/>
            <a:t>Cryptography</a:t>
          </a:r>
          <a:endParaRPr lang="en-US" dirty="0"/>
        </a:p>
      </dgm:t>
    </dgm:pt>
    <dgm:pt modelId="{730108AA-476D-4A8E-9F77-C91185B9A588}" type="parTrans" cxnId="{7FB3331B-B4E0-4BA8-8707-DA5D9FFBEB7E}">
      <dgm:prSet/>
      <dgm:spPr/>
      <dgm:t>
        <a:bodyPr/>
        <a:lstStyle/>
        <a:p>
          <a:endParaRPr lang="en-US"/>
        </a:p>
      </dgm:t>
    </dgm:pt>
    <dgm:pt modelId="{FDB90769-D4BA-4B3F-B6E0-5B52B69025A9}" type="sibTrans" cxnId="{7FB3331B-B4E0-4BA8-8707-DA5D9FFBEB7E}">
      <dgm:prSet/>
      <dgm:spPr/>
      <dgm:t>
        <a:bodyPr/>
        <a:lstStyle/>
        <a:p>
          <a:endParaRPr lang="en-US"/>
        </a:p>
      </dgm:t>
    </dgm:pt>
    <dgm:pt modelId="{7BF0F659-2806-4786-9F94-2FDD505F355E}">
      <dgm:prSet phldrT="[Text]"/>
      <dgm:spPr/>
      <dgm:t>
        <a:bodyPr/>
        <a:lstStyle/>
        <a:p>
          <a:r>
            <a:rPr lang="de-DE" altLang="en-US" b="1" dirty="0" smtClean="0"/>
            <a:t>Symmetric Ciphers</a:t>
          </a:r>
          <a:endParaRPr lang="en-US" dirty="0"/>
        </a:p>
      </dgm:t>
    </dgm:pt>
    <dgm:pt modelId="{D2164E7D-9F26-4D3E-B930-1E686FB32C22}" type="parTrans" cxnId="{52EFF525-B6F7-440C-ABA5-6F524D8F7357}">
      <dgm:prSet/>
      <dgm:spPr/>
      <dgm:t>
        <a:bodyPr/>
        <a:lstStyle/>
        <a:p>
          <a:endParaRPr lang="en-US"/>
        </a:p>
      </dgm:t>
    </dgm:pt>
    <dgm:pt modelId="{70B57DBC-BF61-4CF0-93C8-94D9D4A99984}" type="sibTrans" cxnId="{52EFF525-B6F7-440C-ABA5-6F524D8F7357}">
      <dgm:prSet/>
      <dgm:spPr/>
      <dgm:t>
        <a:bodyPr/>
        <a:lstStyle/>
        <a:p>
          <a:endParaRPr lang="en-US"/>
        </a:p>
      </dgm:t>
    </dgm:pt>
    <dgm:pt modelId="{1F4CB208-98FB-4D65-A743-0E1B5FB1B7DA}">
      <dgm:prSet phldrT="[Text]"/>
      <dgm:spPr/>
      <dgm:t>
        <a:bodyPr/>
        <a:lstStyle/>
        <a:p>
          <a:r>
            <a:rPr lang="de-DE" altLang="en-US" b="1" dirty="0" smtClean="0"/>
            <a:t>Asymmetric Ciphers</a:t>
          </a:r>
          <a:endParaRPr lang="en-US" dirty="0"/>
        </a:p>
      </dgm:t>
    </dgm:pt>
    <dgm:pt modelId="{CBA1CA74-A354-4BF7-B128-CBDE3C4358C1}" type="parTrans" cxnId="{FC925864-E3E9-4534-804E-C823318FD009}">
      <dgm:prSet/>
      <dgm:spPr/>
      <dgm:t>
        <a:bodyPr/>
        <a:lstStyle/>
        <a:p>
          <a:endParaRPr lang="en-US"/>
        </a:p>
      </dgm:t>
    </dgm:pt>
    <dgm:pt modelId="{FEB53BC4-6FE6-4985-8DC6-F0E9878AC14F}" type="sibTrans" cxnId="{FC925864-E3E9-4534-804E-C823318FD009}">
      <dgm:prSet/>
      <dgm:spPr/>
      <dgm:t>
        <a:bodyPr/>
        <a:lstStyle/>
        <a:p>
          <a:endParaRPr lang="en-US"/>
        </a:p>
      </dgm:t>
    </dgm:pt>
    <dgm:pt modelId="{ED3ECAAC-3FD8-43EB-A507-1E33D5CF18DF}">
      <dgm:prSet phldrT="[Text]"/>
      <dgm:spPr/>
      <dgm:t>
        <a:bodyPr/>
        <a:lstStyle/>
        <a:p>
          <a:r>
            <a:rPr lang="de-DE" altLang="en-US" dirty="0" smtClean="0"/>
            <a:t>Cryptanalysis</a:t>
          </a:r>
          <a:endParaRPr lang="en-US" dirty="0"/>
        </a:p>
      </dgm:t>
    </dgm:pt>
    <dgm:pt modelId="{933911AA-4050-4AE5-BDCA-D9574D4A7EEE}" type="parTrans" cxnId="{76A529B5-18AB-4B8A-A534-76DA93AB346D}">
      <dgm:prSet/>
      <dgm:spPr/>
      <dgm:t>
        <a:bodyPr/>
        <a:lstStyle/>
        <a:p>
          <a:endParaRPr lang="en-US"/>
        </a:p>
      </dgm:t>
    </dgm:pt>
    <dgm:pt modelId="{E58F5793-D57E-4C35-AE2F-CE653974D917}" type="sibTrans" cxnId="{76A529B5-18AB-4B8A-A534-76DA93AB346D}">
      <dgm:prSet/>
      <dgm:spPr/>
      <dgm:t>
        <a:bodyPr/>
        <a:lstStyle/>
        <a:p>
          <a:endParaRPr lang="en-US"/>
        </a:p>
      </dgm:t>
    </dgm:pt>
    <dgm:pt modelId="{72A35F72-9E29-4C4F-83AF-5DC28766A3E3}">
      <dgm:prSet phldrT="[Text]"/>
      <dgm:spPr/>
      <dgm:t>
        <a:bodyPr/>
        <a:lstStyle/>
        <a:p>
          <a:r>
            <a:rPr lang="de-DE" altLang="en-US" b="1" dirty="0" smtClean="0"/>
            <a:t>Protocols </a:t>
          </a:r>
          <a:endParaRPr lang="en-US" dirty="0"/>
        </a:p>
      </dgm:t>
    </dgm:pt>
    <dgm:pt modelId="{6AF9EECC-C886-4167-867B-F80E2AE3F057}" type="sibTrans" cxnId="{39DD4CB0-15CA-4407-83E2-4702CDB44CE1}">
      <dgm:prSet/>
      <dgm:spPr/>
      <dgm:t>
        <a:bodyPr/>
        <a:lstStyle/>
        <a:p>
          <a:endParaRPr lang="en-US"/>
        </a:p>
      </dgm:t>
    </dgm:pt>
    <dgm:pt modelId="{0516CD7C-B924-4D06-84AB-8EEE91E5ADAB}" type="parTrans" cxnId="{39DD4CB0-15CA-4407-83E2-4702CDB44CE1}">
      <dgm:prSet/>
      <dgm:spPr/>
      <dgm:t>
        <a:bodyPr/>
        <a:lstStyle/>
        <a:p>
          <a:endParaRPr lang="en-US"/>
        </a:p>
      </dgm:t>
    </dgm:pt>
    <dgm:pt modelId="{4835372C-79E2-4682-8769-70E1393205FE}" type="pres">
      <dgm:prSet presAssocID="{4BF4A326-F793-4B4C-AD15-888F3EAF255C}" presName="hierChild1" presStyleCnt="0">
        <dgm:presLayoutVars>
          <dgm:chPref val="1"/>
          <dgm:dir/>
          <dgm:animOne val="branch"/>
          <dgm:animLvl val="lvl"/>
          <dgm:resizeHandles/>
        </dgm:presLayoutVars>
      </dgm:prSet>
      <dgm:spPr/>
      <dgm:t>
        <a:bodyPr/>
        <a:lstStyle/>
        <a:p>
          <a:endParaRPr lang="en-US"/>
        </a:p>
      </dgm:t>
    </dgm:pt>
    <dgm:pt modelId="{CCE322AD-4F5B-4C03-A6FB-D1714A611A1E}" type="pres">
      <dgm:prSet presAssocID="{5028EA8A-381F-4835-9BE8-EE5F0E41C1C3}" presName="hierRoot1" presStyleCnt="0"/>
      <dgm:spPr/>
    </dgm:pt>
    <dgm:pt modelId="{CB3E12FB-C541-4436-A8F3-F4FF24F308F8}" type="pres">
      <dgm:prSet presAssocID="{5028EA8A-381F-4835-9BE8-EE5F0E41C1C3}" presName="composite" presStyleCnt="0"/>
      <dgm:spPr/>
    </dgm:pt>
    <dgm:pt modelId="{2EC3C5C7-C47A-4207-8B1E-158C789122D6}" type="pres">
      <dgm:prSet presAssocID="{5028EA8A-381F-4835-9BE8-EE5F0E41C1C3}" presName="background" presStyleLbl="node0" presStyleIdx="0" presStyleCnt="1"/>
      <dgm:spPr/>
    </dgm:pt>
    <dgm:pt modelId="{0A333397-8704-4D8F-B1DA-176FBB44EC3D}" type="pres">
      <dgm:prSet presAssocID="{5028EA8A-381F-4835-9BE8-EE5F0E41C1C3}" presName="text" presStyleLbl="fgAcc0" presStyleIdx="0" presStyleCnt="1">
        <dgm:presLayoutVars>
          <dgm:chPref val="3"/>
        </dgm:presLayoutVars>
      </dgm:prSet>
      <dgm:spPr/>
      <dgm:t>
        <a:bodyPr/>
        <a:lstStyle/>
        <a:p>
          <a:endParaRPr lang="en-US"/>
        </a:p>
      </dgm:t>
    </dgm:pt>
    <dgm:pt modelId="{CD3E5575-6EB8-49E6-AD3C-7E185B1ECB8D}" type="pres">
      <dgm:prSet presAssocID="{5028EA8A-381F-4835-9BE8-EE5F0E41C1C3}" presName="hierChild2" presStyleCnt="0"/>
      <dgm:spPr/>
    </dgm:pt>
    <dgm:pt modelId="{691E7EE1-1A19-40A5-942D-64B00FF1A20C}" type="pres">
      <dgm:prSet presAssocID="{730108AA-476D-4A8E-9F77-C91185B9A588}" presName="Name10" presStyleLbl="parChTrans1D2" presStyleIdx="0" presStyleCnt="2"/>
      <dgm:spPr/>
      <dgm:t>
        <a:bodyPr/>
        <a:lstStyle/>
        <a:p>
          <a:endParaRPr lang="en-US"/>
        </a:p>
      </dgm:t>
    </dgm:pt>
    <dgm:pt modelId="{E861C22F-DB9E-46F9-B166-7ED4A9349BEF}" type="pres">
      <dgm:prSet presAssocID="{25769DB8-C5A4-4936-882F-346088B35F3C}" presName="hierRoot2" presStyleCnt="0"/>
      <dgm:spPr/>
    </dgm:pt>
    <dgm:pt modelId="{578E3740-38A7-4DC3-9409-C0DF3E3CCD65}" type="pres">
      <dgm:prSet presAssocID="{25769DB8-C5A4-4936-882F-346088B35F3C}" presName="composite2" presStyleCnt="0"/>
      <dgm:spPr/>
    </dgm:pt>
    <dgm:pt modelId="{CB745E8E-7199-4160-8787-9E20BD0A60F8}" type="pres">
      <dgm:prSet presAssocID="{25769DB8-C5A4-4936-882F-346088B35F3C}" presName="background2" presStyleLbl="node2" presStyleIdx="0" presStyleCnt="2"/>
      <dgm:spPr/>
    </dgm:pt>
    <dgm:pt modelId="{6DAC9A44-E6B1-476D-9116-894C968F5428}" type="pres">
      <dgm:prSet presAssocID="{25769DB8-C5A4-4936-882F-346088B35F3C}" presName="text2" presStyleLbl="fgAcc2" presStyleIdx="0" presStyleCnt="2">
        <dgm:presLayoutVars>
          <dgm:chPref val="3"/>
        </dgm:presLayoutVars>
      </dgm:prSet>
      <dgm:spPr/>
      <dgm:t>
        <a:bodyPr/>
        <a:lstStyle/>
        <a:p>
          <a:endParaRPr lang="en-US"/>
        </a:p>
      </dgm:t>
    </dgm:pt>
    <dgm:pt modelId="{3C26B85E-DCD4-4C7D-95FB-BCD558CEB8FA}" type="pres">
      <dgm:prSet presAssocID="{25769DB8-C5A4-4936-882F-346088B35F3C}" presName="hierChild3" presStyleCnt="0"/>
      <dgm:spPr/>
    </dgm:pt>
    <dgm:pt modelId="{45264521-1302-45AE-89F4-EFDA451A71A9}" type="pres">
      <dgm:prSet presAssocID="{D2164E7D-9F26-4D3E-B930-1E686FB32C22}" presName="Name17" presStyleLbl="parChTrans1D3" presStyleIdx="0" presStyleCnt="3"/>
      <dgm:spPr/>
      <dgm:t>
        <a:bodyPr/>
        <a:lstStyle/>
        <a:p>
          <a:endParaRPr lang="en-US"/>
        </a:p>
      </dgm:t>
    </dgm:pt>
    <dgm:pt modelId="{30072580-5A31-4A53-8EB6-11D85359C732}" type="pres">
      <dgm:prSet presAssocID="{7BF0F659-2806-4786-9F94-2FDD505F355E}" presName="hierRoot3" presStyleCnt="0"/>
      <dgm:spPr/>
    </dgm:pt>
    <dgm:pt modelId="{D570EA83-A9A4-45F6-8A67-D8EFEB01AC9A}" type="pres">
      <dgm:prSet presAssocID="{7BF0F659-2806-4786-9F94-2FDD505F355E}" presName="composite3" presStyleCnt="0"/>
      <dgm:spPr/>
    </dgm:pt>
    <dgm:pt modelId="{79E546D6-EEC5-4C6D-BE2B-EFAC3EDDE62B}" type="pres">
      <dgm:prSet presAssocID="{7BF0F659-2806-4786-9F94-2FDD505F355E}" presName="background3" presStyleLbl="node3" presStyleIdx="0" presStyleCnt="3"/>
      <dgm:spPr/>
    </dgm:pt>
    <dgm:pt modelId="{8310BCFE-9C7A-4689-8060-AF22A0A3C176}" type="pres">
      <dgm:prSet presAssocID="{7BF0F659-2806-4786-9F94-2FDD505F355E}" presName="text3" presStyleLbl="fgAcc3" presStyleIdx="0" presStyleCnt="3">
        <dgm:presLayoutVars>
          <dgm:chPref val="3"/>
        </dgm:presLayoutVars>
      </dgm:prSet>
      <dgm:spPr/>
      <dgm:t>
        <a:bodyPr/>
        <a:lstStyle/>
        <a:p>
          <a:endParaRPr lang="en-US"/>
        </a:p>
      </dgm:t>
    </dgm:pt>
    <dgm:pt modelId="{6D639539-2D83-4D0D-A9E6-3EFBAAAD7CE5}" type="pres">
      <dgm:prSet presAssocID="{7BF0F659-2806-4786-9F94-2FDD505F355E}" presName="hierChild4" presStyleCnt="0"/>
      <dgm:spPr/>
    </dgm:pt>
    <dgm:pt modelId="{E568583C-DFC1-434E-9A4A-B290327AA1FC}" type="pres">
      <dgm:prSet presAssocID="{CBA1CA74-A354-4BF7-B128-CBDE3C4358C1}" presName="Name17" presStyleLbl="parChTrans1D3" presStyleIdx="1" presStyleCnt="3"/>
      <dgm:spPr/>
      <dgm:t>
        <a:bodyPr/>
        <a:lstStyle/>
        <a:p>
          <a:endParaRPr lang="en-US"/>
        </a:p>
      </dgm:t>
    </dgm:pt>
    <dgm:pt modelId="{6AF94F39-879C-471C-B968-2599CE51D4EA}" type="pres">
      <dgm:prSet presAssocID="{1F4CB208-98FB-4D65-A743-0E1B5FB1B7DA}" presName="hierRoot3" presStyleCnt="0"/>
      <dgm:spPr/>
    </dgm:pt>
    <dgm:pt modelId="{015F813B-9430-4EA4-8FC9-84338F82D131}" type="pres">
      <dgm:prSet presAssocID="{1F4CB208-98FB-4D65-A743-0E1B5FB1B7DA}" presName="composite3" presStyleCnt="0"/>
      <dgm:spPr/>
    </dgm:pt>
    <dgm:pt modelId="{728AC25A-9AC8-426B-8F9A-D0256D96AF69}" type="pres">
      <dgm:prSet presAssocID="{1F4CB208-98FB-4D65-A743-0E1B5FB1B7DA}" presName="background3" presStyleLbl="node3" presStyleIdx="1" presStyleCnt="3"/>
      <dgm:spPr/>
    </dgm:pt>
    <dgm:pt modelId="{40286177-0AA1-4A11-84E4-0973B1D851D3}" type="pres">
      <dgm:prSet presAssocID="{1F4CB208-98FB-4D65-A743-0E1B5FB1B7DA}" presName="text3" presStyleLbl="fgAcc3" presStyleIdx="1" presStyleCnt="3">
        <dgm:presLayoutVars>
          <dgm:chPref val="3"/>
        </dgm:presLayoutVars>
      </dgm:prSet>
      <dgm:spPr/>
      <dgm:t>
        <a:bodyPr/>
        <a:lstStyle/>
        <a:p>
          <a:endParaRPr lang="en-US"/>
        </a:p>
      </dgm:t>
    </dgm:pt>
    <dgm:pt modelId="{1EB7000A-5593-48EF-8603-A3C17D5428B6}" type="pres">
      <dgm:prSet presAssocID="{1F4CB208-98FB-4D65-A743-0E1B5FB1B7DA}" presName="hierChild4" presStyleCnt="0"/>
      <dgm:spPr/>
    </dgm:pt>
    <dgm:pt modelId="{FA94D556-D88D-41E1-A6FA-6A54152BAE3F}" type="pres">
      <dgm:prSet presAssocID="{0516CD7C-B924-4D06-84AB-8EEE91E5ADAB}" presName="Name17" presStyleLbl="parChTrans1D3" presStyleIdx="2" presStyleCnt="3"/>
      <dgm:spPr/>
      <dgm:t>
        <a:bodyPr/>
        <a:lstStyle/>
        <a:p>
          <a:endParaRPr lang="en-US"/>
        </a:p>
      </dgm:t>
    </dgm:pt>
    <dgm:pt modelId="{35607D2D-F33B-4085-9480-A188D50E4399}" type="pres">
      <dgm:prSet presAssocID="{72A35F72-9E29-4C4F-83AF-5DC28766A3E3}" presName="hierRoot3" presStyleCnt="0"/>
      <dgm:spPr/>
    </dgm:pt>
    <dgm:pt modelId="{690CD8EB-24C3-49D6-90E5-57844270653C}" type="pres">
      <dgm:prSet presAssocID="{72A35F72-9E29-4C4F-83AF-5DC28766A3E3}" presName="composite3" presStyleCnt="0"/>
      <dgm:spPr/>
    </dgm:pt>
    <dgm:pt modelId="{8518CE93-B9EB-4B65-B773-3CEC3FD1B2CE}" type="pres">
      <dgm:prSet presAssocID="{72A35F72-9E29-4C4F-83AF-5DC28766A3E3}" presName="background3" presStyleLbl="node3" presStyleIdx="2" presStyleCnt="3"/>
      <dgm:spPr/>
    </dgm:pt>
    <dgm:pt modelId="{0EA8AC1F-ED8F-4227-B2A0-405BFD505192}" type="pres">
      <dgm:prSet presAssocID="{72A35F72-9E29-4C4F-83AF-5DC28766A3E3}" presName="text3" presStyleLbl="fgAcc3" presStyleIdx="2" presStyleCnt="3">
        <dgm:presLayoutVars>
          <dgm:chPref val="3"/>
        </dgm:presLayoutVars>
      </dgm:prSet>
      <dgm:spPr/>
      <dgm:t>
        <a:bodyPr/>
        <a:lstStyle/>
        <a:p>
          <a:endParaRPr lang="en-US"/>
        </a:p>
      </dgm:t>
    </dgm:pt>
    <dgm:pt modelId="{FE53388C-EE8D-4293-B021-D0DF152D0205}" type="pres">
      <dgm:prSet presAssocID="{72A35F72-9E29-4C4F-83AF-5DC28766A3E3}" presName="hierChild4" presStyleCnt="0"/>
      <dgm:spPr/>
    </dgm:pt>
    <dgm:pt modelId="{C93B3CA4-F9A0-4862-995D-21BADCCAF21E}" type="pres">
      <dgm:prSet presAssocID="{933911AA-4050-4AE5-BDCA-D9574D4A7EEE}" presName="Name10" presStyleLbl="parChTrans1D2" presStyleIdx="1" presStyleCnt="2"/>
      <dgm:spPr/>
      <dgm:t>
        <a:bodyPr/>
        <a:lstStyle/>
        <a:p>
          <a:endParaRPr lang="en-US"/>
        </a:p>
      </dgm:t>
    </dgm:pt>
    <dgm:pt modelId="{0FB697F1-E3CA-4E87-A931-FF5B93C7CFA0}" type="pres">
      <dgm:prSet presAssocID="{ED3ECAAC-3FD8-43EB-A507-1E33D5CF18DF}" presName="hierRoot2" presStyleCnt="0"/>
      <dgm:spPr/>
    </dgm:pt>
    <dgm:pt modelId="{B6887E5C-8CB0-462D-9DF0-6D67C483C269}" type="pres">
      <dgm:prSet presAssocID="{ED3ECAAC-3FD8-43EB-A507-1E33D5CF18DF}" presName="composite2" presStyleCnt="0"/>
      <dgm:spPr/>
    </dgm:pt>
    <dgm:pt modelId="{2AE2DF7B-B7AD-4BF5-976C-D965DBC8BFF4}" type="pres">
      <dgm:prSet presAssocID="{ED3ECAAC-3FD8-43EB-A507-1E33D5CF18DF}" presName="background2" presStyleLbl="node2" presStyleIdx="1" presStyleCnt="2"/>
      <dgm:spPr/>
    </dgm:pt>
    <dgm:pt modelId="{29A157FB-9759-4966-BA7B-5B320EDC56C4}" type="pres">
      <dgm:prSet presAssocID="{ED3ECAAC-3FD8-43EB-A507-1E33D5CF18DF}" presName="text2" presStyleLbl="fgAcc2" presStyleIdx="1" presStyleCnt="2">
        <dgm:presLayoutVars>
          <dgm:chPref val="3"/>
        </dgm:presLayoutVars>
      </dgm:prSet>
      <dgm:spPr/>
      <dgm:t>
        <a:bodyPr/>
        <a:lstStyle/>
        <a:p>
          <a:endParaRPr lang="en-US"/>
        </a:p>
      </dgm:t>
    </dgm:pt>
    <dgm:pt modelId="{20AF0777-DAEF-47B0-8C61-FA847C0CE7D0}" type="pres">
      <dgm:prSet presAssocID="{ED3ECAAC-3FD8-43EB-A507-1E33D5CF18DF}" presName="hierChild3" presStyleCnt="0"/>
      <dgm:spPr/>
    </dgm:pt>
  </dgm:ptLst>
  <dgm:cxnLst>
    <dgm:cxn modelId="{4145290D-9072-407B-BD1F-A3B21F3CDE90}" srcId="{4BF4A326-F793-4B4C-AD15-888F3EAF255C}" destId="{5028EA8A-381F-4835-9BE8-EE5F0E41C1C3}" srcOrd="0" destOrd="0" parTransId="{873054F4-F096-4D48-8EAD-A081124178F0}" sibTransId="{7642BE3E-6ED5-4AE3-AD72-446E4D875920}"/>
    <dgm:cxn modelId="{A677EA3B-0BF1-4D1A-819C-69CD695E9471}" type="presOf" srcId="{5028EA8A-381F-4835-9BE8-EE5F0E41C1C3}" destId="{0A333397-8704-4D8F-B1DA-176FBB44EC3D}" srcOrd="0" destOrd="0" presId="urn:microsoft.com/office/officeart/2005/8/layout/hierarchy1"/>
    <dgm:cxn modelId="{7DA499F9-F684-437F-9170-73252A43462F}" type="presOf" srcId="{72A35F72-9E29-4C4F-83AF-5DC28766A3E3}" destId="{0EA8AC1F-ED8F-4227-B2A0-405BFD505192}" srcOrd="0" destOrd="0" presId="urn:microsoft.com/office/officeart/2005/8/layout/hierarchy1"/>
    <dgm:cxn modelId="{B89EB33F-1813-46A5-8E69-763F25931CFB}" type="presOf" srcId="{0516CD7C-B924-4D06-84AB-8EEE91E5ADAB}" destId="{FA94D556-D88D-41E1-A6FA-6A54152BAE3F}" srcOrd="0" destOrd="0" presId="urn:microsoft.com/office/officeart/2005/8/layout/hierarchy1"/>
    <dgm:cxn modelId="{60EC4EBD-35D8-4DBB-84F5-C3587A753F46}" type="presOf" srcId="{CBA1CA74-A354-4BF7-B128-CBDE3C4358C1}" destId="{E568583C-DFC1-434E-9A4A-B290327AA1FC}" srcOrd="0" destOrd="0" presId="urn:microsoft.com/office/officeart/2005/8/layout/hierarchy1"/>
    <dgm:cxn modelId="{7CA5F95B-A4DF-4B49-B81E-7F1664688A8C}" type="presOf" srcId="{25769DB8-C5A4-4936-882F-346088B35F3C}" destId="{6DAC9A44-E6B1-476D-9116-894C968F5428}" srcOrd="0" destOrd="0" presId="urn:microsoft.com/office/officeart/2005/8/layout/hierarchy1"/>
    <dgm:cxn modelId="{596FBD24-EDAE-49CF-92F8-C29C21B826E6}" type="presOf" srcId="{1F4CB208-98FB-4D65-A743-0E1B5FB1B7DA}" destId="{40286177-0AA1-4A11-84E4-0973B1D851D3}" srcOrd="0" destOrd="0" presId="urn:microsoft.com/office/officeart/2005/8/layout/hierarchy1"/>
    <dgm:cxn modelId="{3AE949D2-355F-4DBD-98AD-142EA9B47AD1}" type="presOf" srcId="{ED3ECAAC-3FD8-43EB-A507-1E33D5CF18DF}" destId="{29A157FB-9759-4966-BA7B-5B320EDC56C4}" srcOrd="0" destOrd="0" presId="urn:microsoft.com/office/officeart/2005/8/layout/hierarchy1"/>
    <dgm:cxn modelId="{39DD4CB0-15CA-4407-83E2-4702CDB44CE1}" srcId="{25769DB8-C5A4-4936-882F-346088B35F3C}" destId="{72A35F72-9E29-4C4F-83AF-5DC28766A3E3}" srcOrd="2" destOrd="0" parTransId="{0516CD7C-B924-4D06-84AB-8EEE91E5ADAB}" sibTransId="{6AF9EECC-C886-4167-867B-F80E2AE3F057}"/>
    <dgm:cxn modelId="{7FB3331B-B4E0-4BA8-8707-DA5D9FFBEB7E}" srcId="{5028EA8A-381F-4835-9BE8-EE5F0E41C1C3}" destId="{25769DB8-C5A4-4936-882F-346088B35F3C}" srcOrd="0" destOrd="0" parTransId="{730108AA-476D-4A8E-9F77-C91185B9A588}" sibTransId="{FDB90769-D4BA-4B3F-B6E0-5B52B69025A9}"/>
    <dgm:cxn modelId="{6BEEE491-76B1-4F17-90D5-30864DE826A7}" type="presOf" srcId="{933911AA-4050-4AE5-BDCA-D9574D4A7EEE}" destId="{C93B3CA4-F9A0-4862-995D-21BADCCAF21E}" srcOrd="0" destOrd="0" presId="urn:microsoft.com/office/officeart/2005/8/layout/hierarchy1"/>
    <dgm:cxn modelId="{0FB301A0-8313-4C50-BAEB-3A6742B4C1C0}" type="presOf" srcId="{730108AA-476D-4A8E-9F77-C91185B9A588}" destId="{691E7EE1-1A19-40A5-942D-64B00FF1A20C}" srcOrd="0" destOrd="0" presId="urn:microsoft.com/office/officeart/2005/8/layout/hierarchy1"/>
    <dgm:cxn modelId="{FC925864-E3E9-4534-804E-C823318FD009}" srcId="{25769DB8-C5A4-4936-882F-346088B35F3C}" destId="{1F4CB208-98FB-4D65-A743-0E1B5FB1B7DA}" srcOrd="1" destOrd="0" parTransId="{CBA1CA74-A354-4BF7-B128-CBDE3C4358C1}" sibTransId="{FEB53BC4-6FE6-4985-8DC6-F0E9878AC14F}"/>
    <dgm:cxn modelId="{76A529B5-18AB-4B8A-A534-76DA93AB346D}" srcId="{5028EA8A-381F-4835-9BE8-EE5F0E41C1C3}" destId="{ED3ECAAC-3FD8-43EB-A507-1E33D5CF18DF}" srcOrd="1" destOrd="0" parTransId="{933911AA-4050-4AE5-BDCA-D9574D4A7EEE}" sibTransId="{E58F5793-D57E-4C35-AE2F-CE653974D917}"/>
    <dgm:cxn modelId="{35CD8AE6-12F4-4AE2-BD12-994E8407CFD7}" type="presOf" srcId="{7BF0F659-2806-4786-9F94-2FDD505F355E}" destId="{8310BCFE-9C7A-4689-8060-AF22A0A3C176}" srcOrd="0" destOrd="0" presId="urn:microsoft.com/office/officeart/2005/8/layout/hierarchy1"/>
    <dgm:cxn modelId="{FC4A1C43-00EF-4FC7-B6C1-B5AA5D2AB860}" type="presOf" srcId="{4BF4A326-F793-4B4C-AD15-888F3EAF255C}" destId="{4835372C-79E2-4682-8769-70E1393205FE}" srcOrd="0" destOrd="0" presId="urn:microsoft.com/office/officeart/2005/8/layout/hierarchy1"/>
    <dgm:cxn modelId="{2621AFFA-85A5-42FA-B439-5C1C3EC99B70}" type="presOf" srcId="{D2164E7D-9F26-4D3E-B930-1E686FB32C22}" destId="{45264521-1302-45AE-89F4-EFDA451A71A9}" srcOrd="0" destOrd="0" presId="urn:microsoft.com/office/officeart/2005/8/layout/hierarchy1"/>
    <dgm:cxn modelId="{52EFF525-B6F7-440C-ABA5-6F524D8F7357}" srcId="{25769DB8-C5A4-4936-882F-346088B35F3C}" destId="{7BF0F659-2806-4786-9F94-2FDD505F355E}" srcOrd="0" destOrd="0" parTransId="{D2164E7D-9F26-4D3E-B930-1E686FB32C22}" sibTransId="{70B57DBC-BF61-4CF0-93C8-94D9D4A99984}"/>
    <dgm:cxn modelId="{83C11D38-FC12-49B3-9DBE-B56C191E4432}" type="presParOf" srcId="{4835372C-79E2-4682-8769-70E1393205FE}" destId="{CCE322AD-4F5B-4C03-A6FB-D1714A611A1E}" srcOrd="0" destOrd="0" presId="urn:microsoft.com/office/officeart/2005/8/layout/hierarchy1"/>
    <dgm:cxn modelId="{575D9342-C3FF-4E32-A163-4C3B3DF94462}" type="presParOf" srcId="{CCE322AD-4F5B-4C03-A6FB-D1714A611A1E}" destId="{CB3E12FB-C541-4436-A8F3-F4FF24F308F8}" srcOrd="0" destOrd="0" presId="urn:microsoft.com/office/officeart/2005/8/layout/hierarchy1"/>
    <dgm:cxn modelId="{7A561358-C774-400E-9920-D63D4CF486FB}" type="presParOf" srcId="{CB3E12FB-C541-4436-A8F3-F4FF24F308F8}" destId="{2EC3C5C7-C47A-4207-8B1E-158C789122D6}" srcOrd="0" destOrd="0" presId="urn:microsoft.com/office/officeart/2005/8/layout/hierarchy1"/>
    <dgm:cxn modelId="{A7DD195A-D938-45E5-9B48-ED01BC9C16AA}" type="presParOf" srcId="{CB3E12FB-C541-4436-A8F3-F4FF24F308F8}" destId="{0A333397-8704-4D8F-B1DA-176FBB44EC3D}" srcOrd="1" destOrd="0" presId="urn:microsoft.com/office/officeart/2005/8/layout/hierarchy1"/>
    <dgm:cxn modelId="{F4C9641D-3292-4B93-90B7-4AA9DE285EA0}" type="presParOf" srcId="{CCE322AD-4F5B-4C03-A6FB-D1714A611A1E}" destId="{CD3E5575-6EB8-49E6-AD3C-7E185B1ECB8D}" srcOrd="1" destOrd="0" presId="urn:microsoft.com/office/officeart/2005/8/layout/hierarchy1"/>
    <dgm:cxn modelId="{C6CFD1B3-61A8-490F-B7C9-8BDCC6DA72E6}" type="presParOf" srcId="{CD3E5575-6EB8-49E6-AD3C-7E185B1ECB8D}" destId="{691E7EE1-1A19-40A5-942D-64B00FF1A20C}" srcOrd="0" destOrd="0" presId="urn:microsoft.com/office/officeart/2005/8/layout/hierarchy1"/>
    <dgm:cxn modelId="{ED829AB7-F874-42C7-BDA6-818BD3B8B270}" type="presParOf" srcId="{CD3E5575-6EB8-49E6-AD3C-7E185B1ECB8D}" destId="{E861C22F-DB9E-46F9-B166-7ED4A9349BEF}" srcOrd="1" destOrd="0" presId="urn:microsoft.com/office/officeart/2005/8/layout/hierarchy1"/>
    <dgm:cxn modelId="{B80D2EF4-DCC1-473D-A146-68AD9491821A}" type="presParOf" srcId="{E861C22F-DB9E-46F9-B166-7ED4A9349BEF}" destId="{578E3740-38A7-4DC3-9409-C0DF3E3CCD65}" srcOrd="0" destOrd="0" presId="urn:microsoft.com/office/officeart/2005/8/layout/hierarchy1"/>
    <dgm:cxn modelId="{01ED5EED-2807-414F-A93D-552630EB9D3F}" type="presParOf" srcId="{578E3740-38A7-4DC3-9409-C0DF3E3CCD65}" destId="{CB745E8E-7199-4160-8787-9E20BD0A60F8}" srcOrd="0" destOrd="0" presId="urn:microsoft.com/office/officeart/2005/8/layout/hierarchy1"/>
    <dgm:cxn modelId="{D6DF37FC-668E-4CC5-8C71-C85C1189C301}" type="presParOf" srcId="{578E3740-38A7-4DC3-9409-C0DF3E3CCD65}" destId="{6DAC9A44-E6B1-476D-9116-894C968F5428}" srcOrd="1" destOrd="0" presId="urn:microsoft.com/office/officeart/2005/8/layout/hierarchy1"/>
    <dgm:cxn modelId="{F045DF68-47D6-4275-BE6A-7A5E781E00BA}" type="presParOf" srcId="{E861C22F-DB9E-46F9-B166-7ED4A9349BEF}" destId="{3C26B85E-DCD4-4C7D-95FB-BCD558CEB8FA}" srcOrd="1" destOrd="0" presId="urn:microsoft.com/office/officeart/2005/8/layout/hierarchy1"/>
    <dgm:cxn modelId="{40D13935-A2C4-4437-B1B1-8BC86F68DC84}" type="presParOf" srcId="{3C26B85E-DCD4-4C7D-95FB-BCD558CEB8FA}" destId="{45264521-1302-45AE-89F4-EFDA451A71A9}" srcOrd="0" destOrd="0" presId="urn:microsoft.com/office/officeart/2005/8/layout/hierarchy1"/>
    <dgm:cxn modelId="{8E683DAC-AAB1-4F17-ACE2-17290F09CB85}" type="presParOf" srcId="{3C26B85E-DCD4-4C7D-95FB-BCD558CEB8FA}" destId="{30072580-5A31-4A53-8EB6-11D85359C732}" srcOrd="1" destOrd="0" presId="urn:microsoft.com/office/officeart/2005/8/layout/hierarchy1"/>
    <dgm:cxn modelId="{10449B48-F76F-4EC2-AD1A-3242F5608F56}" type="presParOf" srcId="{30072580-5A31-4A53-8EB6-11D85359C732}" destId="{D570EA83-A9A4-45F6-8A67-D8EFEB01AC9A}" srcOrd="0" destOrd="0" presId="urn:microsoft.com/office/officeart/2005/8/layout/hierarchy1"/>
    <dgm:cxn modelId="{13A2EE9E-908F-4F95-A1D1-644FE3601E62}" type="presParOf" srcId="{D570EA83-A9A4-45F6-8A67-D8EFEB01AC9A}" destId="{79E546D6-EEC5-4C6D-BE2B-EFAC3EDDE62B}" srcOrd="0" destOrd="0" presId="urn:microsoft.com/office/officeart/2005/8/layout/hierarchy1"/>
    <dgm:cxn modelId="{F68C0E00-F609-4FD7-9E05-C638923C38B7}" type="presParOf" srcId="{D570EA83-A9A4-45F6-8A67-D8EFEB01AC9A}" destId="{8310BCFE-9C7A-4689-8060-AF22A0A3C176}" srcOrd="1" destOrd="0" presId="urn:microsoft.com/office/officeart/2005/8/layout/hierarchy1"/>
    <dgm:cxn modelId="{E3AE3C5A-6EB5-4674-B186-1426A83656C4}" type="presParOf" srcId="{30072580-5A31-4A53-8EB6-11D85359C732}" destId="{6D639539-2D83-4D0D-A9E6-3EFBAAAD7CE5}" srcOrd="1" destOrd="0" presId="urn:microsoft.com/office/officeart/2005/8/layout/hierarchy1"/>
    <dgm:cxn modelId="{FB1B9B84-72F4-47B7-94EE-D1B8DE708993}" type="presParOf" srcId="{3C26B85E-DCD4-4C7D-95FB-BCD558CEB8FA}" destId="{E568583C-DFC1-434E-9A4A-B290327AA1FC}" srcOrd="2" destOrd="0" presId="urn:microsoft.com/office/officeart/2005/8/layout/hierarchy1"/>
    <dgm:cxn modelId="{BCFC9292-822C-4E21-B8FC-89F2A61E02C0}" type="presParOf" srcId="{3C26B85E-DCD4-4C7D-95FB-BCD558CEB8FA}" destId="{6AF94F39-879C-471C-B968-2599CE51D4EA}" srcOrd="3" destOrd="0" presId="urn:microsoft.com/office/officeart/2005/8/layout/hierarchy1"/>
    <dgm:cxn modelId="{47E571A0-A2EA-4C29-9C79-516FE146E85B}" type="presParOf" srcId="{6AF94F39-879C-471C-B968-2599CE51D4EA}" destId="{015F813B-9430-4EA4-8FC9-84338F82D131}" srcOrd="0" destOrd="0" presId="urn:microsoft.com/office/officeart/2005/8/layout/hierarchy1"/>
    <dgm:cxn modelId="{1C9367F7-6CC5-4C05-9EBF-06AE0BE8DAC5}" type="presParOf" srcId="{015F813B-9430-4EA4-8FC9-84338F82D131}" destId="{728AC25A-9AC8-426B-8F9A-D0256D96AF69}" srcOrd="0" destOrd="0" presId="urn:microsoft.com/office/officeart/2005/8/layout/hierarchy1"/>
    <dgm:cxn modelId="{5C654190-65FF-4EBE-A870-2168941AE711}" type="presParOf" srcId="{015F813B-9430-4EA4-8FC9-84338F82D131}" destId="{40286177-0AA1-4A11-84E4-0973B1D851D3}" srcOrd="1" destOrd="0" presId="urn:microsoft.com/office/officeart/2005/8/layout/hierarchy1"/>
    <dgm:cxn modelId="{E564C6AB-EBEC-417A-9A89-88C2E60D5C08}" type="presParOf" srcId="{6AF94F39-879C-471C-B968-2599CE51D4EA}" destId="{1EB7000A-5593-48EF-8603-A3C17D5428B6}" srcOrd="1" destOrd="0" presId="urn:microsoft.com/office/officeart/2005/8/layout/hierarchy1"/>
    <dgm:cxn modelId="{17A1D8B5-33EE-4F27-84D4-C57D29CE53AF}" type="presParOf" srcId="{3C26B85E-DCD4-4C7D-95FB-BCD558CEB8FA}" destId="{FA94D556-D88D-41E1-A6FA-6A54152BAE3F}" srcOrd="4" destOrd="0" presId="urn:microsoft.com/office/officeart/2005/8/layout/hierarchy1"/>
    <dgm:cxn modelId="{0BA91769-DE62-41AA-91B3-F3A1DA0CD510}" type="presParOf" srcId="{3C26B85E-DCD4-4C7D-95FB-BCD558CEB8FA}" destId="{35607D2D-F33B-4085-9480-A188D50E4399}" srcOrd="5" destOrd="0" presId="urn:microsoft.com/office/officeart/2005/8/layout/hierarchy1"/>
    <dgm:cxn modelId="{46F31B78-E206-428B-8D39-C4A86EF68CEA}" type="presParOf" srcId="{35607D2D-F33B-4085-9480-A188D50E4399}" destId="{690CD8EB-24C3-49D6-90E5-57844270653C}" srcOrd="0" destOrd="0" presId="urn:microsoft.com/office/officeart/2005/8/layout/hierarchy1"/>
    <dgm:cxn modelId="{A53A640F-B253-4CEA-89AE-043D9C91BA73}" type="presParOf" srcId="{690CD8EB-24C3-49D6-90E5-57844270653C}" destId="{8518CE93-B9EB-4B65-B773-3CEC3FD1B2CE}" srcOrd="0" destOrd="0" presId="urn:microsoft.com/office/officeart/2005/8/layout/hierarchy1"/>
    <dgm:cxn modelId="{C97CFDF6-7654-4F2C-804E-F57688FF3AAC}" type="presParOf" srcId="{690CD8EB-24C3-49D6-90E5-57844270653C}" destId="{0EA8AC1F-ED8F-4227-B2A0-405BFD505192}" srcOrd="1" destOrd="0" presId="urn:microsoft.com/office/officeart/2005/8/layout/hierarchy1"/>
    <dgm:cxn modelId="{E2E7CC4D-4F95-40B1-933A-24CCE7957294}" type="presParOf" srcId="{35607D2D-F33B-4085-9480-A188D50E4399}" destId="{FE53388C-EE8D-4293-B021-D0DF152D0205}" srcOrd="1" destOrd="0" presId="urn:microsoft.com/office/officeart/2005/8/layout/hierarchy1"/>
    <dgm:cxn modelId="{FD0EE4F7-2EDE-47F0-92D7-784ECA680606}" type="presParOf" srcId="{CD3E5575-6EB8-49E6-AD3C-7E185B1ECB8D}" destId="{C93B3CA4-F9A0-4862-995D-21BADCCAF21E}" srcOrd="2" destOrd="0" presId="urn:microsoft.com/office/officeart/2005/8/layout/hierarchy1"/>
    <dgm:cxn modelId="{4B45E77B-BC75-444A-BAC4-E67A9BB2BC15}" type="presParOf" srcId="{CD3E5575-6EB8-49E6-AD3C-7E185B1ECB8D}" destId="{0FB697F1-E3CA-4E87-A931-FF5B93C7CFA0}" srcOrd="3" destOrd="0" presId="urn:microsoft.com/office/officeart/2005/8/layout/hierarchy1"/>
    <dgm:cxn modelId="{64DD8EEC-B818-4D12-91EE-126CBE549685}" type="presParOf" srcId="{0FB697F1-E3CA-4E87-A931-FF5B93C7CFA0}" destId="{B6887E5C-8CB0-462D-9DF0-6D67C483C269}" srcOrd="0" destOrd="0" presId="urn:microsoft.com/office/officeart/2005/8/layout/hierarchy1"/>
    <dgm:cxn modelId="{9F3D98FC-6A47-4D02-B86E-C96B812E54D0}" type="presParOf" srcId="{B6887E5C-8CB0-462D-9DF0-6D67C483C269}" destId="{2AE2DF7B-B7AD-4BF5-976C-D965DBC8BFF4}" srcOrd="0" destOrd="0" presId="urn:microsoft.com/office/officeart/2005/8/layout/hierarchy1"/>
    <dgm:cxn modelId="{27D774F2-7F2C-4293-A998-1555431E1CF7}" type="presParOf" srcId="{B6887E5C-8CB0-462D-9DF0-6D67C483C269}" destId="{29A157FB-9759-4966-BA7B-5B320EDC56C4}" srcOrd="1" destOrd="0" presId="urn:microsoft.com/office/officeart/2005/8/layout/hierarchy1"/>
    <dgm:cxn modelId="{D3035F1D-64B9-4F09-ADDD-BAB0F1C7527E}" type="presParOf" srcId="{0FB697F1-E3CA-4E87-A931-FF5B93C7CFA0}" destId="{20AF0777-DAEF-47B0-8C61-FA847C0CE7D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A960DC-9E57-4570-8247-833F254625B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AD85202-ACE4-4B47-B376-1078CB83A8FA}">
      <dgm:prSet phldrT="[Text]"/>
      <dgm:spPr/>
      <dgm:t>
        <a:bodyPr/>
        <a:lstStyle/>
        <a:p>
          <a:r>
            <a:rPr lang="en-US" dirty="0" smtClean="0"/>
            <a:t>Cryptanalysis</a:t>
          </a:r>
          <a:endParaRPr lang="en-US" dirty="0"/>
        </a:p>
      </dgm:t>
    </dgm:pt>
    <dgm:pt modelId="{AECF1D33-6021-40FC-9BC4-C4B1DDAA0C54}" type="parTrans" cxnId="{1E83EAC1-9A5D-4FCE-AEAB-15CAA756EC32}">
      <dgm:prSet/>
      <dgm:spPr/>
      <dgm:t>
        <a:bodyPr/>
        <a:lstStyle/>
        <a:p>
          <a:endParaRPr lang="en-US"/>
        </a:p>
      </dgm:t>
    </dgm:pt>
    <dgm:pt modelId="{A694A403-7244-4E65-BB29-C46D26A2A789}" type="sibTrans" cxnId="{1E83EAC1-9A5D-4FCE-AEAB-15CAA756EC32}">
      <dgm:prSet/>
      <dgm:spPr/>
      <dgm:t>
        <a:bodyPr/>
        <a:lstStyle/>
        <a:p>
          <a:endParaRPr lang="en-US"/>
        </a:p>
      </dgm:t>
    </dgm:pt>
    <dgm:pt modelId="{05CC3A58-B72C-44A0-B428-E90EA8834310}">
      <dgm:prSet phldrT="[Text]"/>
      <dgm:spPr/>
      <dgm:t>
        <a:bodyPr/>
        <a:lstStyle/>
        <a:p>
          <a:r>
            <a:rPr lang="en-US" dirty="0" smtClean="0"/>
            <a:t>Classical Cryptanalysis</a:t>
          </a:r>
          <a:endParaRPr lang="en-US" dirty="0"/>
        </a:p>
      </dgm:t>
    </dgm:pt>
    <dgm:pt modelId="{9379DC72-F3D0-494D-8F05-044ED350B7CA}" type="parTrans" cxnId="{35F58FD0-5218-4316-B8AA-3891A30028DA}">
      <dgm:prSet/>
      <dgm:spPr/>
      <dgm:t>
        <a:bodyPr/>
        <a:lstStyle/>
        <a:p>
          <a:endParaRPr lang="en-US"/>
        </a:p>
      </dgm:t>
    </dgm:pt>
    <dgm:pt modelId="{BB84C30B-321F-43F8-8BD7-F6A29AD16076}" type="sibTrans" cxnId="{35F58FD0-5218-4316-B8AA-3891A30028DA}">
      <dgm:prSet/>
      <dgm:spPr/>
      <dgm:t>
        <a:bodyPr/>
        <a:lstStyle/>
        <a:p>
          <a:endParaRPr lang="en-US"/>
        </a:p>
      </dgm:t>
    </dgm:pt>
    <dgm:pt modelId="{6C21DB4A-6B51-4016-9761-F4E95072A064}">
      <dgm:prSet phldrT="[Text]"/>
      <dgm:spPr/>
      <dgm:t>
        <a:bodyPr/>
        <a:lstStyle/>
        <a:p>
          <a:r>
            <a:rPr lang="en-US" dirty="0" smtClean="0"/>
            <a:t>Mathematical Analysis</a:t>
          </a:r>
          <a:endParaRPr lang="en-US" dirty="0"/>
        </a:p>
      </dgm:t>
    </dgm:pt>
    <dgm:pt modelId="{A2526A4C-F81F-4112-BBB9-20057858A6EF}" type="parTrans" cxnId="{80CDBB2F-B658-46B3-9221-49AF0A8945A5}">
      <dgm:prSet/>
      <dgm:spPr/>
      <dgm:t>
        <a:bodyPr/>
        <a:lstStyle/>
        <a:p>
          <a:endParaRPr lang="en-US"/>
        </a:p>
      </dgm:t>
    </dgm:pt>
    <dgm:pt modelId="{7A860790-7CFA-4BC6-993F-FAD02B10F8BF}" type="sibTrans" cxnId="{80CDBB2F-B658-46B3-9221-49AF0A8945A5}">
      <dgm:prSet/>
      <dgm:spPr/>
      <dgm:t>
        <a:bodyPr/>
        <a:lstStyle/>
        <a:p>
          <a:endParaRPr lang="en-US"/>
        </a:p>
      </dgm:t>
    </dgm:pt>
    <dgm:pt modelId="{FD7287B0-4F74-4780-B98E-61EF7F17E894}">
      <dgm:prSet phldrT="[Text]"/>
      <dgm:spPr/>
      <dgm:t>
        <a:bodyPr/>
        <a:lstStyle/>
        <a:p>
          <a:r>
            <a:rPr lang="en-US" dirty="0" smtClean="0">
              <a:solidFill>
                <a:srgbClr val="FF0000"/>
              </a:solidFill>
            </a:rPr>
            <a:t>Brute-Force Attack</a:t>
          </a:r>
          <a:endParaRPr lang="en-US" dirty="0">
            <a:solidFill>
              <a:srgbClr val="FF0000"/>
            </a:solidFill>
          </a:endParaRPr>
        </a:p>
      </dgm:t>
    </dgm:pt>
    <dgm:pt modelId="{6B4D7A6A-B34A-4D8F-9DDE-10F4D4337C88}" type="parTrans" cxnId="{19B8763B-029E-438D-B45E-389718D78A7A}">
      <dgm:prSet/>
      <dgm:spPr/>
      <dgm:t>
        <a:bodyPr/>
        <a:lstStyle/>
        <a:p>
          <a:endParaRPr lang="en-US"/>
        </a:p>
      </dgm:t>
    </dgm:pt>
    <dgm:pt modelId="{23C210C7-F084-402E-BDE5-D3154A901A73}" type="sibTrans" cxnId="{19B8763B-029E-438D-B45E-389718D78A7A}">
      <dgm:prSet/>
      <dgm:spPr/>
      <dgm:t>
        <a:bodyPr/>
        <a:lstStyle/>
        <a:p>
          <a:endParaRPr lang="en-US"/>
        </a:p>
      </dgm:t>
    </dgm:pt>
    <dgm:pt modelId="{72ACC20C-4226-4068-8666-478366AFF55A}">
      <dgm:prSet phldrT="[Text]"/>
      <dgm:spPr/>
      <dgm:t>
        <a:bodyPr/>
        <a:lstStyle/>
        <a:p>
          <a:r>
            <a:rPr lang="en-US" dirty="0" smtClean="0"/>
            <a:t>implementation </a:t>
          </a:r>
          <a:r>
            <a:rPr lang="en-US" dirty="0" smtClean="0"/>
            <a:t>Attack</a:t>
          </a:r>
          <a:endParaRPr lang="en-US" dirty="0"/>
        </a:p>
      </dgm:t>
    </dgm:pt>
    <dgm:pt modelId="{956DAC06-8C62-4FFB-BBE9-613E45A0FF43}" type="parTrans" cxnId="{FEBA8682-32B1-4F5C-9470-9CC46784D880}">
      <dgm:prSet/>
      <dgm:spPr/>
      <dgm:t>
        <a:bodyPr/>
        <a:lstStyle/>
        <a:p>
          <a:endParaRPr lang="en-US"/>
        </a:p>
      </dgm:t>
    </dgm:pt>
    <dgm:pt modelId="{E7A0D6C0-D629-4A96-A5CD-8BCB4B12AC5E}" type="sibTrans" cxnId="{FEBA8682-32B1-4F5C-9470-9CC46784D880}">
      <dgm:prSet/>
      <dgm:spPr/>
      <dgm:t>
        <a:bodyPr/>
        <a:lstStyle/>
        <a:p>
          <a:endParaRPr lang="en-US"/>
        </a:p>
      </dgm:t>
    </dgm:pt>
    <dgm:pt modelId="{40DFAE6D-9E88-4226-B23F-4751B963FDB9}">
      <dgm:prSet phldrT="[Text]"/>
      <dgm:spPr/>
      <dgm:t>
        <a:bodyPr/>
        <a:lstStyle/>
        <a:p>
          <a:r>
            <a:rPr lang="en-US" dirty="0" smtClean="0"/>
            <a:t>Social Engineering</a:t>
          </a:r>
          <a:endParaRPr lang="en-US" dirty="0"/>
        </a:p>
      </dgm:t>
    </dgm:pt>
    <dgm:pt modelId="{805789ED-2500-47C9-AF63-87BA350AB834}" type="parTrans" cxnId="{970138F7-6027-48CA-A5AE-A0B9C2D0C104}">
      <dgm:prSet/>
      <dgm:spPr/>
      <dgm:t>
        <a:bodyPr/>
        <a:lstStyle/>
        <a:p>
          <a:endParaRPr lang="en-US"/>
        </a:p>
      </dgm:t>
    </dgm:pt>
    <dgm:pt modelId="{7F09DD45-DDA3-4FEE-A353-C10ED352E320}" type="sibTrans" cxnId="{970138F7-6027-48CA-A5AE-A0B9C2D0C104}">
      <dgm:prSet/>
      <dgm:spPr/>
      <dgm:t>
        <a:bodyPr/>
        <a:lstStyle/>
        <a:p>
          <a:endParaRPr lang="en-US"/>
        </a:p>
      </dgm:t>
    </dgm:pt>
    <dgm:pt modelId="{FB00BEDE-965B-4046-A16C-99589D055680}" type="pres">
      <dgm:prSet presAssocID="{2EA960DC-9E57-4570-8247-833F254625B6}" presName="hierChild1" presStyleCnt="0">
        <dgm:presLayoutVars>
          <dgm:chPref val="1"/>
          <dgm:dir/>
          <dgm:animOne val="branch"/>
          <dgm:animLvl val="lvl"/>
          <dgm:resizeHandles/>
        </dgm:presLayoutVars>
      </dgm:prSet>
      <dgm:spPr/>
      <dgm:t>
        <a:bodyPr/>
        <a:lstStyle/>
        <a:p>
          <a:endParaRPr lang="en-US"/>
        </a:p>
      </dgm:t>
    </dgm:pt>
    <dgm:pt modelId="{BA1054D7-4B05-4D58-99CF-ACDEF3225C8E}" type="pres">
      <dgm:prSet presAssocID="{4AD85202-ACE4-4B47-B376-1078CB83A8FA}" presName="hierRoot1" presStyleCnt="0"/>
      <dgm:spPr/>
    </dgm:pt>
    <dgm:pt modelId="{023C4FAD-1A44-4B83-A07B-EF6878107566}" type="pres">
      <dgm:prSet presAssocID="{4AD85202-ACE4-4B47-B376-1078CB83A8FA}" presName="composite" presStyleCnt="0"/>
      <dgm:spPr/>
    </dgm:pt>
    <dgm:pt modelId="{5B88E2EE-D7A0-4B72-8BAB-855A07DE45BF}" type="pres">
      <dgm:prSet presAssocID="{4AD85202-ACE4-4B47-B376-1078CB83A8FA}" presName="background" presStyleLbl="node0" presStyleIdx="0" presStyleCnt="1"/>
      <dgm:spPr/>
    </dgm:pt>
    <dgm:pt modelId="{A3ACAC2B-B7CC-4338-B2C0-509EBA675843}" type="pres">
      <dgm:prSet presAssocID="{4AD85202-ACE4-4B47-B376-1078CB83A8FA}" presName="text" presStyleLbl="fgAcc0" presStyleIdx="0" presStyleCnt="1">
        <dgm:presLayoutVars>
          <dgm:chPref val="3"/>
        </dgm:presLayoutVars>
      </dgm:prSet>
      <dgm:spPr/>
      <dgm:t>
        <a:bodyPr/>
        <a:lstStyle/>
        <a:p>
          <a:endParaRPr lang="en-US"/>
        </a:p>
      </dgm:t>
    </dgm:pt>
    <dgm:pt modelId="{1EA7B8B0-D3B7-4B06-8682-EB5B9C959C1B}" type="pres">
      <dgm:prSet presAssocID="{4AD85202-ACE4-4B47-B376-1078CB83A8FA}" presName="hierChild2" presStyleCnt="0"/>
      <dgm:spPr/>
    </dgm:pt>
    <dgm:pt modelId="{960CF99F-C4CA-48C8-92B1-4451F945BA1F}" type="pres">
      <dgm:prSet presAssocID="{9379DC72-F3D0-494D-8F05-044ED350B7CA}" presName="Name10" presStyleLbl="parChTrans1D2" presStyleIdx="0" presStyleCnt="3"/>
      <dgm:spPr/>
      <dgm:t>
        <a:bodyPr/>
        <a:lstStyle/>
        <a:p>
          <a:endParaRPr lang="en-US"/>
        </a:p>
      </dgm:t>
    </dgm:pt>
    <dgm:pt modelId="{E5F6B3E0-296E-452D-9D7C-8CFDE68990D7}" type="pres">
      <dgm:prSet presAssocID="{05CC3A58-B72C-44A0-B428-E90EA8834310}" presName="hierRoot2" presStyleCnt="0"/>
      <dgm:spPr/>
    </dgm:pt>
    <dgm:pt modelId="{2DD2A5B4-ED6A-470A-8DBA-1CBADF201B4E}" type="pres">
      <dgm:prSet presAssocID="{05CC3A58-B72C-44A0-B428-E90EA8834310}" presName="composite2" presStyleCnt="0"/>
      <dgm:spPr/>
    </dgm:pt>
    <dgm:pt modelId="{255DCCA5-5F02-4340-AAEB-68B360D1F315}" type="pres">
      <dgm:prSet presAssocID="{05CC3A58-B72C-44A0-B428-E90EA8834310}" presName="background2" presStyleLbl="node2" presStyleIdx="0" presStyleCnt="3"/>
      <dgm:spPr/>
    </dgm:pt>
    <dgm:pt modelId="{E9FD2FC0-91CC-432C-9AF8-46F259580240}" type="pres">
      <dgm:prSet presAssocID="{05CC3A58-B72C-44A0-B428-E90EA8834310}" presName="text2" presStyleLbl="fgAcc2" presStyleIdx="0" presStyleCnt="3">
        <dgm:presLayoutVars>
          <dgm:chPref val="3"/>
        </dgm:presLayoutVars>
      </dgm:prSet>
      <dgm:spPr/>
      <dgm:t>
        <a:bodyPr/>
        <a:lstStyle/>
        <a:p>
          <a:endParaRPr lang="en-US"/>
        </a:p>
      </dgm:t>
    </dgm:pt>
    <dgm:pt modelId="{5657BEAE-61B8-4323-BDAE-E90F8A303FC9}" type="pres">
      <dgm:prSet presAssocID="{05CC3A58-B72C-44A0-B428-E90EA8834310}" presName="hierChild3" presStyleCnt="0"/>
      <dgm:spPr/>
    </dgm:pt>
    <dgm:pt modelId="{9C48BBFE-1EF6-48D1-B6FE-2B67395C903E}" type="pres">
      <dgm:prSet presAssocID="{A2526A4C-F81F-4112-BBB9-20057858A6EF}" presName="Name17" presStyleLbl="parChTrans1D3" presStyleIdx="0" presStyleCnt="2"/>
      <dgm:spPr/>
      <dgm:t>
        <a:bodyPr/>
        <a:lstStyle/>
        <a:p>
          <a:endParaRPr lang="en-US"/>
        </a:p>
      </dgm:t>
    </dgm:pt>
    <dgm:pt modelId="{99A6039D-036C-4D98-A9A4-3B67D7B33FE4}" type="pres">
      <dgm:prSet presAssocID="{6C21DB4A-6B51-4016-9761-F4E95072A064}" presName="hierRoot3" presStyleCnt="0"/>
      <dgm:spPr/>
    </dgm:pt>
    <dgm:pt modelId="{E9EFB002-6AA1-47E3-86CF-BAB48E2023CD}" type="pres">
      <dgm:prSet presAssocID="{6C21DB4A-6B51-4016-9761-F4E95072A064}" presName="composite3" presStyleCnt="0"/>
      <dgm:spPr/>
    </dgm:pt>
    <dgm:pt modelId="{790E48AA-A50B-4E31-9F5C-46FF4D0A8359}" type="pres">
      <dgm:prSet presAssocID="{6C21DB4A-6B51-4016-9761-F4E95072A064}" presName="background3" presStyleLbl="node3" presStyleIdx="0" presStyleCnt="2"/>
      <dgm:spPr/>
    </dgm:pt>
    <dgm:pt modelId="{43D243C1-5383-492E-B18C-A4C161BC4B98}" type="pres">
      <dgm:prSet presAssocID="{6C21DB4A-6B51-4016-9761-F4E95072A064}" presName="text3" presStyleLbl="fgAcc3" presStyleIdx="0" presStyleCnt="2">
        <dgm:presLayoutVars>
          <dgm:chPref val="3"/>
        </dgm:presLayoutVars>
      </dgm:prSet>
      <dgm:spPr/>
      <dgm:t>
        <a:bodyPr/>
        <a:lstStyle/>
        <a:p>
          <a:endParaRPr lang="en-US"/>
        </a:p>
      </dgm:t>
    </dgm:pt>
    <dgm:pt modelId="{02D3C518-C377-4053-BD7C-123887ABDD03}" type="pres">
      <dgm:prSet presAssocID="{6C21DB4A-6B51-4016-9761-F4E95072A064}" presName="hierChild4" presStyleCnt="0"/>
      <dgm:spPr/>
    </dgm:pt>
    <dgm:pt modelId="{FB82CCC0-52C1-40D5-879A-E4F28451E888}" type="pres">
      <dgm:prSet presAssocID="{6B4D7A6A-B34A-4D8F-9DDE-10F4D4337C88}" presName="Name17" presStyleLbl="parChTrans1D3" presStyleIdx="1" presStyleCnt="2"/>
      <dgm:spPr/>
      <dgm:t>
        <a:bodyPr/>
        <a:lstStyle/>
        <a:p>
          <a:endParaRPr lang="en-US"/>
        </a:p>
      </dgm:t>
    </dgm:pt>
    <dgm:pt modelId="{7A4AB050-FD04-4401-93A0-53966261C1E5}" type="pres">
      <dgm:prSet presAssocID="{FD7287B0-4F74-4780-B98E-61EF7F17E894}" presName="hierRoot3" presStyleCnt="0"/>
      <dgm:spPr/>
    </dgm:pt>
    <dgm:pt modelId="{2DFDE79D-C583-465F-B686-E6DACC82E102}" type="pres">
      <dgm:prSet presAssocID="{FD7287B0-4F74-4780-B98E-61EF7F17E894}" presName="composite3" presStyleCnt="0"/>
      <dgm:spPr/>
    </dgm:pt>
    <dgm:pt modelId="{2EC1B43A-2CE3-4E77-97AF-AA6475292FF1}" type="pres">
      <dgm:prSet presAssocID="{FD7287B0-4F74-4780-B98E-61EF7F17E894}" presName="background3" presStyleLbl="node3" presStyleIdx="1" presStyleCnt="2"/>
      <dgm:spPr/>
    </dgm:pt>
    <dgm:pt modelId="{DEDBBFDD-21E7-4274-84BD-A882B5449A06}" type="pres">
      <dgm:prSet presAssocID="{FD7287B0-4F74-4780-B98E-61EF7F17E894}" presName="text3" presStyleLbl="fgAcc3" presStyleIdx="1" presStyleCnt="2">
        <dgm:presLayoutVars>
          <dgm:chPref val="3"/>
        </dgm:presLayoutVars>
      </dgm:prSet>
      <dgm:spPr/>
      <dgm:t>
        <a:bodyPr/>
        <a:lstStyle/>
        <a:p>
          <a:endParaRPr lang="en-US"/>
        </a:p>
      </dgm:t>
    </dgm:pt>
    <dgm:pt modelId="{06049586-44E3-4AC5-81AE-C02F02761758}" type="pres">
      <dgm:prSet presAssocID="{FD7287B0-4F74-4780-B98E-61EF7F17E894}" presName="hierChild4" presStyleCnt="0"/>
      <dgm:spPr/>
    </dgm:pt>
    <dgm:pt modelId="{2AD484D8-3BD2-4C31-A432-41168504D79C}" type="pres">
      <dgm:prSet presAssocID="{956DAC06-8C62-4FFB-BBE9-613E45A0FF43}" presName="Name10" presStyleLbl="parChTrans1D2" presStyleIdx="1" presStyleCnt="3"/>
      <dgm:spPr/>
      <dgm:t>
        <a:bodyPr/>
        <a:lstStyle/>
        <a:p>
          <a:endParaRPr lang="en-US"/>
        </a:p>
      </dgm:t>
    </dgm:pt>
    <dgm:pt modelId="{2983FEC0-458F-46EA-A47E-6891492AC29D}" type="pres">
      <dgm:prSet presAssocID="{72ACC20C-4226-4068-8666-478366AFF55A}" presName="hierRoot2" presStyleCnt="0"/>
      <dgm:spPr/>
    </dgm:pt>
    <dgm:pt modelId="{7F9F8D7D-E1CE-4066-BA3C-B46907AC1337}" type="pres">
      <dgm:prSet presAssocID="{72ACC20C-4226-4068-8666-478366AFF55A}" presName="composite2" presStyleCnt="0"/>
      <dgm:spPr/>
    </dgm:pt>
    <dgm:pt modelId="{41CA755C-BB47-48BD-9017-66DB83500CC5}" type="pres">
      <dgm:prSet presAssocID="{72ACC20C-4226-4068-8666-478366AFF55A}" presName="background2" presStyleLbl="node2" presStyleIdx="1" presStyleCnt="3"/>
      <dgm:spPr/>
    </dgm:pt>
    <dgm:pt modelId="{E47D6335-6436-470E-8C7D-21E0C96E00AB}" type="pres">
      <dgm:prSet presAssocID="{72ACC20C-4226-4068-8666-478366AFF55A}" presName="text2" presStyleLbl="fgAcc2" presStyleIdx="1" presStyleCnt="3">
        <dgm:presLayoutVars>
          <dgm:chPref val="3"/>
        </dgm:presLayoutVars>
      </dgm:prSet>
      <dgm:spPr/>
      <dgm:t>
        <a:bodyPr/>
        <a:lstStyle/>
        <a:p>
          <a:endParaRPr lang="en-US"/>
        </a:p>
      </dgm:t>
    </dgm:pt>
    <dgm:pt modelId="{F7936BEC-9803-43C9-8A5D-E31E2D5430A1}" type="pres">
      <dgm:prSet presAssocID="{72ACC20C-4226-4068-8666-478366AFF55A}" presName="hierChild3" presStyleCnt="0"/>
      <dgm:spPr/>
    </dgm:pt>
    <dgm:pt modelId="{51C7C919-0DB7-4219-8C3D-9C9018CB4645}" type="pres">
      <dgm:prSet presAssocID="{805789ED-2500-47C9-AF63-87BA350AB834}" presName="Name10" presStyleLbl="parChTrans1D2" presStyleIdx="2" presStyleCnt="3"/>
      <dgm:spPr/>
      <dgm:t>
        <a:bodyPr/>
        <a:lstStyle/>
        <a:p>
          <a:endParaRPr lang="en-US"/>
        </a:p>
      </dgm:t>
    </dgm:pt>
    <dgm:pt modelId="{9C113A52-9F7B-4BDE-8921-E9A90A3D1130}" type="pres">
      <dgm:prSet presAssocID="{40DFAE6D-9E88-4226-B23F-4751B963FDB9}" presName="hierRoot2" presStyleCnt="0"/>
      <dgm:spPr/>
    </dgm:pt>
    <dgm:pt modelId="{C8BC00CB-C04A-473F-B3DE-272CE7F557A6}" type="pres">
      <dgm:prSet presAssocID="{40DFAE6D-9E88-4226-B23F-4751B963FDB9}" presName="composite2" presStyleCnt="0"/>
      <dgm:spPr/>
    </dgm:pt>
    <dgm:pt modelId="{9236A64C-B969-427C-90A7-5052C121A982}" type="pres">
      <dgm:prSet presAssocID="{40DFAE6D-9E88-4226-B23F-4751B963FDB9}" presName="background2" presStyleLbl="node2" presStyleIdx="2" presStyleCnt="3"/>
      <dgm:spPr/>
    </dgm:pt>
    <dgm:pt modelId="{6B597813-42AB-490C-855B-8CE19D54B345}" type="pres">
      <dgm:prSet presAssocID="{40DFAE6D-9E88-4226-B23F-4751B963FDB9}" presName="text2" presStyleLbl="fgAcc2" presStyleIdx="2" presStyleCnt="3">
        <dgm:presLayoutVars>
          <dgm:chPref val="3"/>
        </dgm:presLayoutVars>
      </dgm:prSet>
      <dgm:spPr/>
      <dgm:t>
        <a:bodyPr/>
        <a:lstStyle/>
        <a:p>
          <a:endParaRPr lang="en-US"/>
        </a:p>
      </dgm:t>
    </dgm:pt>
    <dgm:pt modelId="{211CCF02-76D7-42AC-9057-506EC0B43241}" type="pres">
      <dgm:prSet presAssocID="{40DFAE6D-9E88-4226-B23F-4751B963FDB9}" presName="hierChild3" presStyleCnt="0"/>
      <dgm:spPr/>
    </dgm:pt>
  </dgm:ptLst>
  <dgm:cxnLst>
    <dgm:cxn modelId="{4144C418-297F-42B8-8AD1-217EDA6E13C6}" type="presOf" srcId="{9379DC72-F3D0-494D-8F05-044ED350B7CA}" destId="{960CF99F-C4CA-48C8-92B1-4451F945BA1F}" srcOrd="0" destOrd="0" presId="urn:microsoft.com/office/officeart/2005/8/layout/hierarchy1"/>
    <dgm:cxn modelId="{227CEFA4-2304-4BD6-80CD-F5902A4C88FF}" type="presOf" srcId="{2EA960DC-9E57-4570-8247-833F254625B6}" destId="{FB00BEDE-965B-4046-A16C-99589D055680}" srcOrd="0" destOrd="0" presId="urn:microsoft.com/office/officeart/2005/8/layout/hierarchy1"/>
    <dgm:cxn modelId="{DF144295-324E-432F-9186-C674AED9603C}" type="presOf" srcId="{805789ED-2500-47C9-AF63-87BA350AB834}" destId="{51C7C919-0DB7-4219-8C3D-9C9018CB4645}" srcOrd="0" destOrd="0" presId="urn:microsoft.com/office/officeart/2005/8/layout/hierarchy1"/>
    <dgm:cxn modelId="{80CDBB2F-B658-46B3-9221-49AF0A8945A5}" srcId="{05CC3A58-B72C-44A0-B428-E90EA8834310}" destId="{6C21DB4A-6B51-4016-9761-F4E95072A064}" srcOrd="0" destOrd="0" parTransId="{A2526A4C-F81F-4112-BBB9-20057858A6EF}" sibTransId="{7A860790-7CFA-4BC6-993F-FAD02B10F8BF}"/>
    <dgm:cxn modelId="{35F58FD0-5218-4316-B8AA-3891A30028DA}" srcId="{4AD85202-ACE4-4B47-B376-1078CB83A8FA}" destId="{05CC3A58-B72C-44A0-B428-E90EA8834310}" srcOrd="0" destOrd="0" parTransId="{9379DC72-F3D0-494D-8F05-044ED350B7CA}" sibTransId="{BB84C30B-321F-43F8-8BD7-F6A29AD16076}"/>
    <dgm:cxn modelId="{85D6EB10-92FB-489D-9907-DD674A7084FA}" type="presOf" srcId="{956DAC06-8C62-4FFB-BBE9-613E45A0FF43}" destId="{2AD484D8-3BD2-4C31-A432-41168504D79C}" srcOrd="0" destOrd="0" presId="urn:microsoft.com/office/officeart/2005/8/layout/hierarchy1"/>
    <dgm:cxn modelId="{FEBA8682-32B1-4F5C-9470-9CC46784D880}" srcId="{4AD85202-ACE4-4B47-B376-1078CB83A8FA}" destId="{72ACC20C-4226-4068-8666-478366AFF55A}" srcOrd="1" destOrd="0" parTransId="{956DAC06-8C62-4FFB-BBE9-613E45A0FF43}" sibTransId="{E7A0D6C0-D629-4A96-A5CD-8BCB4B12AC5E}"/>
    <dgm:cxn modelId="{CC2035E7-9F43-40C7-AC85-3983E1843588}" type="presOf" srcId="{4AD85202-ACE4-4B47-B376-1078CB83A8FA}" destId="{A3ACAC2B-B7CC-4338-B2C0-509EBA675843}" srcOrd="0" destOrd="0" presId="urn:microsoft.com/office/officeart/2005/8/layout/hierarchy1"/>
    <dgm:cxn modelId="{1E83EAC1-9A5D-4FCE-AEAB-15CAA756EC32}" srcId="{2EA960DC-9E57-4570-8247-833F254625B6}" destId="{4AD85202-ACE4-4B47-B376-1078CB83A8FA}" srcOrd="0" destOrd="0" parTransId="{AECF1D33-6021-40FC-9BC4-C4B1DDAA0C54}" sibTransId="{A694A403-7244-4E65-BB29-C46D26A2A789}"/>
    <dgm:cxn modelId="{19B8763B-029E-438D-B45E-389718D78A7A}" srcId="{05CC3A58-B72C-44A0-B428-E90EA8834310}" destId="{FD7287B0-4F74-4780-B98E-61EF7F17E894}" srcOrd="1" destOrd="0" parTransId="{6B4D7A6A-B34A-4D8F-9DDE-10F4D4337C88}" sibTransId="{23C210C7-F084-402E-BDE5-D3154A901A73}"/>
    <dgm:cxn modelId="{B81779D8-1C54-4432-B0B4-0C14B37E4219}" type="presOf" srcId="{40DFAE6D-9E88-4226-B23F-4751B963FDB9}" destId="{6B597813-42AB-490C-855B-8CE19D54B345}" srcOrd="0" destOrd="0" presId="urn:microsoft.com/office/officeart/2005/8/layout/hierarchy1"/>
    <dgm:cxn modelId="{CA4A33BC-F20B-44C9-AD71-1C48BC490AD7}" type="presOf" srcId="{A2526A4C-F81F-4112-BBB9-20057858A6EF}" destId="{9C48BBFE-1EF6-48D1-B6FE-2B67395C903E}" srcOrd="0" destOrd="0" presId="urn:microsoft.com/office/officeart/2005/8/layout/hierarchy1"/>
    <dgm:cxn modelId="{9C6F951A-2D4D-4AC8-82D3-E5A954DDBA3A}" type="presOf" srcId="{FD7287B0-4F74-4780-B98E-61EF7F17E894}" destId="{DEDBBFDD-21E7-4274-84BD-A882B5449A06}" srcOrd="0" destOrd="0" presId="urn:microsoft.com/office/officeart/2005/8/layout/hierarchy1"/>
    <dgm:cxn modelId="{F0F4CD58-6C7D-4BBA-B567-884C2EF69AA6}" type="presOf" srcId="{6B4D7A6A-B34A-4D8F-9DDE-10F4D4337C88}" destId="{FB82CCC0-52C1-40D5-879A-E4F28451E888}" srcOrd="0" destOrd="0" presId="urn:microsoft.com/office/officeart/2005/8/layout/hierarchy1"/>
    <dgm:cxn modelId="{970138F7-6027-48CA-A5AE-A0B9C2D0C104}" srcId="{4AD85202-ACE4-4B47-B376-1078CB83A8FA}" destId="{40DFAE6D-9E88-4226-B23F-4751B963FDB9}" srcOrd="2" destOrd="0" parTransId="{805789ED-2500-47C9-AF63-87BA350AB834}" sibTransId="{7F09DD45-DDA3-4FEE-A353-C10ED352E320}"/>
    <dgm:cxn modelId="{5C88594E-A4C7-498A-8304-AF6A5004E760}" type="presOf" srcId="{72ACC20C-4226-4068-8666-478366AFF55A}" destId="{E47D6335-6436-470E-8C7D-21E0C96E00AB}" srcOrd="0" destOrd="0" presId="urn:microsoft.com/office/officeart/2005/8/layout/hierarchy1"/>
    <dgm:cxn modelId="{B0D3E409-6358-47FD-9944-B8D28CC6796D}" type="presOf" srcId="{6C21DB4A-6B51-4016-9761-F4E95072A064}" destId="{43D243C1-5383-492E-B18C-A4C161BC4B98}" srcOrd="0" destOrd="0" presId="urn:microsoft.com/office/officeart/2005/8/layout/hierarchy1"/>
    <dgm:cxn modelId="{6F3C02B6-440B-42BA-9696-54A4A1BA3437}" type="presOf" srcId="{05CC3A58-B72C-44A0-B428-E90EA8834310}" destId="{E9FD2FC0-91CC-432C-9AF8-46F259580240}" srcOrd="0" destOrd="0" presId="urn:microsoft.com/office/officeart/2005/8/layout/hierarchy1"/>
    <dgm:cxn modelId="{7D52F6C5-4AA3-4BFC-9536-AD2117601682}" type="presParOf" srcId="{FB00BEDE-965B-4046-A16C-99589D055680}" destId="{BA1054D7-4B05-4D58-99CF-ACDEF3225C8E}" srcOrd="0" destOrd="0" presId="urn:microsoft.com/office/officeart/2005/8/layout/hierarchy1"/>
    <dgm:cxn modelId="{A6625189-D515-47C0-A47F-CB082CAC1893}" type="presParOf" srcId="{BA1054D7-4B05-4D58-99CF-ACDEF3225C8E}" destId="{023C4FAD-1A44-4B83-A07B-EF6878107566}" srcOrd="0" destOrd="0" presId="urn:microsoft.com/office/officeart/2005/8/layout/hierarchy1"/>
    <dgm:cxn modelId="{9349A5BE-1CA1-4F9E-BF1F-8C2701672FD1}" type="presParOf" srcId="{023C4FAD-1A44-4B83-A07B-EF6878107566}" destId="{5B88E2EE-D7A0-4B72-8BAB-855A07DE45BF}" srcOrd="0" destOrd="0" presId="urn:microsoft.com/office/officeart/2005/8/layout/hierarchy1"/>
    <dgm:cxn modelId="{BD00746F-C17D-404D-8FBA-BC87B69D00C1}" type="presParOf" srcId="{023C4FAD-1A44-4B83-A07B-EF6878107566}" destId="{A3ACAC2B-B7CC-4338-B2C0-509EBA675843}" srcOrd="1" destOrd="0" presId="urn:microsoft.com/office/officeart/2005/8/layout/hierarchy1"/>
    <dgm:cxn modelId="{6575101F-2E6C-4C82-8ADD-7A36555007BC}" type="presParOf" srcId="{BA1054D7-4B05-4D58-99CF-ACDEF3225C8E}" destId="{1EA7B8B0-D3B7-4B06-8682-EB5B9C959C1B}" srcOrd="1" destOrd="0" presId="urn:microsoft.com/office/officeart/2005/8/layout/hierarchy1"/>
    <dgm:cxn modelId="{83A33C62-0A06-444A-952A-AB41340AB174}" type="presParOf" srcId="{1EA7B8B0-D3B7-4B06-8682-EB5B9C959C1B}" destId="{960CF99F-C4CA-48C8-92B1-4451F945BA1F}" srcOrd="0" destOrd="0" presId="urn:microsoft.com/office/officeart/2005/8/layout/hierarchy1"/>
    <dgm:cxn modelId="{BE23AEB3-9B09-495E-BF8C-3782B1795C59}" type="presParOf" srcId="{1EA7B8B0-D3B7-4B06-8682-EB5B9C959C1B}" destId="{E5F6B3E0-296E-452D-9D7C-8CFDE68990D7}" srcOrd="1" destOrd="0" presId="urn:microsoft.com/office/officeart/2005/8/layout/hierarchy1"/>
    <dgm:cxn modelId="{AE4C0DFC-E876-4F48-8421-892203031A52}" type="presParOf" srcId="{E5F6B3E0-296E-452D-9D7C-8CFDE68990D7}" destId="{2DD2A5B4-ED6A-470A-8DBA-1CBADF201B4E}" srcOrd="0" destOrd="0" presId="urn:microsoft.com/office/officeart/2005/8/layout/hierarchy1"/>
    <dgm:cxn modelId="{01AD5506-F50C-48BE-8AB4-899E93071558}" type="presParOf" srcId="{2DD2A5B4-ED6A-470A-8DBA-1CBADF201B4E}" destId="{255DCCA5-5F02-4340-AAEB-68B360D1F315}" srcOrd="0" destOrd="0" presId="urn:microsoft.com/office/officeart/2005/8/layout/hierarchy1"/>
    <dgm:cxn modelId="{C1C6838D-D3F5-4B86-82A6-A159EE799EA7}" type="presParOf" srcId="{2DD2A5B4-ED6A-470A-8DBA-1CBADF201B4E}" destId="{E9FD2FC0-91CC-432C-9AF8-46F259580240}" srcOrd="1" destOrd="0" presId="urn:microsoft.com/office/officeart/2005/8/layout/hierarchy1"/>
    <dgm:cxn modelId="{626282D9-053B-489C-A09D-7E15B42AE255}" type="presParOf" srcId="{E5F6B3E0-296E-452D-9D7C-8CFDE68990D7}" destId="{5657BEAE-61B8-4323-BDAE-E90F8A303FC9}" srcOrd="1" destOrd="0" presId="urn:microsoft.com/office/officeart/2005/8/layout/hierarchy1"/>
    <dgm:cxn modelId="{D3162743-4520-478C-A9C1-AD79794C0782}" type="presParOf" srcId="{5657BEAE-61B8-4323-BDAE-E90F8A303FC9}" destId="{9C48BBFE-1EF6-48D1-B6FE-2B67395C903E}" srcOrd="0" destOrd="0" presId="urn:microsoft.com/office/officeart/2005/8/layout/hierarchy1"/>
    <dgm:cxn modelId="{FF97263F-1B49-40D4-AF08-1932CE115820}" type="presParOf" srcId="{5657BEAE-61B8-4323-BDAE-E90F8A303FC9}" destId="{99A6039D-036C-4D98-A9A4-3B67D7B33FE4}" srcOrd="1" destOrd="0" presId="urn:microsoft.com/office/officeart/2005/8/layout/hierarchy1"/>
    <dgm:cxn modelId="{DBF2B2A4-0AAE-481A-AA53-D314F9AA079C}" type="presParOf" srcId="{99A6039D-036C-4D98-A9A4-3B67D7B33FE4}" destId="{E9EFB002-6AA1-47E3-86CF-BAB48E2023CD}" srcOrd="0" destOrd="0" presId="urn:microsoft.com/office/officeart/2005/8/layout/hierarchy1"/>
    <dgm:cxn modelId="{482A8BF8-E2C2-4CB2-A651-D0104A9E6B48}" type="presParOf" srcId="{E9EFB002-6AA1-47E3-86CF-BAB48E2023CD}" destId="{790E48AA-A50B-4E31-9F5C-46FF4D0A8359}" srcOrd="0" destOrd="0" presId="urn:microsoft.com/office/officeart/2005/8/layout/hierarchy1"/>
    <dgm:cxn modelId="{7199563C-135E-4D97-A37E-C559195E9059}" type="presParOf" srcId="{E9EFB002-6AA1-47E3-86CF-BAB48E2023CD}" destId="{43D243C1-5383-492E-B18C-A4C161BC4B98}" srcOrd="1" destOrd="0" presId="urn:microsoft.com/office/officeart/2005/8/layout/hierarchy1"/>
    <dgm:cxn modelId="{452A8F58-168D-48DC-97FF-6E50B8C6F0B7}" type="presParOf" srcId="{99A6039D-036C-4D98-A9A4-3B67D7B33FE4}" destId="{02D3C518-C377-4053-BD7C-123887ABDD03}" srcOrd="1" destOrd="0" presId="urn:microsoft.com/office/officeart/2005/8/layout/hierarchy1"/>
    <dgm:cxn modelId="{4034CD87-69EC-433E-AF86-9911201FD53E}" type="presParOf" srcId="{5657BEAE-61B8-4323-BDAE-E90F8A303FC9}" destId="{FB82CCC0-52C1-40D5-879A-E4F28451E888}" srcOrd="2" destOrd="0" presId="urn:microsoft.com/office/officeart/2005/8/layout/hierarchy1"/>
    <dgm:cxn modelId="{A102D817-F14E-4778-8345-A50E9AED0358}" type="presParOf" srcId="{5657BEAE-61B8-4323-BDAE-E90F8A303FC9}" destId="{7A4AB050-FD04-4401-93A0-53966261C1E5}" srcOrd="3" destOrd="0" presId="urn:microsoft.com/office/officeart/2005/8/layout/hierarchy1"/>
    <dgm:cxn modelId="{9C73D9ED-68D0-435C-8E8F-73C336A708F9}" type="presParOf" srcId="{7A4AB050-FD04-4401-93A0-53966261C1E5}" destId="{2DFDE79D-C583-465F-B686-E6DACC82E102}" srcOrd="0" destOrd="0" presId="urn:microsoft.com/office/officeart/2005/8/layout/hierarchy1"/>
    <dgm:cxn modelId="{D9E996D5-B14F-44D3-852D-1DC86A192A09}" type="presParOf" srcId="{2DFDE79D-C583-465F-B686-E6DACC82E102}" destId="{2EC1B43A-2CE3-4E77-97AF-AA6475292FF1}" srcOrd="0" destOrd="0" presId="urn:microsoft.com/office/officeart/2005/8/layout/hierarchy1"/>
    <dgm:cxn modelId="{9EC7DAF1-5AD3-4D2D-A12B-4B59C0DCBD7C}" type="presParOf" srcId="{2DFDE79D-C583-465F-B686-E6DACC82E102}" destId="{DEDBBFDD-21E7-4274-84BD-A882B5449A06}" srcOrd="1" destOrd="0" presId="urn:microsoft.com/office/officeart/2005/8/layout/hierarchy1"/>
    <dgm:cxn modelId="{19EA3550-25AC-44FA-8FCD-7FD332D6AE00}" type="presParOf" srcId="{7A4AB050-FD04-4401-93A0-53966261C1E5}" destId="{06049586-44E3-4AC5-81AE-C02F02761758}" srcOrd="1" destOrd="0" presId="urn:microsoft.com/office/officeart/2005/8/layout/hierarchy1"/>
    <dgm:cxn modelId="{E56038A4-7CAB-448F-9746-66F7313CFC5B}" type="presParOf" srcId="{1EA7B8B0-D3B7-4B06-8682-EB5B9C959C1B}" destId="{2AD484D8-3BD2-4C31-A432-41168504D79C}" srcOrd="2" destOrd="0" presId="urn:microsoft.com/office/officeart/2005/8/layout/hierarchy1"/>
    <dgm:cxn modelId="{B948EAF6-BAAE-44D0-9AE8-4CE47EC8378E}" type="presParOf" srcId="{1EA7B8B0-D3B7-4B06-8682-EB5B9C959C1B}" destId="{2983FEC0-458F-46EA-A47E-6891492AC29D}" srcOrd="3" destOrd="0" presId="urn:microsoft.com/office/officeart/2005/8/layout/hierarchy1"/>
    <dgm:cxn modelId="{F7799472-BEA0-4B58-8445-5CF4EA7E16D5}" type="presParOf" srcId="{2983FEC0-458F-46EA-A47E-6891492AC29D}" destId="{7F9F8D7D-E1CE-4066-BA3C-B46907AC1337}" srcOrd="0" destOrd="0" presId="urn:microsoft.com/office/officeart/2005/8/layout/hierarchy1"/>
    <dgm:cxn modelId="{CA52BD4E-301C-4BE4-9E12-D3F2859EEC91}" type="presParOf" srcId="{7F9F8D7D-E1CE-4066-BA3C-B46907AC1337}" destId="{41CA755C-BB47-48BD-9017-66DB83500CC5}" srcOrd="0" destOrd="0" presId="urn:microsoft.com/office/officeart/2005/8/layout/hierarchy1"/>
    <dgm:cxn modelId="{13070809-52C1-49F1-9F08-B8006D15A45D}" type="presParOf" srcId="{7F9F8D7D-E1CE-4066-BA3C-B46907AC1337}" destId="{E47D6335-6436-470E-8C7D-21E0C96E00AB}" srcOrd="1" destOrd="0" presId="urn:microsoft.com/office/officeart/2005/8/layout/hierarchy1"/>
    <dgm:cxn modelId="{CE5C864F-6E3B-4175-B8A2-FEB8C318B3F2}" type="presParOf" srcId="{2983FEC0-458F-46EA-A47E-6891492AC29D}" destId="{F7936BEC-9803-43C9-8A5D-E31E2D5430A1}" srcOrd="1" destOrd="0" presId="urn:microsoft.com/office/officeart/2005/8/layout/hierarchy1"/>
    <dgm:cxn modelId="{02FA5636-7F5D-4FB1-9A35-CFF7E51D21B5}" type="presParOf" srcId="{1EA7B8B0-D3B7-4B06-8682-EB5B9C959C1B}" destId="{51C7C919-0DB7-4219-8C3D-9C9018CB4645}" srcOrd="4" destOrd="0" presId="urn:microsoft.com/office/officeart/2005/8/layout/hierarchy1"/>
    <dgm:cxn modelId="{CE949F1D-5BB1-42C9-88B9-182EE30AD112}" type="presParOf" srcId="{1EA7B8B0-D3B7-4B06-8682-EB5B9C959C1B}" destId="{9C113A52-9F7B-4BDE-8921-E9A90A3D1130}" srcOrd="5" destOrd="0" presId="urn:microsoft.com/office/officeart/2005/8/layout/hierarchy1"/>
    <dgm:cxn modelId="{B621D562-A49D-47DE-9D3A-3BF07A0558E1}" type="presParOf" srcId="{9C113A52-9F7B-4BDE-8921-E9A90A3D1130}" destId="{C8BC00CB-C04A-473F-B3DE-272CE7F557A6}" srcOrd="0" destOrd="0" presId="urn:microsoft.com/office/officeart/2005/8/layout/hierarchy1"/>
    <dgm:cxn modelId="{FA76F6A3-291B-4C75-B692-38248E3EDF74}" type="presParOf" srcId="{C8BC00CB-C04A-473F-B3DE-272CE7F557A6}" destId="{9236A64C-B969-427C-90A7-5052C121A982}" srcOrd="0" destOrd="0" presId="urn:microsoft.com/office/officeart/2005/8/layout/hierarchy1"/>
    <dgm:cxn modelId="{45CA2C01-D261-4048-81E3-4B64625A7736}" type="presParOf" srcId="{C8BC00CB-C04A-473F-B3DE-272CE7F557A6}" destId="{6B597813-42AB-490C-855B-8CE19D54B345}" srcOrd="1" destOrd="0" presId="urn:microsoft.com/office/officeart/2005/8/layout/hierarchy1"/>
    <dgm:cxn modelId="{EA9439FB-AB35-4069-8165-3549BD8214DB}" type="presParOf" srcId="{9C113A52-9F7B-4BDE-8921-E9A90A3D1130}" destId="{211CCF02-76D7-42AC-9057-506EC0B4324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B3CA4-F9A0-4862-995D-21BADCCAF21E}">
      <dsp:nvSpPr>
        <dsp:cNvPr id="0" name=""/>
        <dsp:cNvSpPr/>
      </dsp:nvSpPr>
      <dsp:spPr>
        <a:xfrm>
          <a:off x="3918644" y="995933"/>
          <a:ext cx="957708" cy="455782"/>
        </a:xfrm>
        <a:custGeom>
          <a:avLst/>
          <a:gdLst/>
          <a:ahLst/>
          <a:cxnLst/>
          <a:rect l="0" t="0" r="0" b="0"/>
          <a:pathLst>
            <a:path>
              <a:moveTo>
                <a:pt x="0" y="0"/>
              </a:moveTo>
              <a:lnTo>
                <a:pt x="0" y="310602"/>
              </a:lnTo>
              <a:lnTo>
                <a:pt x="957708" y="310602"/>
              </a:lnTo>
              <a:lnTo>
                <a:pt x="957708" y="4557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4D556-D88D-41E1-A6FA-6A54152BAE3F}">
      <dsp:nvSpPr>
        <dsp:cNvPr id="0" name=""/>
        <dsp:cNvSpPr/>
      </dsp:nvSpPr>
      <dsp:spPr>
        <a:xfrm>
          <a:off x="2960935" y="2446862"/>
          <a:ext cx="1915417" cy="455782"/>
        </a:xfrm>
        <a:custGeom>
          <a:avLst/>
          <a:gdLst/>
          <a:ahLst/>
          <a:cxnLst/>
          <a:rect l="0" t="0" r="0" b="0"/>
          <a:pathLst>
            <a:path>
              <a:moveTo>
                <a:pt x="0" y="0"/>
              </a:moveTo>
              <a:lnTo>
                <a:pt x="0" y="310602"/>
              </a:lnTo>
              <a:lnTo>
                <a:pt x="1915417" y="310602"/>
              </a:lnTo>
              <a:lnTo>
                <a:pt x="1915417" y="4557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8583C-DFC1-434E-9A4A-B290327AA1FC}">
      <dsp:nvSpPr>
        <dsp:cNvPr id="0" name=""/>
        <dsp:cNvSpPr/>
      </dsp:nvSpPr>
      <dsp:spPr>
        <a:xfrm>
          <a:off x="2915215" y="2446862"/>
          <a:ext cx="91440" cy="455782"/>
        </a:xfrm>
        <a:custGeom>
          <a:avLst/>
          <a:gdLst/>
          <a:ahLst/>
          <a:cxnLst/>
          <a:rect l="0" t="0" r="0" b="0"/>
          <a:pathLst>
            <a:path>
              <a:moveTo>
                <a:pt x="45720" y="0"/>
              </a:moveTo>
              <a:lnTo>
                <a:pt x="45720" y="4557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264521-1302-45AE-89F4-EFDA451A71A9}">
      <dsp:nvSpPr>
        <dsp:cNvPr id="0" name=""/>
        <dsp:cNvSpPr/>
      </dsp:nvSpPr>
      <dsp:spPr>
        <a:xfrm>
          <a:off x="1045517" y="2446862"/>
          <a:ext cx="1915417" cy="455782"/>
        </a:xfrm>
        <a:custGeom>
          <a:avLst/>
          <a:gdLst/>
          <a:ahLst/>
          <a:cxnLst/>
          <a:rect l="0" t="0" r="0" b="0"/>
          <a:pathLst>
            <a:path>
              <a:moveTo>
                <a:pt x="1915417" y="0"/>
              </a:moveTo>
              <a:lnTo>
                <a:pt x="1915417" y="310602"/>
              </a:lnTo>
              <a:lnTo>
                <a:pt x="0" y="310602"/>
              </a:lnTo>
              <a:lnTo>
                <a:pt x="0" y="4557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1E7EE1-1A19-40A5-942D-64B00FF1A20C}">
      <dsp:nvSpPr>
        <dsp:cNvPr id="0" name=""/>
        <dsp:cNvSpPr/>
      </dsp:nvSpPr>
      <dsp:spPr>
        <a:xfrm>
          <a:off x="2960935" y="995933"/>
          <a:ext cx="957708" cy="455782"/>
        </a:xfrm>
        <a:custGeom>
          <a:avLst/>
          <a:gdLst/>
          <a:ahLst/>
          <a:cxnLst/>
          <a:rect l="0" t="0" r="0" b="0"/>
          <a:pathLst>
            <a:path>
              <a:moveTo>
                <a:pt x="957708" y="0"/>
              </a:moveTo>
              <a:lnTo>
                <a:pt x="957708" y="310602"/>
              </a:lnTo>
              <a:lnTo>
                <a:pt x="0" y="310602"/>
              </a:lnTo>
              <a:lnTo>
                <a:pt x="0" y="4557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C3C5C7-C47A-4207-8B1E-158C789122D6}">
      <dsp:nvSpPr>
        <dsp:cNvPr id="0" name=""/>
        <dsp:cNvSpPr/>
      </dsp:nvSpPr>
      <dsp:spPr>
        <a:xfrm>
          <a:off x="3135064" y="786"/>
          <a:ext cx="1567160" cy="9951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333397-8704-4D8F-B1DA-176FBB44EC3D}">
      <dsp:nvSpPr>
        <dsp:cNvPr id="0" name=""/>
        <dsp:cNvSpPr/>
      </dsp:nvSpPr>
      <dsp:spPr>
        <a:xfrm>
          <a:off x="3309193" y="166208"/>
          <a:ext cx="1567160" cy="9951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de-DE" altLang="en-US" sz="1700" kern="1200" dirty="0" smtClean="0"/>
            <a:t>Cryptology</a:t>
          </a:r>
          <a:endParaRPr lang="en-US" sz="1700" kern="1200" dirty="0"/>
        </a:p>
      </dsp:txBody>
      <dsp:txXfrm>
        <a:off x="3338340" y="195355"/>
        <a:ext cx="1508866" cy="936852"/>
      </dsp:txXfrm>
    </dsp:sp>
    <dsp:sp modelId="{CB745E8E-7199-4160-8787-9E20BD0A60F8}">
      <dsp:nvSpPr>
        <dsp:cNvPr id="0" name=""/>
        <dsp:cNvSpPr/>
      </dsp:nvSpPr>
      <dsp:spPr>
        <a:xfrm>
          <a:off x="2177355" y="1451715"/>
          <a:ext cx="1567160" cy="9951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AC9A44-E6B1-476D-9116-894C968F5428}">
      <dsp:nvSpPr>
        <dsp:cNvPr id="0" name=""/>
        <dsp:cNvSpPr/>
      </dsp:nvSpPr>
      <dsp:spPr>
        <a:xfrm>
          <a:off x="2351484" y="1617137"/>
          <a:ext cx="1567160" cy="9951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de-DE" altLang="en-US" sz="1700" kern="1200" dirty="0" smtClean="0"/>
            <a:t>Cryptography</a:t>
          </a:r>
          <a:endParaRPr lang="en-US" sz="1700" kern="1200" dirty="0"/>
        </a:p>
      </dsp:txBody>
      <dsp:txXfrm>
        <a:off x="2380631" y="1646284"/>
        <a:ext cx="1508866" cy="936852"/>
      </dsp:txXfrm>
    </dsp:sp>
    <dsp:sp modelId="{79E546D6-EEC5-4C6D-BE2B-EFAC3EDDE62B}">
      <dsp:nvSpPr>
        <dsp:cNvPr id="0" name=""/>
        <dsp:cNvSpPr/>
      </dsp:nvSpPr>
      <dsp:spPr>
        <a:xfrm>
          <a:off x="261937" y="2902644"/>
          <a:ext cx="1567160" cy="9951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10BCFE-9C7A-4689-8060-AF22A0A3C176}">
      <dsp:nvSpPr>
        <dsp:cNvPr id="0" name=""/>
        <dsp:cNvSpPr/>
      </dsp:nvSpPr>
      <dsp:spPr>
        <a:xfrm>
          <a:off x="436066" y="3068066"/>
          <a:ext cx="1567160" cy="9951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de-DE" altLang="en-US" sz="1700" b="1" kern="1200" dirty="0" smtClean="0"/>
            <a:t>Symmetric Ciphers</a:t>
          </a:r>
          <a:endParaRPr lang="en-US" sz="1700" kern="1200" dirty="0"/>
        </a:p>
      </dsp:txBody>
      <dsp:txXfrm>
        <a:off x="465213" y="3097213"/>
        <a:ext cx="1508866" cy="936852"/>
      </dsp:txXfrm>
    </dsp:sp>
    <dsp:sp modelId="{728AC25A-9AC8-426B-8F9A-D0256D96AF69}">
      <dsp:nvSpPr>
        <dsp:cNvPr id="0" name=""/>
        <dsp:cNvSpPr/>
      </dsp:nvSpPr>
      <dsp:spPr>
        <a:xfrm>
          <a:off x="2177355" y="2902644"/>
          <a:ext cx="1567160" cy="9951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286177-0AA1-4A11-84E4-0973B1D851D3}">
      <dsp:nvSpPr>
        <dsp:cNvPr id="0" name=""/>
        <dsp:cNvSpPr/>
      </dsp:nvSpPr>
      <dsp:spPr>
        <a:xfrm>
          <a:off x="2351484" y="3068066"/>
          <a:ext cx="1567160" cy="9951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de-DE" altLang="en-US" sz="1700" b="1" kern="1200" dirty="0" smtClean="0"/>
            <a:t>Asymmetric Ciphers</a:t>
          </a:r>
          <a:endParaRPr lang="en-US" sz="1700" kern="1200" dirty="0"/>
        </a:p>
      </dsp:txBody>
      <dsp:txXfrm>
        <a:off x="2380631" y="3097213"/>
        <a:ext cx="1508866" cy="936852"/>
      </dsp:txXfrm>
    </dsp:sp>
    <dsp:sp modelId="{8518CE93-B9EB-4B65-B773-3CEC3FD1B2CE}">
      <dsp:nvSpPr>
        <dsp:cNvPr id="0" name=""/>
        <dsp:cNvSpPr/>
      </dsp:nvSpPr>
      <dsp:spPr>
        <a:xfrm>
          <a:off x="4092773" y="2902644"/>
          <a:ext cx="1567160" cy="9951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A8AC1F-ED8F-4227-B2A0-405BFD505192}">
      <dsp:nvSpPr>
        <dsp:cNvPr id="0" name=""/>
        <dsp:cNvSpPr/>
      </dsp:nvSpPr>
      <dsp:spPr>
        <a:xfrm>
          <a:off x="4266902" y="3068066"/>
          <a:ext cx="1567160" cy="9951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de-DE" altLang="en-US" sz="1700" b="1" kern="1200" dirty="0" smtClean="0"/>
            <a:t>Protocols </a:t>
          </a:r>
          <a:endParaRPr lang="en-US" sz="1700" kern="1200" dirty="0"/>
        </a:p>
      </dsp:txBody>
      <dsp:txXfrm>
        <a:off x="4296049" y="3097213"/>
        <a:ext cx="1508866" cy="936852"/>
      </dsp:txXfrm>
    </dsp:sp>
    <dsp:sp modelId="{2AE2DF7B-B7AD-4BF5-976C-D965DBC8BFF4}">
      <dsp:nvSpPr>
        <dsp:cNvPr id="0" name=""/>
        <dsp:cNvSpPr/>
      </dsp:nvSpPr>
      <dsp:spPr>
        <a:xfrm>
          <a:off x="4092773" y="1451715"/>
          <a:ext cx="1567160" cy="9951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A157FB-9759-4966-BA7B-5B320EDC56C4}">
      <dsp:nvSpPr>
        <dsp:cNvPr id="0" name=""/>
        <dsp:cNvSpPr/>
      </dsp:nvSpPr>
      <dsp:spPr>
        <a:xfrm>
          <a:off x="4266902" y="1617137"/>
          <a:ext cx="1567160" cy="9951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de-DE" altLang="en-US" sz="1700" kern="1200" dirty="0" smtClean="0"/>
            <a:t>Cryptanalysis</a:t>
          </a:r>
          <a:endParaRPr lang="en-US" sz="1700" kern="1200" dirty="0"/>
        </a:p>
      </dsp:txBody>
      <dsp:txXfrm>
        <a:off x="4296049" y="1646284"/>
        <a:ext cx="1508866" cy="936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7C919-0DB7-4219-8C3D-9C9018CB4645}">
      <dsp:nvSpPr>
        <dsp:cNvPr id="0" name=""/>
        <dsp:cNvSpPr/>
      </dsp:nvSpPr>
      <dsp:spPr>
        <a:xfrm>
          <a:off x="3413670" y="1065004"/>
          <a:ext cx="1787723" cy="425396"/>
        </a:xfrm>
        <a:custGeom>
          <a:avLst/>
          <a:gdLst/>
          <a:ahLst/>
          <a:cxnLst/>
          <a:rect l="0" t="0" r="0" b="0"/>
          <a:pathLst>
            <a:path>
              <a:moveTo>
                <a:pt x="0" y="0"/>
              </a:moveTo>
              <a:lnTo>
                <a:pt x="0" y="289895"/>
              </a:lnTo>
              <a:lnTo>
                <a:pt x="1787723" y="289895"/>
              </a:lnTo>
              <a:lnTo>
                <a:pt x="1787723" y="4253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D484D8-3BD2-4C31-A432-41168504D79C}">
      <dsp:nvSpPr>
        <dsp:cNvPr id="0" name=""/>
        <dsp:cNvSpPr/>
      </dsp:nvSpPr>
      <dsp:spPr>
        <a:xfrm>
          <a:off x="3367950" y="1065004"/>
          <a:ext cx="91440" cy="425396"/>
        </a:xfrm>
        <a:custGeom>
          <a:avLst/>
          <a:gdLst/>
          <a:ahLst/>
          <a:cxnLst/>
          <a:rect l="0" t="0" r="0" b="0"/>
          <a:pathLst>
            <a:path>
              <a:moveTo>
                <a:pt x="45720" y="0"/>
              </a:moveTo>
              <a:lnTo>
                <a:pt x="45720" y="4253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82CCC0-52C1-40D5-879A-E4F28451E888}">
      <dsp:nvSpPr>
        <dsp:cNvPr id="0" name=""/>
        <dsp:cNvSpPr/>
      </dsp:nvSpPr>
      <dsp:spPr>
        <a:xfrm>
          <a:off x="1625947" y="2419204"/>
          <a:ext cx="893861" cy="425396"/>
        </a:xfrm>
        <a:custGeom>
          <a:avLst/>
          <a:gdLst/>
          <a:ahLst/>
          <a:cxnLst/>
          <a:rect l="0" t="0" r="0" b="0"/>
          <a:pathLst>
            <a:path>
              <a:moveTo>
                <a:pt x="0" y="0"/>
              </a:moveTo>
              <a:lnTo>
                <a:pt x="0" y="289895"/>
              </a:lnTo>
              <a:lnTo>
                <a:pt x="893861" y="289895"/>
              </a:lnTo>
              <a:lnTo>
                <a:pt x="893861" y="4253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8BBFE-1EF6-48D1-B6FE-2B67395C903E}">
      <dsp:nvSpPr>
        <dsp:cNvPr id="0" name=""/>
        <dsp:cNvSpPr/>
      </dsp:nvSpPr>
      <dsp:spPr>
        <a:xfrm>
          <a:off x="732085" y="2419204"/>
          <a:ext cx="893861" cy="425396"/>
        </a:xfrm>
        <a:custGeom>
          <a:avLst/>
          <a:gdLst/>
          <a:ahLst/>
          <a:cxnLst/>
          <a:rect l="0" t="0" r="0" b="0"/>
          <a:pathLst>
            <a:path>
              <a:moveTo>
                <a:pt x="893861" y="0"/>
              </a:moveTo>
              <a:lnTo>
                <a:pt x="893861" y="289895"/>
              </a:lnTo>
              <a:lnTo>
                <a:pt x="0" y="289895"/>
              </a:lnTo>
              <a:lnTo>
                <a:pt x="0" y="4253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0CF99F-C4CA-48C8-92B1-4451F945BA1F}">
      <dsp:nvSpPr>
        <dsp:cNvPr id="0" name=""/>
        <dsp:cNvSpPr/>
      </dsp:nvSpPr>
      <dsp:spPr>
        <a:xfrm>
          <a:off x="1625947" y="1065004"/>
          <a:ext cx="1787723" cy="425396"/>
        </a:xfrm>
        <a:custGeom>
          <a:avLst/>
          <a:gdLst/>
          <a:ahLst/>
          <a:cxnLst/>
          <a:rect l="0" t="0" r="0" b="0"/>
          <a:pathLst>
            <a:path>
              <a:moveTo>
                <a:pt x="1787723" y="0"/>
              </a:moveTo>
              <a:lnTo>
                <a:pt x="1787723" y="289895"/>
              </a:lnTo>
              <a:lnTo>
                <a:pt x="0" y="289895"/>
              </a:lnTo>
              <a:lnTo>
                <a:pt x="0" y="4253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8E2EE-D7A0-4B72-8BAB-855A07DE45BF}">
      <dsp:nvSpPr>
        <dsp:cNvPr id="0" name=""/>
        <dsp:cNvSpPr/>
      </dsp:nvSpPr>
      <dsp:spPr>
        <a:xfrm>
          <a:off x="2682329" y="136200"/>
          <a:ext cx="1462682" cy="9288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ACAC2B-B7CC-4338-B2C0-509EBA675843}">
      <dsp:nvSpPr>
        <dsp:cNvPr id="0" name=""/>
        <dsp:cNvSpPr/>
      </dsp:nvSpPr>
      <dsp:spPr>
        <a:xfrm>
          <a:off x="2844849" y="290594"/>
          <a:ext cx="1462682" cy="9288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Cryptanalysis</a:t>
          </a:r>
          <a:endParaRPr lang="en-US" sz="1500" kern="1200" dirty="0"/>
        </a:p>
      </dsp:txBody>
      <dsp:txXfrm>
        <a:off x="2872053" y="317798"/>
        <a:ext cx="1408274" cy="874395"/>
      </dsp:txXfrm>
    </dsp:sp>
    <dsp:sp modelId="{255DCCA5-5F02-4340-AAEB-68B360D1F315}">
      <dsp:nvSpPr>
        <dsp:cNvPr id="0" name=""/>
        <dsp:cNvSpPr/>
      </dsp:nvSpPr>
      <dsp:spPr>
        <a:xfrm>
          <a:off x="894605" y="1490401"/>
          <a:ext cx="1462682" cy="9288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FD2FC0-91CC-432C-9AF8-46F259580240}">
      <dsp:nvSpPr>
        <dsp:cNvPr id="0" name=""/>
        <dsp:cNvSpPr/>
      </dsp:nvSpPr>
      <dsp:spPr>
        <a:xfrm>
          <a:off x="1057126" y="1644795"/>
          <a:ext cx="1462682" cy="9288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Classical Cryptanalysis</a:t>
          </a:r>
          <a:endParaRPr lang="en-US" sz="1500" kern="1200" dirty="0"/>
        </a:p>
      </dsp:txBody>
      <dsp:txXfrm>
        <a:off x="1084330" y="1671999"/>
        <a:ext cx="1408274" cy="874395"/>
      </dsp:txXfrm>
    </dsp:sp>
    <dsp:sp modelId="{790E48AA-A50B-4E31-9F5C-46FF4D0A8359}">
      <dsp:nvSpPr>
        <dsp:cNvPr id="0" name=""/>
        <dsp:cNvSpPr/>
      </dsp:nvSpPr>
      <dsp:spPr>
        <a:xfrm>
          <a:off x="744" y="2844601"/>
          <a:ext cx="1462682" cy="9288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D243C1-5383-492E-B18C-A4C161BC4B98}">
      <dsp:nvSpPr>
        <dsp:cNvPr id="0" name=""/>
        <dsp:cNvSpPr/>
      </dsp:nvSpPr>
      <dsp:spPr>
        <a:xfrm>
          <a:off x="163264" y="2998995"/>
          <a:ext cx="1462682" cy="9288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Mathematical Analysis</a:t>
          </a:r>
          <a:endParaRPr lang="en-US" sz="1500" kern="1200" dirty="0"/>
        </a:p>
      </dsp:txBody>
      <dsp:txXfrm>
        <a:off x="190468" y="3026199"/>
        <a:ext cx="1408274" cy="874395"/>
      </dsp:txXfrm>
    </dsp:sp>
    <dsp:sp modelId="{2EC1B43A-2CE3-4E77-97AF-AA6475292FF1}">
      <dsp:nvSpPr>
        <dsp:cNvPr id="0" name=""/>
        <dsp:cNvSpPr/>
      </dsp:nvSpPr>
      <dsp:spPr>
        <a:xfrm>
          <a:off x="1788467" y="2844601"/>
          <a:ext cx="1462682" cy="9288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DBBFDD-21E7-4274-84BD-A882B5449A06}">
      <dsp:nvSpPr>
        <dsp:cNvPr id="0" name=""/>
        <dsp:cNvSpPr/>
      </dsp:nvSpPr>
      <dsp:spPr>
        <a:xfrm>
          <a:off x="1950987" y="2998995"/>
          <a:ext cx="1462682" cy="9288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rgbClr val="FF0000"/>
              </a:solidFill>
            </a:rPr>
            <a:t>Brute-Force Attack</a:t>
          </a:r>
          <a:endParaRPr lang="en-US" sz="1500" kern="1200" dirty="0">
            <a:solidFill>
              <a:srgbClr val="FF0000"/>
            </a:solidFill>
          </a:endParaRPr>
        </a:p>
      </dsp:txBody>
      <dsp:txXfrm>
        <a:off x="1978191" y="3026199"/>
        <a:ext cx="1408274" cy="874395"/>
      </dsp:txXfrm>
    </dsp:sp>
    <dsp:sp modelId="{41CA755C-BB47-48BD-9017-66DB83500CC5}">
      <dsp:nvSpPr>
        <dsp:cNvPr id="0" name=""/>
        <dsp:cNvSpPr/>
      </dsp:nvSpPr>
      <dsp:spPr>
        <a:xfrm>
          <a:off x="2682329" y="1490401"/>
          <a:ext cx="1462682" cy="9288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7D6335-6436-470E-8C7D-21E0C96E00AB}">
      <dsp:nvSpPr>
        <dsp:cNvPr id="0" name=""/>
        <dsp:cNvSpPr/>
      </dsp:nvSpPr>
      <dsp:spPr>
        <a:xfrm>
          <a:off x="2844849" y="1644795"/>
          <a:ext cx="1462682" cy="9288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implementation </a:t>
          </a:r>
          <a:r>
            <a:rPr lang="en-US" sz="1500" kern="1200" dirty="0" smtClean="0"/>
            <a:t>Attack</a:t>
          </a:r>
          <a:endParaRPr lang="en-US" sz="1500" kern="1200" dirty="0"/>
        </a:p>
      </dsp:txBody>
      <dsp:txXfrm>
        <a:off x="2872053" y="1671999"/>
        <a:ext cx="1408274" cy="874395"/>
      </dsp:txXfrm>
    </dsp:sp>
    <dsp:sp modelId="{9236A64C-B969-427C-90A7-5052C121A982}">
      <dsp:nvSpPr>
        <dsp:cNvPr id="0" name=""/>
        <dsp:cNvSpPr/>
      </dsp:nvSpPr>
      <dsp:spPr>
        <a:xfrm>
          <a:off x="4470052" y="1490401"/>
          <a:ext cx="1462682" cy="9288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597813-42AB-490C-855B-8CE19D54B345}">
      <dsp:nvSpPr>
        <dsp:cNvPr id="0" name=""/>
        <dsp:cNvSpPr/>
      </dsp:nvSpPr>
      <dsp:spPr>
        <a:xfrm>
          <a:off x="4632573" y="1644795"/>
          <a:ext cx="1462682" cy="9288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Social Engineering</a:t>
          </a:r>
          <a:endParaRPr lang="en-US" sz="1500" kern="1200" dirty="0"/>
        </a:p>
      </dsp:txBody>
      <dsp:txXfrm>
        <a:off x="4659777" y="1671999"/>
        <a:ext cx="1408274" cy="874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C6035F-FE84-4C26-97C1-339C346519BD}" type="datetimeFigureOut">
              <a:rPr lang="en-US" smtClean="0"/>
              <a:t>11/3/2018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F7B4E-FD80-43CB-963E-532EA0B6C493}" type="slidenum">
              <a:rPr lang="en-US" smtClean="0"/>
              <a:t>‹#›</a:t>
            </a:fld>
            <a:endParaRPr lang="en-US"/>
          </a:p>
        </p:txBody>
      </p:sp>
    </p:spTree>
    <p:extLst>
      <p:ext uri="{BB962C8B-B14F-4D97-AF65-F5344CB8AC3E}">
        <p14:creationId xmlns:p14="http://schemas.microsoft.com/office/powerpoint/2010/main" val="474011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26091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032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sz="800" dirty="0" smtClean="0"/>
              <a:t>URHEGWJBZCVNXLKDFAQIYTOP</a:t>
            </a:r>
            <a:endParaRPr lang="en-US" sz="800" dirty="0"/>
          </a:p>
        </p:txBody>
      </p:sp>
    </p:spTree>
    <p:extLst>
      <p:ext uri="{BB962C8B-B14F-4D97-AF65-F5344CB8AC3E}">
        <p14:creationId xmlns:p14="http://schemas.microsoft.com/office/powerpoint/2010/main" val="812264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1"/>
        <p:cNvGrpSpPr/>
        <p:nvPr/>
      </p:nvGrpSpPr>
      <p:grpSpPr>
        <a:xfrm>
          <a:off x="0" y="0"/>
          <a:ext cx="0" cy="0"/>
          <a:chOff x="0" y="0"/>
          <a:chExt cx="0" cy="0"/>
        </a:xfrm>
      </p:grpSpPr>
      <p:sp>
        <p:nvSpPr>
          <p:cNvPr id="162" name="Google Shape;162;p2"/>
          <p:cNvSpPr txBox="1">
            <a:spLocks noGrp="1"/>
          </p:cNvSpPr>
          <p:nvPr>
            <p:ph type="ctrTitle"/>
          </p:nvPr>
        </p:nvSpPr>
        <p:spPr>
          <a:xfrm>
            <a:off x="2305100" y="1161050"/>
            <a:ext cx="6153000" cy="1159800"/>
          </a:xfrm>
          <a:prstGeom prst="rect">
            <a:avLst/>
          </a:prstGeom>
        </p:spPr>
        <p:txBody>
          <a:bodyPr spcFirstLastPara="1" wrap="square" lIns="91425" tIns="91425" rIns="91425" bIns="91425" anchor="ctr" anchorCtr="0"/>
          <a:lstStyle>
            <a:lvl1pPr lvl="0" algn="r">
              <a:spcBef>
                <a:spcPts val="0"/>
              </a:spcBef>
              <a:spcAft>
                <a:spcPts val="0"/>
              </a:spcAft>
              <a:buClr>
                <a:srgbClr val="1C4587"/>
              </a:buClr>
              <a:buSzPts val="4800"/>
              <a:buNone/>
              <a:defRPr sz="4800" b="0">
                <a:solidFill>
                  <a:srgbClr val="1C4587"/>
                </a:solidFill>
              </a:defRPr>
            </a:lvl1pPr>
            <a:lvl2pPr lvl="1" algn="r">
              <a:spcBef>
                <a:spcPts val="0"/>
              </a:spcBef>
              <a:spcAft>
                <a:spcPts val="0"/>
              </a:spcAft>
              <a:buClr>
                <a:srgbClr val="1C4587"/>
              </a:buClr>
              <a:buSzPts val="4800"/>
              <a:buNone/>
              <a:defRPr sz="4800" b="0">
                <a:solidFill>
                  <a:srgbClr val="1C4587"/>
                </a:solidFill>
              </a:defRPr>
            </a:lvl2pPr>
            <a:lvl3pPr lvl="2" algn="r">
              <a:spcBef>
                <a:spcPts val="0"/>
              </a:spcBef>
              <a:spcAft>
                <a:spcPts val="0"/>
              </a:spcAft>
              <a:buClr>
                <a:srgbClr val="1C4587"/>
              </a:buClr>
              <a:buSzPts val="4800"/>
              <a:buNone/>
              <a:defRPr sz="4800" b="0">
                <a:solidFill>
                  <a:srgbClr val="1C4587"/>
                </a:solidFill>
              </a:defRPr>
            </a:lvl3pPr>
            <a:lvl4pPr lvl="3" algn="r">
              <a:spcBef>
                <a:spcPts val="0"/>
              </a:spcBef>
              <a:spcAft>
                <a:spcPts val="0"/>
              </a:spcAft>
              <a:buClr>
                <a:srgbClr val="1C4587"/>
              </a:buClr>
              <a:buSzPts val="4800"/>
              <a:buNone/>
              <a:defRPr sz="4800" b="0">
                <a:solidFill>
                  <a:srgbClr val="1C4587"/>
                </a:solidFill>
              </a:defRPr>
            </a:lvl4pPr>
            <a:lvl5pPr lvl="4" algn="r">
              <a:spcBef>
                <a:spcPts val="0"/>
              </a:spcBef>
              <a:spcAft>
                <a:spcPts val="0"/>
              </a:spcAft>
              <a:buClr>
                <a:srgbClr val="1C4587"/>
              </a:buClr>
              <a:buSzPts val="4800"/>
              <a:buNone/>
              <a:defRPr sz="4800" b="0">
                <a:solidFill>
                  <a:srgbClr val="1C4587"/>
                </a:solidFill>
              </a:defRPr>
            </a:lvl5pPr>
            <a:lvl6pPr lvl="5" algn="r">
              <a:spcBef>
                <a:spcPts val="0"/>
              </a:spcBef>
              <a:spcAft>
                <a:spcPts val="0"/>
              </a:spcAft>
              <a:buClr>
                <a:srgbClr val="1C4587"/>
              </a:buClr>
              <a:buSzPts val="4800"/>
              <a:buNone/>
              <a:defRPr sz="4800" b="0">
                <a:solidFill>
                  <a:srgbClr val="1C4587"/>
                </a:solidFill>
              </a:defRPr>
            </a:lvl6pPr>
            <a:lvl7pPr lvl="6" algn="r">
              <a:spcBef>
                <a:spcPts val="0"/>
              </a:spcBef>
              <a:spcAft>
                <a:spcPts val="0"/>
              </a:spcAft>
              <a:buClr>
                <a:srgbClr val="1C4587"/>
              </a:buClr>
              <a:buSzPts val="4800"/>
              <a:buNone/>
              <a:defRPr sz="4800" b="0">
                <a:solidFill>
                  <a:srgbClr val="1C4587"/>
                </a:solidFill>
              </a:defRPr>
            </a:lvl7pPr>
            <a:lvl8pPr lvl="7" algn="r">
              <a:spcBef>
                <a:spcPts val="0"/>
              </a:spcBef>
              <a:spcAft>
                <a:spcPts val="0"/>
              </a:spcAft>
              <a:buClr>
                <a:srgbClr val="1C4587"/>
              </a:buClr>
              <a:buSzPts val="4800"/>
              <a:buNone/>
              <a:defRPr sz="4800" b="0">
                <a:solidFill>
                  <a:srgbClr val="1C4587"/>
                </a:solidFill>
              </a:defRPr>
            </a:lvl8pPr>
            <a:lvl9pPr lvl="8" algn="r">
              <a:spcBef>
                <a:spcPts val="0"/>
              </a:spcBef>
              <a:spcAft>
                <a:spcPts val="0"/>
              </a:spcAft>
              <a:buClr>
                <a:srgbClr val="1C4587"/>
              </a:buClr>
              <a:buSzPts val="4800"/>
              <a:buNone/>
              <a:defRPr sz="4800" b="0">
                <a:solidFill>
                  <a:srgbClr val="1C4587"/>
                </a:solidFill>
              </a:defRPr>
            </a:lvl9pPr>
          </a:lstStyle>
          <a:p>
            <a:endParaRPr/>
          </a:p>
        </p:txBody>
      </p:sp>
      <p:sp>
        <p:nvSpPr>
          <p:cNvPr id="163" name="Google Shape;163;p2"/>
          <p:cNvSpPr/>
          <p:nvPr/>
        </p:nvSpPr>
        <p:spPr>
          <a:xfrm>
            <a:off x="782011" y="5350391"/>
            <a:ext cx="794875" cy="985737"/>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4" name="Google Shape;164;p2"/>
          <p:cNvSpPr/>
          <p:nvPr/>
        </p:nvSpPr>
        <p:spPr>
          <a:xfrm>
            <a:off x="0" y="4183587"/>
            <a:ext cx="782014" cy="890356"/>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5" name="Google Shape;165;p2"/>
          <p:cNvSpPr/>
          <p:nvPr/>
        </p:nvSpPr>
        <p:spPr>
          <a:xfrm>
            <a:off x="4083420" y="4552720"/>
            <a:ext cx="370865" cy="809588"/>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6" name="Google Shape;166;p2"/>
          <p:cNvSpPr/>
          <p:nvPr/>
        </p:nvSpPr>
        <p:spPr>
          <a:xfrm>
            <a:off x="3136364" y="4258654"/>
            <a:ext cx="730671" cy="895811"/>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7" name="Google Shape;167;p2"/>
          <p:cNvSpPr/>
          <p:nvPr/>
        </p:nvSpPr>
        <p:spPr>
          <a:xfrm>
            <a:off x="5459967" y="4416012"/>
            <a:ext cx="805934" cy="75083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8" name="Google Shape;168;p2"/>
          <p:cNvSpPr/>
          <p:nvPr/>
        </p:nvSpPr>
        <p:spPr>
          <a:xfrm>
            <a:off x="8422778" y="4477143"/>
            <a:ext cx="873792" cy="600260"/>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9" name="Google Shape;169;p2"/>
          <p:cNvSpPr/>
          <p:nvPr/>
        </p:nvSpPr>
        <p:spPr>
          <a:xfrm>
            <a:off x="4609435" y="4255840"/>
            <a:ext cx="657208" cy="679227"/>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0" name="Google Shape;170;p2"/>
          <p:cNvSpPr/>
          <p:nvPr/>
        </p:nvSpPr>
        <p:spPr>
          <a:xfrm>
            <a:off x="4478200" y="5125134"/>
            <a:ext cx="919681" cy="950908"/>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1" name="Google Shape;171;p2"/>
          <p:cNvSpPr/>
          <p:nvPr/>
        </p:nvSpPr>
        <p:spPr>
          <a:xfrm>
            <a:off x="2703231" y="5166838"/>
            <a:ext cx="890356" cy="7068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2" name="Google Shape;172;p2"/>
          <p:cNvSpPr/>
          <p:nvPr/>
        </p:nvSpPr>
        <p:spPr>
          <a:xfrm>
            <a:off x="2174861" y="4316456"/>
            <a:ext cx="829755" cy="78016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3" name="Google Shape;173;p2"/>
          <p:cNvSpPr/>
          <p:nvPr/>
        </p:nvSpPr>
        <p:spPr>
          <a:xfrm>
            <a:off x="1405680" y="4316447"/>
            <a:ext cx="599146" cy="706812"/>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4" name="Google Shape;174;p2"/>
          <p:cNvSpPr/>
          <p:nvPr/>
        </p:nvSpPr>
        <p:spPr>
          <a:xfrm>
            <a:off x="2739934" y="5943858"/>
            <a:ext cx="816944" cy="313967"/>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5" name="Google Shape;175;p2"/>
          <p:cNvSpPr/>
          <p:nvPr/>
        </p:nvSpPr>
        <p:spPr>
          <a:xfrm>
            <a:off x="7204740" y="5639064"/>
            <a:ext cx="1040884" cy="73062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6" name="Google Shape;176;p2"/>
          <p:cNvSpPr/>
          <p:nvPr/>
        </p:nvSpPr>
        <p:spPr>
          <a:xfrm>
            <a:off x="7204749" y="4234732"/>
            <a:ext cx="684732" cy="721463"/>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7" name="Google Shape;177;p2"/>
          <p:cNvSpPr/>
          <p:nvPr/>
        </p:nvSpPr>
        <p:spPr>
          <a:xfrm>
            <a:off x="5320526" y="5859816"/>
            <a:ext cx="525046" cy="372666"/>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8" name="Google Shape;178;p2"/>
          <p:cNvSpPr/>
          <p:nvPr/>
        </p:nvSpPr>
        <p:spPr>
          <a:xfrm>
            <a:off x="8434691" y="5859361"/>
            <a:ext cx="508532" cy="324976"/>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9" name="Google Shape;179;p2"/>
          <p:cNvSpPr/>
          <p:nvPr/>
        </p:nvSpPr>
        <p:spPr>
          <a:xfrm>
            <a:off x="3867035" y="5559626"/>
            <a:ext cx="570935" cy="567282"/>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0" name="Google Shape;180;p2"/>
          <p:cNvSpPr/>
          <p:nvPr/>
        </p:nvSpPr>
        <p:spPr>
          <a:xfrm>
            <a:off x="8033710" y="4183572"/>
            <a:ext cx="541560" cy="67927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1" name="Google Shape;181;p2"/>
          <p:cNvSpPr/>
          <p:nvPr/>
        </p:nvSpPr>
        <p:spPr>
          <a:xfrm>
            <a:off x="1629104" y="5158595"/>
            <a:ext cx="734324" cy="723314"/>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2" name="Google Shape;182;p2"/>
          <p:cNvSpPr/>
          <p:nvPr/>
        </p:nvSpPr>
        <p:spPr>
          <a:xfrm>
            <a:off x="305379" y="5225175"/>
            <a:ext cx="275434" cy="244207"/>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3" name="Google Shape;183;p2"/>
          <p:cNvSpPr/>
          <p:nvPr/>
        </p:nvSpPr>
        <p:spPr>
          <a:xfrm>
            <a:off x="8575263" y="5213184"/>
            <a:ext cx="690236" cy="510383"/>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4" name="Google Shape;184;p2"/>
          <p:cNvSpPr/>
          <p:nvPr/>
        </p:nvSpPr>
        <p:spPr>
          <a:xfrm>
            <a:off x="918032" y="4547743"/>
            <a:ext cx="317620" cy="659010"/>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5" name="Google Shape;185;p2"/>
          <p:cNvSpPr/>
          <p:nvPr/>
        </p:nvSpPr>
        <p:spPr>
          <a:xfrm rot="1920742">
            <a:off x="5765357" y="5344289"/>
            <a:ext cx="884797" cy="750834"/>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6" name="Google Shape;186;p2"/>
          <p:cNvSpPr/>
          <p:nvPr/>
        </p:nvSpPr>
        <p:spPr>
          <a:xfrm rot="-3496844">
            <a:off x="174158" y="5639860"/>
            <a:ext cx="537852" cy="464440"/>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7" name="Google Shape;187;p2"/>
          <p:cNvSpPr/>
          <p:nvPr/>
        </p:nvSpPr>
        <p:spPr>
          <a:xfrm>
            <a:off x="7576503" y="5096629"/>
            <a:ext cx="846269" cy="598458"/>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8" name="Google Shape;188;p2"/>
          <p:cNvSpPr/>
          <p:nvPr/>
        </p:nvSpPr>
        <p:spPr>
          <a:xfrm rot="-5400000">
            <a:off x="6555113" y="4151741"/>
            <a:ext cx="493819" cy="63153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9" name="Google Shape;189;p2"/>
          <p:cNvSpPr/>
          <p:nvPr/>
        </p:nvSpPr>
        <p:spPr>
          <a:xfrm>
            <a:off x="6511524" y="4836207"/>
            <a:ext cx="666366" cy="752689"/>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0" name="Google Shape;190;p2"/>
          <p:cNvSpPr/>
          <p:nvPr/>
        </p:nvSpPr>
        <p:spPr>
          <a:xfrm>
            <a:off x="1924330" y="5873179"/>
            <a:ext cx="681078" cy="4552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1" name="Google Shape;191;p2"/>
          <p:cNvSpPr/>
          <p:nvPr/>
        </p:nvSpPr>
        <p:spPr>
          <a:xfrm>
            <a:off x="6728124" y="5744695"/>
            <a:ext cx="308462" cy="330481"/>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3210935" y="1661762"/>
            <a:ext cx="5301600" cy="11598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3700" b="0"/>
            </a:lvl1pPr>
            <a:lvl2pPr lvl="1" algn="r" rtl="0">
              <a:spcBef>
                <a:spcPts val="0"/>
              </a:spcBef>
              <a:spcAft>
                <a:spcPts val="0"/>
              </a:spcAft>
              <a:buSzPts val="3700"/>
              <a:buNone/>
              <a:defRPr sz="3700" b="0"/>
            </a:lvl2pPr>
            <a:lvl3pPr lvl="2" algn="r" rtl="0">
              <a:spcBef>
                <a:spcPts val="0"/>
              </a:spcBef>
              <a:spcAft>
                <a:spcPts val="0"/>
              </a:spcAft>
              <a:buSzPts val="3700"/>
              <a:buNone/>
              <a:defRPr sz="3700" b="0"/>
            </a:lvl3pPr>
            <a:lvl4pPr lvl="3" algn="r" rtl="0">
              <a:spcBef>
                <a:spcPts val="0"/>
              </a:spcBef>
              <a:spcAft>
                <a:spcPts val="0"/>
              </a:spcAft>
              <a:buSzPts val="3700"/>
              <a:buNone/>
              <a:defRPr sz="3700" b="0"/>
            </a:lvl4pPr>
            <a:lvl5pPr lvl="4" algn="r" rtl="0">
              <a:spcBef>
                <a:spcPts val="0"/>
              </a:spcBef>
              <a:spcAft>
                <a:spcPts val="0"/>
              </a:spcAft>
              <a:buSzPts val="3700"/>
              <a:buNone/>
              <a:defRPr sz="3700" b="0"/>
            </a:lvl5pPr>
            <a:lvl6pPr lvl="5" algn="r" rtl="0">
              <a:spcBef>
                <a:spcPts val="0"/>
              </a:spcBef>
              <a:spcAft>
                <a:spcPts val="0"/>
              </a:spcAft>
              <a:buSzPts val="3700"/>
              <a:buNone/>
              <a:defRPr sz="3700" b="0"/>
            </a:lvl6pPr>
            <a:lvl7pPr lvl="6" algn="r" rtl="0">
              <a:spcBef>
                <a:spcPts val="0"/>
              </a:spcBef>
              <a:spcAft>
                <a:spcPts val="0"/>
              </a:spcAft>
              <a:buSzPts val="3700"/>
              <a:buNone/>
              <a:defRPr sz="3700" b="0"/>
            </a:lvl7pPr>
            <a:lvl8pPr lvl="7" algn="r" rtl="0">
              <a:spcBef>
                <a:spcPts val="0"/>
              </a:spcBef>
              <a:spcAft>
                <a:spcPts val="0"/>
              </a:spcAft>
              <a:buSzPts val="3700"/>
              <a:buNone/>
              <a:defRPr sz="3700" b="0"/>
            </a:lvl8pPr>
            <a:lvl9pPr lvl="8" algn="r" rtl="0">
              <a:spcBef>
                <a:spcPts val="0"/>
              </a:spcBef>
              <a:spcAft>
                <a:spcPts val="0"/>
              </a:spcAft>
              <a:buSzPts val="3700"/>
              <a:buNone/>
              <a:defRPr sz="3700" b="0"/>
            </a:lvl9pPr>
          </a:lstStyle>
          <a:p>
            <a:endParaRPr/>
          </a:p>
        </p:txBody>
      </p:sp>
      <p:sp>
        <p:nvSpPr>
          <p:cNvPr id="194" name="Google Shape;194;p3"/>
          <p:cNvSpPr txBox="1">
            <a:spLocks noGrp="1"/>
          </p:cNvSpPr>
          <p:nvPr>
            <p:ph type="subTitle" idx="1"/>
          </p:nvPr>
        </p:nvSpPr>
        <p:spPr>
          <a:xfrm>
            <a:off x="3210885" y="2864177"/>
            <a:ext cx="5301600" cy="7848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3000">
                <a:solidFill>
                  <a:srgbClr val="1C4587"/>
                </a:solidFill>
              </a:defRPr>
            </a:lvl2pPr>
            <a:lvl3pPr lvl="2" algn="r" rtl="0">
              <a:spcBef>
                <a:spcPts val="0"/>
              </a:spcBef>
              <a:spcAft>
                <a:spcPts val="0"/>
              </a:spcAft>
              <a:buClr>
                <a:srgbClr val="1C4587"/>
              </a:buClr>
              <a:buSzPts val="3000"/>
              <a:buNone/>
              <a:defRPr sz="3000">
                <a:solidFill>
                  <a:srgbClr val="1C4587"/>
                </a:solidFill>
              </a:defRPr>
            </a:lvl3pPr>
            <a:lvl4pPr lvl="3" algn="r" rtl="0">
              <a:spcBef>
                <a:spcPts val="0"/>
              </a:spcBef>
              <a:spcAft>
                <a:spcPts val="0"/>
              </a:spcAft>
              <a:buClr>
                <a:srgbClr val="1C4587"/>
              </a:buClr>
              <a:buSzPts val="3000"/>
              <a:buNone/>
              <a:defRPr sz="3000">
                <a:solidFill>
                  <a:srgbClr val="1C4587"/>
                </a:solidFill>
              </a:defRPr>
            </a:lvl4pPr>
            <a:lvl5pPr lvl="4" algn="r" rtl="0">
              <a:spcBef>
                <a:spcPts val="0"/>
              </a:spcBef>
              <a:spcAft>
                <a:spcPts val="0"/>
              </a:spcAft>
              <a:buClr>
                <a:srgbClr val="1C4587"/>
              </a:buClr>
              <a:buSzPts val="3000"/>
              <a:buNone/>
              <a:defRPr sz="3000">
                <a:solidFill>
                  <a:srgbClr val="1C4587"/>
                </a:solidFill>
              </a:defRPr>
            </a:lvl5pPr>
            <a:lvl6pPr lvl="5" algn="r" rtl="0">
              <a:spcBef>
                <a:spcPts val="0"/>
              </a:spcBef>
              <a:spcAft>
                <a:spcPts val="0"/>
              </a:spcAft>
              <a:buClr>
                <a:srgbClr val="1C4587"/>
              </a:buClr>
              <a:buSzPts val="3000"/>
              <a:buNone/>
              <a:defRPr sz="3000">
                <a:solidFill>
                  <a:srgbClr val="1C4587"/>
                </a:solidFill>
              </a:defRPr>
            </a:lvl6pPr>
            <a:lvl7pPr lvl="6" algn="r" rtl="0">
              <a:spcBef>
                <a:spcPts val="0"/>
              </a:spcBef>
              <a:spcAft>
                <a:spcPts val="0"/>
              </a:spcAft>
              <a:buClr>
                <a:srgbClr val="1C4587"/>
              </a:buClr>
              <a:buSzPts val="3000"/>
              <a:buNone/>
              <a:defRPr sz="3000">
                <a:solidFill>
                  <a:srgbClr val="1C4587"/>
                </a:solidFill>
              </a:defRPr>
            </a:lvl7pPr>
            <a:lvl8pPr lvl="7" algn="r" rtl="0">
              <a:spcBef>
                <a:spcPts val="0"/>
              </a:spcBef>
              <a:spcAft>
                <a:spcPts val="0"/>
              </a:spcAft>
              <a:buClr>
                <a:srgbClr val="1C4587"/>
              </a:buClr>
              <a:buSzPts val="3000"/>
              <a:buNone/>
              <a:defRPr sz="3000">
                <a:solidFill>
                  <a:srgbClr val="1C4587"/>
                </a:solidFill>
              </a:defRPr>
            </a:lvl8pPr>
            <a:lvl9pPr lvl="8" algn="r" rtl="0">
              <a:spcBef>
                <a:spcPts val="0"/>
              </a:spcBef>
              <a:spcAft>
                <a:spcPts val="0"/>
              </a:spcAft>
              <a:buClr>
                <a:srgbClr val="1C4587"/>
              </a:buClr>
              <a:buSzPts val="3000"/>
              <a:buNone/>
              <a:defRPr sz="3000">
                <a:solidFill>
                  <a:srgbClr val="1C4587"/>
                </a:solidFill>
              </a:defRPr>
            </a:lvl9pPr>
          </a:lstStyle>
          <a:p>
            <a:endParaRPr/>
          </a:p>
        </p:txBody>
      </p:sp>
      <p:sp>
        <p:nvSpPr>
          <p:cNvPr id="195" name="Google Shape;195;p3"/>
          <p:cNvSpPr/>
          <p:nvPr/>
        </p:nvSpPr>
        <p:spPr>
          <a:xfrm>
            <a:off x="4412080" y="4661638"/>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6" name="Google Shape;196;p3"/>
          <p:cNvSpPr/>
          <p:nvPr/>
        </p:nvSpPr>
        <p:spPr>
          <a:xfrm>
            <a:off x="3968826" y="4000288"/>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7" name="Google Shape;197;p3"/>
          <p:cNvSpPr/>
          <p:nvPr/>
        </p:nvSpPr>
        <p:spPr>
          <a:xfrm>
            <a:off x="6283364" y="42095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8" name="Google Shape;198;p3"/>
          <p:cNvSpPr/>
          <p:nvPr/>
        </p:nvSpPr>
        <p:spPr>
          <a:xfrm>
            <a:off x="5746560" y="4042836"/>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9" name="Google Shape;199;p3"/>
          <p:cNvSpPr/>
          <p:nvPr/>
        </p:nvSpPr>
        <p:spPr>
          <a:xfrm>
            <a:off x="7063610" y="4132028"/>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0" name="Google Shape;200;p3"/>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1" name="Google Shape;201;p3"/>
          <p:cNvSpPr/>
          <p:nvPr/>
        </p:nvSpPr>
        <p:spPr>
          <a:xfrm>
            <a:off x="6581517" y="4041241"/>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2" name="Google Shape;202;p3"/>
          <p:cNvSpPr/>
          <p:nvPr/>
        </p:nvSpPr>
        <p:spPr>
          <a:xfrm>
            <a:off x="6507132" y="453396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3" name="Google Shape;203;p3"/>
          <p:cNvSpPr/>
          <p:nvPr/>
        </p:nvSpPr>
        <p:spPr>
          <a:xfrm>
            <a:off x="55010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4" name="Google Shape;204;p3"/>
          <p:cNvSpPr/>
          <p:nvPr/>
        </p:nvSpPr>
        <p:spPr>
          <a:xfrm>
            <a:off x="5201567" y="4075599"/>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5" name="Google Shape;205;p3"/>
          <p:cNvSpPr/>
          <p:nvPr/>
        </p:nvSpPr>
        <p:spPr>
          <a:xfrm>
            <a:off x="4765584"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6" name="Google Shape;206;p3"/>
          <p:cNvSpPr/>
          <p:nvPr/>
        </p:nvSpPr>
        <p:spPr>
          <a:xfrm>
            <a:off x="55218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7" name="Google Shape;207;p3"/>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8" name="Google Shape;208;p3"/>
          <p:cNvSpPr/>
          <p:nvPr/>
        </p:nvSpPr>
        <p:spPr>
          <a:xfrm>
            <a:off x="8052577" y="402927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9" name="Google Shape;209;p3"/>
          <p:cNvSpPr/>
          <p:nvPr/>
        </p:nvSpPr>
        <p:spPr>
          <a:xfrm>
            <a:off x="6984573" y="4950383"/>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0" name="Google Shape;210;p3"/>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1" name="Google Shape;211;p3"/>
          <p:cNvSpPr/>
          <p:nvPr/>
        </p:nvSpPr>
        <p:spPr>
          <a:xfrm>
            <a:off x="6160715" y="4780234"/>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2" name="Google Shape;212;p3"/>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3" name="Google Shape;213;p3"/>
          <p:cNvSpPr/>
          <p:nvPr/>
        </p:nvSpPr>
        <p:spPr>
          <a:xfrm>
            <a:off x="48922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4" name="Google Shape;214;p3"/>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5" name="Google Shape;215;p3"/>
          <p:cNvSpPr/>
          <p:nvPr/>
        </p:nvSpPr>
        <p:spPr>
          <a:xfrm>
            <a:off x="4489179" y="4206693"/>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6" name="Google Shape;216;p3"/>
          <p:cNvSpPr/>
          <p:nvPr/>
        </p:nvSpPr>
        <p:spPr>
          <a:xfrm rot="1920548">
            <a:off x="7236726" y="46581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7" name="Google Shape;217;p3"/>
          <p:cNvSpPr/>
          <p:nvPr/>
        </p:nvSpPr>
        <p:spPr>
          <a:xfrm>
            <a:off x="8263292" y="4517805"/>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8" name="Google Shape;218;p3"/>
          <p:cNvSpPr/>
          <p:nvPr/>
        </p:nvSpPr>
        <p:spPr>
          <a:xfrm rot="-5400000">
            <a:off x="7684355" y="39822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9" name="Google Shape;219;p3"/>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0" name="Google Shape;220;p3"/>
          <p:cNvSpPr/>
          <p:nvPr/>
        </p:nvSpPr>
        <p:spPr>
          <a:xfrm>
            <a:off x="50595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1" name="Google Shape;221;p3"/>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2" name="Google Shape;222;p3"/>
          <p:cNvSpPr/>
          <p:nvPr/>
        </p:nvSpPr>
        <p:spPr>
          <a:xfrm>
            <a:off x="1482765" y="42095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3" name="Google Shape;223;p3"/>
          <p:cNvSpPr/>
          <p:nvPr/>
        </p:nvSpPr>
        <p:spPr>
          <a:xfrm>
            <a:off x="945960" y="4042836"/>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4" name="Google Shape;224;p3"/>
          <p:cNvSpPr/>
          <p:nvPr/>
        </p:nvSpPr>
        <p:spPr>
          <a:xfrm>
            <a:off x="2263010" y="4132028"/>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5" name="Google Shape;225;p3"/>
          <p:cNvSpPr/>
          <p:nvPr/>
        </p:nvSpPr>
        <p:spPr>
          <a:xfrm>
            <a:off x="1780917" y="4041241"/>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6" name="Google Shape;226;p3"/>
          <p:cNvSpPr/>
          <p:nvPr/>
        </p:nvSpPr>
        <p:spPr>
          <a:xfrm>
            <a:off x="1706532" y="453396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7" name="Google Shape;227;p3"/>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8" name="Google Shape;228;p3"/>
          <p:cNvSpPr/>
          <p:nvPr/>
        </p:nvSpPr>
        <p:spPr>
          <a:xfrm>
            <a:off x="400967" y="4075599"/>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9" name="Google Shape;229;p3"/>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0" name="Google Shape;230;p3"/>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1" name="Google Shape;231;p3"/>
          <p:cNvSpPr/>
          <p:nvPr/>
        </p:nvSpPr>
        <p:spPr>
          <a:xfrm>
            <a:off x="32519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2" name="Google Shape;232;p3"/>
          <p:cNvSpPr/>
          <p:nvPr/>
        </p:nvSpPr>
        <p:spPr>
          <a:xfrm>
            <a:off x="3251978" y="402927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3" name="Google Shape;233;p3"/>
          <p:cNvSpPr/>
          <p:nvPr/>
        </p:nvSpPr>
        <p:spPr>
          <a:xfrm>
            <a:off x="2183974" y="4950383"/>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4" name="Google Shape;234;p3"/>
          <p:cNvSpPr/>
          <p:nvPr/>
        </p:nvSpPr>
        <p:spPr>
          <a:xfrm>
            <a:off x="39491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5" name="Google Shape;235;p3"/>
          <p:cNvSpPr/>
          <p:nvPr/>
        </p:nvSpPr>
        <p:spPr>
          <a:xfrm>
            <a:off x="1360115" y="4780234"/>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6" name="Google Shape;236;p3"/>
          <p:cNvSpPr/>
          <p:nvPr/>
        </p:nvSpPr>
        <p:spPr>
          <a:xfrm>
            <a:off x="37218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7" name="Google Shape;237;p3"/>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8" name="Google Shape;238;p3"/>
          <p:cNvSpPr/>
          <p:nvPr/>
        </p:nvSpPr>
        <p:spPr>
          <a:xfrm>
            <a:off x="40288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9" name="Google Shape;239;p3"/>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0" name="Google Shape;240;p3"/>
          <p:cNvSpPr/>
          <p:nvPr/>
        </p:nvSpPr>
        <p:spPr>
          <a:xfrm rot="1920548">
            <a:off x="2436125" y="46581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1" name="Google Shape;241;p3"/>
          <p:cNvSpPr/>
          <p:nvPr/>
        </p:nvSpPr>
        <p:spPr>
          <a:xfrm>
            <a:off x="3462692" y="4517805"/>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2" name="Google Shape;242;p3"/>
          <p:cNvSpPr/>
          <p:nvPr/>
        </p:nvSpPr>
        <p:spPr>
          <a:xfrm rot="-5400000">
            <a:off x="2883755" y="39822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3" name="Google Shape;243;p3"/>
          <p:cNvSpPr/>
          <p:nvPr/>
        </p:nvSpPr>
        <p:spPr>
          <a:xfrm>
            <a:off x="28590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4" name="Google Shape;244;p3"/>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5" name="Google Shape;245;p3"/>
          <p:cNvSpPr/>
          <p:nvPr/>
        </p:nvSpPr>
        <p:spPr>
          <a:xfrm>
            <a:off x="29818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747925" y="1302837"/>
            <a:ext cx="6140400" cy="3610800"/>
          </a:xfrm>
          <a:prstGeom prst="rect">
            <a:avLst/>
          </a:prstGeom>
        </p:spPr>
        <p:txBody>
          <a:bodyPr spcFirstLastPara="1" wrap="square" lIns="91425" tIns="91425" rIns="91425" bIns="91425" anchor="t" anchorCtr="0"/>
          <a:lstStyle>
            <a:lvl1pPr marL="457200" lvl="0" indent="-387350">
              <a:spcBef>
                <a:spcPts val="600"/>
              </a:spcBef>
              <a:spcAft>
                <a:spcPts val="0"/>
              </a:spcAft>
              <a:buSzPts val="2500"/>
              <a:buChar char="✘"/>
              <a:defRPr sz="25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grpSp>
        <p:nvGrpSpPr>
          <p:cNvPr id="293" name="Google Shape;293;p5"/>
          <p:cNvGrpSpPr/>
          <p:nvPr/>
        </p:nvGrpSpPr>
        <p:grpSpPr>
          <a:xfrm>
            <a:off x="7442902" y="-91154"/>
            <a:ext cx="1796289" cy="5330574"/>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grpSp>
      <p:cxnSp>
        <p:nvCxnSpPr>
          <p:cNvPr id="323" name="Google Shape;323;p5"/>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8"/>
        <p:cNvGrpSpPr/>
        <p:nvPr/>
      </p:nvGrpSpPr>
      <p:grpSpPr>
        <a:xfrm>
          <a:off x="0" y="0"/>
          <a:ext cx="0" cy="0"/>
          <a:chOff x="0" y="0"/>
          <a:chExt cx="0" cy="0"/>
        </a:xfrm>
      </p:grpSpPr>
      <p:sp>
        <p:nvSpPr>
          <p:cNvPr id="399" name="Google Shape;399;p8"/>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grpSp>
        <p:nvGrpSpPr>
          <p:cNvPr id="400" name="Google Shape;400;p8"/>
          <p:cNvGrpSpPr/>
          <p:nvPr/>
        </p:nvGrpSpPr>
        <p:grpSpPr>
          <a:xfrm>
            <a:off x="7442902" y="-91154"/>
            <a:ext cx="1796289" cy="5330574"/>
            <a:chOff x="6023725" y="842300"/>
            <a:chExt cx="1358150" cy="4030375"/>
          </a:xfrm>
        </p:grpSpPr>
        <p:sp>
          <p:nvSpPr>
            <p:cNvPr id="401" name="Google Shape;401;p8"/>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8"/>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8"/>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8"/>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8"/>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8"/>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8"/>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0" name="Google Shape;430;p8"/>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431" name="Google Shape;431;p8"/>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6"/>
        <p:cNvGrpSpPr/>
        <p:nvPr/>
      </p:nvGrpSpPr>
      <p:grpSpPr>
        <a:xfrm>
          <a:off x="0" y="0"/>
          <a:ext cx="0" cy="0"/>
          <a:chOff x="0" y="0"/>
          <a:chExt cx="0" cy="0"/>
        </a:xfrm>
      </p:grpSpPr>
      <p:sp>
        <p:nvSpPr>
          <p:cNvPr id="477" name="Google Shape;477;p10"/>
          <p:cNvSpPr/>
          <p:nvPr/>
        </p:nvSpPr>
        <p:spPr>
          <a:xfrm>
            <a:off x="7302880" y="-294362"/>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8" name="Google Shape;478;p10"/>
          <p:cNvSpPr/>
          <p:nvPr/>
        </p:nvSpPr>
        <p:spPr>
          <a:xfrm>
            <a:off x="-35374" y="3366963"/>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9" name="Google Shape;479;p10"/>
          <p:cNvSpPr/>
          <p:nvPr/>
        </p:nvSpPr>
        <p:spPr>
          <a:xfrm>
            <a:off x="8817948" y="34396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0" name="Google Shape;480;p10"/>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1" name="Google Shape;481;p10"/>
          <p:cNvSpPr/>
          <p:nvPr/>
        </p:nvSpPr>
        <p:spPr>
          <a:xfrm>
            <a:off x="8360955" y="450691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2" name="Google Shape;482;p10"/>
          <p:cNvSpPr/>
          <p:nvPr/>
        </p:nvSpPr>
        <p:spPr>
          <a:xfrm>
            <a:off x="-77078" y="1488018"/>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3" name="Google Shape;483;p10"/>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4" name="Google Shape;484;p10"/>
          <p:cNvSpPr/>
          <p:nvPr/>
        </p:nvSpPr>
        <p:spPr>
          <a:xfrm>
            <a:off x="8052577" y="413232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5" name="Google Shape;485;p10"/>
          <p:cNvSpPr/>
          <p:nvPr/>
        </p:nvSpPr>
        <p:spPr>
          <a:xfrm>
            <a:off x="7430898" y="4873171"/>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6" name="Google Shape;486;p10"/>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7" name="Google Shape;487;p10"/>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8" name="Google Shape;488;p10"/>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9" name="Google Shape;489;p10"/>
          <p:cNvSpPr/>
          <p:nvPr/>
        </p:nvSpPr>
        <p:spPr>
          <a:xfrm>
            <a:off x="8963979" y="1338718"/>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0" name="Google Shape;490;p10"/>
          <p:cNvSpPr/>
          <p:nvPr/>
        </p:nvSpPr>
        <p:spPr>
          <a:xfrm rot="-2426120">
            <a:off x="7110132" y="4877011"/>
            <a:ext cx="279910" cy="357971"/>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1" name="Google Shape;491;p10"/>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2" name="Google Shape;492;p10"/>
          <p:cNvSpPr/>
          <p:nvPr/>
        </p:nvSpPr>
        <p:spPr>
          <a:xfrm>
            <a:off x="8797588" y="3078732"/>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3" name="Google Shape;493;p10"/>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4" name="Google Shape;494;p10"/>
          <p:cNvSpPr/>
          <p:nvPr/>
        </p:nvSpPr>
        <p:spPr>
          <a:xfrm>
            <a:off x="346877" y="6086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5" name="Google Shape;495;p10"/>
          <p:cNvSpPr/>
          <p:nvPr/>
        </p:nvSpPr>
        <p:spPr>
          <a:xfrm>
            <a:off x="645010" y="3559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6" name="Google Shape;496;p10"/>
          <p:cNvSpPr/>
          <p:nvPr/>
        </p:nvSpPr>
        <p:spPr>
          <a:xfrm>
            <a:off x="8318810" y="-29822"/>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7" name="Google Shape;497;p10"/>
          <p:cNvSpPr/>
          <p:nvPr/>
        </p:nvSpPr>
        <p:spPr>
          <a:xfrm>
            <a:off x="-8" y="101336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8" name="Google Shape;498;p10"/>
          <p:cNvSpPr/>
          <p:nvPr/>
        </p:nvSpPr>
        <p:spPr>
          <a:xfrm>
            <a:off x="8699356" y="17911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9" name="Google Shape;499;p10"/>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0" name="Google Shape;500;p10"/>
          <p:cNvSpPr/>
          <p:nvPr/>
        </p:nvSpPr>
        <p:spPr>
          <a:xfrm>
            <a:off x="258967" y="-86251"/>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1" name="Google Shape;501;p10"/>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2" name="Google Shape;502;p10"/>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3" name="Google Shape;503;p10"/>
          <p:cNvSpPr/>
          <p:nvPr/>
        </p:nvSpPr>
        <p:spPr>
          <a:xfrm>
            <a:off x="-243128" y="5421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4" name="Google Shape;504;p10"/>
          <p:cNvSpPr/>
          <p:nvPr/>
        </p:nvSpPr>
        <p:spPr>
          <a:xfrm>
            <a:off x="7842052" y="-100873"/>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5" name="Google Shape;505;p10"/>
          <p:cNvSpPr/>
          <p:nvPr/>
        </p:nvSpPr>
        <p:spPr>
          <a:xfrm>
            <a:off x="-38626" y="579046"/>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6" name="Google Shape;506;p10"/>
          <p:cNvSpPr/>
          <p:nvPr/>
        </p:nvSpPr>
        <p:spPr>
          <a:xfrm>
            <a:off x="1403775" y="11500"/>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7" name="Google Shape;507;p10"/>
          <p:cNvSpPr/>
          <p:nvPr/>
        </p:nvSpPr>
        <p:spPr>
          <a:xfrm>
            <a:off x="955990" y="-57166"/>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8" name="Google Shape;508;p10"/>
          <p:cNvSpPr/>
          <p:nvPr/>
        </p:nvSpPr>
        <p:spPr>
          <a:xfrm>
            <a:off x="1333294" y="4678454"/>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9" name="Google Shape;509;p10"/>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0" name="Google Shape;510;p10"/>
          <p:cNvSpPr/>
          <p:nvPr/>
        </p:nvSpPr>
        <p:spPr>
          <a:xfrm>
            <a:off x="1525678" y="4911343"/>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1" name="Google Shape;511;p10"/>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2" name="Google Shape;512;p10"/>
          <p:cNvSpPr/>
          <p:nvPr/>
        </p:nvSpPr>
        <p:spPr>
          <a:xfrm rot="1920548">
            <a:off x="8225551" y="6252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3" name="Google Shape;513;p10"/>
          <p:cNvSpPr/>
          <p:nvPr/>
        </p:nvSpPr>
        <p:spPr>
          <a:xfrm>
            <a:off x="346867" y="4064142"/>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4" name="Google Shape;514;p10"/>
          <p:cNvSpPr/>
          <p:nvPr/>
        </p:nvSpPr>
        <p:spPr>
          <a:xfrm rot="-5400000">
            <a:off x="7996280" y="3169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5" name="Google Shape;515;p10"/>
          <p:cNvSpPr/>
          <p:nvPr/>
        </p:nvSpPr>
        <p:spPr>
          <a:xfrm>
            <a:off x="8801760" y="790271"/>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6" name="Google Shape;516;p10"/>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7" name="Google Shape;517;p10"/>
          <p:cNvSpPr/>
          <p:nvPr/>
        </p:nvSpPr>
        <p:spPr>
          <a:xfrm>
            <a:off x="8699345" y="1151407"/>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8" name="Google Shape;518;p10"/>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6"/>
          <p:cNvSpPr>
            <a:spLocks noGrp="1" noChangeArrowheads="1"/>
          </p:cNvSpPr>
          <p:nvPr>
            <p:ph type="sldNum" sz="quarter" idx="10"/>
          </p:nvPr>
        </p:nvSpPr>
        <p:spPr/>
        <p:txBody>
          <a:bodyPr/>
          <a:lstStyle>
            <a:lvl1pPr>
              <a:defRPr/>
            </a:lvl1pPr>
          </a:lstStyle>
          <a:p>
            <a:pPr>
              <a:defRPr/>
            </a:pPr>
            <a:fld id="{CBEDC8B3-C1DB-4BB0-8200-5175A8964015}" type="slidenum">
              <a:rPr lang="de-DE" altLang="en-US"/>
              <a:pPr>
                <a:defRPr/>
              </a:pPr>
              <a:t>‹#›</a:t>
            </a:fld>
            <a:r>
              <a:rPr lang="de-DE" altLang="en-US"/>
              <a:t>/29</a:t>
            </a:r>
          </a:p>
        </p:txBody>
      </p:sp>
      <p:sp>
        <p:nvSpPr>
          <p:cNvPr id="5" name="Rectangle 550"/>
          <p:cNvSpPr>
            <a:spLocks noGrp="1" noChangeArrowheads="1"/>
          </p:cNvSpPr>
          <p:nvPr>
            <p:ph type="ftr" sz="quarter" idx="11"/>
          </p:nvPr>
        </p:nvSpPr>
        <p:spPr>
          <a:xfrm>
            <a:off x="2411414" y="4893469"/>
            <a:ext cx="4321175" cy="195263"/>
          </a:xfrm>
          <a:prstGeom prst="rect">
            <a:avLst/>
          </a:prstGeom>
        </p:spPr>
        <p:txBody>
          <a:bodyPr/>
          <a:lstStyle>
            <a:lvl1pPr>
              <a:defRPr/>
            </a:lvl1pPr>
          </a:lstStyle>
          <a:p>
            <a:pPr>
              <a:defRPr/>
            </a:pPr>
            <a:r>
              <a:rPr lang="de-DE" dirty="0"/>
              <a:t>Chapter 6 of </a:t>
            </a:r>
            <a:r>
              <a:rPr lang="de-DE" i="1" dirty="0"/>
              <a:t>Understanding Cryptography</a:t>
            </a:r>
            <a:r>
              <a:rPr lang="de-DE" dirty="0"/>
              <a:t> by Christof Paar and Jan Pelzl</a:t>
            </a:r>
          </a:p>
        </p:txBody>
      </p:sp>
    </p:spTree>
    <p:extLst>
      <p:ext uri="{BB962C8B-B14F-4D97-AF65-F5344CB8AC3E}">
        <p14:creationId xmlns:p14="http://schemas.microsoft.com/office/powerpoint/2010/main" val="333241373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bwMode="auto">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6" y="-23"/>
            <a:ext cx="9143797" cy="5143378"/>
            <a:chOff x="239950" y="872550"/>
            <a:chExt cx="7042900" cy="3961625"/>
          </a:xfrm>
        </p:grpSpPr>
        <p:sp>
          <p:nvSpPr>
            <p:cNvPr id="7" name="Google Shape;7;p1"/>
            <p:cNvSpPr/>
            <p:nvPr/>
          </p:nvSpPr>
          <p:spPr>
            <a:xfrm>
              <a:off x="239950" y="872550"/>
              <a:ext cx="7042900" cy="3961625"/>
            </a:xfrm>
            <a:custGeom>
              <a:avLst/>
              <a:gdLst/>
              <a:ahLst/>
              <a:cxnLst/>
              <a:rect l="l" t="t" r="r" b="b"/>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39950" y="47617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239950" y="4690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239950" y="46177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39950" y="4546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39950" y="44737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39950" y="4402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239950" y="43297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239950" y="4258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239950" y="41858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239950" y="4114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239950" y="40418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239950" y="39693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239950" y="38978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239950" y="38254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239950" y="37538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239950" y="36814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239950" y="36099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239950" y="35374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239950" y="34659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239950" y="33934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239950" y="33219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239950" y="32495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239950" y="31770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239950" y="31055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239950" y="3033100"/>
              <a:ext cx="7042900" cy="0"/>
            </a:xfrm>
            <a:custGeom>
              <a:avLst/>
              <a:gdLst/>
              <a:ahLst/>
              <a:cxnLst/>
              <a:rect l="l" t="t" r="r" b="b"/>
              <a:pathLst>
                <a:path w="281716"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239950" y="29615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239950" y="28891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a:off x="239950" y="28175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
            <p:cNvSpPr/>
            <p:nvPr/>
          </p:nvSpPr>
          <p:spPr>
            <a:xfrm>
              <a:off x="239950" y="27451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a:off x="239950" y="26736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a:off x="239950" y="2601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239950" y="25296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239950" y="2457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
            <p:cNvSpPr/>
            <p:nvPr/>
          </p:nvSpPr>
          <p:spPr>
            <a:xfrm>
              <a:off x="239950" y="23847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a:off x="239950" y="2313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
            <p:cNvSpPr/>
            <p:nvPr/>
          </p:nvSpPr>
          <p:spPr>
            <a:xfrm>
              <a:off x="239950" y="22407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239950" y="2169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
            <p:cNvSpPr/>
            <p:nvPr/>
          </p:nvSpPr>
          <p:spPr>
            <a:xfrm>
              <a:off x="239950" y="20968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239950" y="2025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
            <p:cNvSpPr/>
            <p:nvPr/>
          </p:nvSpPr>
          <p:spPr>
            <a:xfrm>
              <a:off x="239950" y="19528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a:off x="239950" y="18813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
            <p:cNvSpPr/>
            <p:nvPr/>
          </p:nvSpPr>
          <p:spPr>
            <a:xfrm>
              <a:off x="239950" y="18088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p:nvPr/>
          </p:nvSpPr>
          <p:spPr>
            <a:xfrm>
              <a:off x="239950" y="17373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
            <p:cNvSpPr/>
            <p:nvPr/>
          </p:nvSpPr>
          <p:spPr>
            <a:xfrm>
              <a:off x="239950" y="16648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
            <p:cNvSpPr/>
            <p:nvPr/>
          </p:nvSpPr>
          <p:spPr>
            <a:xfrm>
              <a:off x="239950" y="15924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
            <p:cNvSpPr/>
            <p:nvPr/>
          </p:nvSpPr>
          <p:spPr>
            <a:xfrm>
              <a:off x="239950" y="15209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
            <p:cNvSpPr/>
            <p:nvPr/>
          </p:nvSpPr>
          <p:spPr>
            <a:xfrm>
              <a:off x="239950" y="14484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
            <p:cNvSpPr/>
            <p:nvPr/>
          </p:nvSpPr>
          <p:spPr>
            <a:xfrm>
              <a:off x="239950" y="13769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
            <p:cNvSpPr/>
            <p:nvPr/>
          </p:nvSpPr>
          <p:spPr>
            <a:xfrm>
              <a:off x="239950" y="13044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
            <p:cNvSpPr/>
            <p:nvPr/>
          </p:nvSpPr>
          <p:spPr>
            <a:xfrm>
              <a:off x="239950" y="12329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
            <p:cNvSpPr/>
            <p:nvPr/>
          </p:nvSpPr>
          <p:spPr>
            <a:xfrm>
              <a:off x="239950" y="11605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
            <p:cNvSpPr/>
            <p:nvPr/>
          </p:nvSpPr>
          <p:spPr>
            <a:xfrm>
              <a:off x="239950" y="10889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
            <p:cNvSpPr/>
            <p:nvPr/>
          </p:nvSpPr>
          <p:spPr>
            <a:xfrm>
              <a:off x="239950" y="10165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
            <p:cNvSpPr/>
            <p:nvPr/>
          </p:nvSpPr>
          <p:spPr>
            <a:xfrm>
              <a:off x="239950" y="9450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
            <p:cNvSpPr/>
            <p:nvPr/>
          </p:nvSpPr>
          <p:spPr>
            <a:xfrm>
              <a:off x="7210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
            <p:cNvSpPr/>
            <p:nvPr/>
          </p:nvSpPr>
          <p:spPr>
            <a:xfrm>
              <a:off x="7137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p:nvPr/>
          </p:nvSpPr>
          <p:spPr>
            <a:xfrm>
              <a:off x="70645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
            <p:cNvSpPr/>
            <p:nvPr/>
          </p:nvSpPr>
          <p:spPr>
            <a:xfrm>
              <a:off x="69921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
            <p:cNvSpPr/>
            <p:nvPr/>
          </p:nvSpPr>
          <p:spPr>
            <a:xfrm>
              <a:off x="69196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
            <p:cNvSpPr/>
            <p:nvPr/>
          </p:nvSpPr>
          <p:spPr>
            <a:xfrm>
              <a:off x="6847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
            <p:cNvSpPr/>
            <p:nvPr/>
          </p:nvSpPr>
          <p:spPr>
            <a:xfrm>
              <a:off x="6774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
            <p:cNvSpPr/>
            <p:nvPr/>
          </p:nvSpPr>
          <p:spPr>
            <a:xfrm>
              <a:off x="6702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
            <p:cNvSpPr/>
            <p:nvPr/>
          </p:nvSpPr>
          <p:spPr>
            <a:xfrm>
              <a:off x="66289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
            <p:cNvSpPr/>
            <p:nvPr/>
          </p:nvSpPr>
          <p:spPr>
            <a:xfrm>
              <a:off x="65565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
            <p:cNvSpPr/>
            <p:nvPr/>
          </p:nvSpPr>
          <p:spPr>
            <a:xfrm>
              <a:off x="64840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
            <p:cNvSpPr/>
            <p:nvPr/>
          </p:nvSpPr>
          <p:spPr>
            <a:xfrm>
              <a:off x="6411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
            <p:cNvSpPr/>
            <p:nvPr/>
          </p:nvSpPr>
          <p:spPr>
            <a:xfrm>
              <a:off x="633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
            <p:cNvSpPr/>
            <p:nvPr/>
          </p:nvSpPr>
          <p:spPr>
            <a:xfrm>
              <a:off x="6266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
            <p:cNvSpPr/>
            <p:nvPr/>
          </p:nvSpPr>
          <p:spPr>
            <a:xfrm>
              <a:off x="6193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
            <p:cNvSpPr/>
            <p:nvPr/>
          </p:nvSpPr>
          <p:spPr>
            <a:xfrm>
              <a:off x="6120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
            <p:cNvSpPr/>
            <p:nvPr/>
          </p:nvSpPr>
          <p:spPr>
            <a:xfrm>
              <a:off x="60484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
            <p:cNvSpPr/>
            <p:nvPr/>
          </p:nvSpPr>
          <p:spPr>
            <a:xfrm>
              <a:off x="5976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
            <p:cNvSpPr/>
            <p:nvPr/>
          </p:nvSpPr>
          <p:spPr>
            <a:xfrm>
              <a:off x="5903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
            <p:cNvSpPr/>
            <p:nvPr/>
          </p:nvSpPr>
          <p:spPr>
            <a:xfrm>
              <a:off x="5830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
            <p:cNvSpPr/>
            <p:nvPr/>
          </p:nvSpPr>
          <p:spPr>
            <a:xfrm>
              <a:off x="5757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
            <p:cNvSpPr/>
            <p:nvPr/>
          </p:nvSpPr>
          <p:spPr>
            <a:xfrm>
              <a:off x="5685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
            <p:cNvSpPr/>
            <p:nvPr/>
          </p:nvSpPr>
          <p:spPr>
            <a:xfrm>
              <a:off x="56129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a:off x="5540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p:nvPr/>
          </p:nvSpPr>
          <p:spPr>
            <a:xfrm>
              <a:off x="5468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
            <p:cNvSpPr/>
            <p:nvPr/>
          </p:nvSpPr>
          <p:spPr>
            <a:xfrm>
              <a:off x="5394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p:nvPr/>
          </p:nvSpPr>
          <p:spPr>
            <a:xfrm>
              <a:off x="53222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p:nvPr/>
          </p:nvSpPr>
          <p:spPr>
            <a:xfrm>
              <a:off x="5249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p:nvPr/>
          </p:nvSpPr>
          <p:spPr>
            <a:xfrm>
              <a:off x="5177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
            <p:cNvSpPr/>
            <p:nvPr/>
          </p:nvSpPr>
          <p:spPr>
            <a:xfrm>
              <a:off x="510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
            <p:cNvSpPr/>
            <p:nvPr/>
          </p:nvSpPr>
          <p:spPr>
            <a:xfrm>
              <a:off x="5032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
            <p:cNvSpPr/>
            <p:nvPr/>
          </p:nvSpPr>
          <p:spPr>
            <a:xfrm>
              <a:off x="4959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p:nvPr/>
          </p:nvSpPr>
          <p:spPr>
            <a:xfrm>
              <a:off x="4886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
            <p:cNvSpPr/>
            <p:nvPr/>
          </p:nvSpPr>
          <p:spPr>
            <a:xfrm>
              <a:off x="48141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
            <p:cNvSpPr/>
            <p:nvPr/>
          </p:nvSpPr>
          <p:spPr>
            <a:xfrm>
              <a:off x="4741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p:nvPr/>
          </p:nvSpPr>
          <p:spPr>
            <a:xfrm>
              <a:off x="4669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
            <p:cNvSpPr/>
            <p:nvPr/>
          </p:nvSpPr>
          <p:spPr>
            <a:xfrm>
              <a:off x="4596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4523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4451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p:nvPr/>
          </p:nvSpPr>
          <p:spPr>
            <a:xfrm>
              <a:off x="43785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
            <p:cNvSpPr/>
            <p:nvPr/>
          </p:nvSpPr>
          <p:spPr>
            <a:xfrm>
              <a:off x="4306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4233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4160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p:nvPr/>
          </p:nvSpPr>
          <p:spPr>
            <a:xfrm>
              <a:off x="40878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p:nvPr/>
          </p:nvSpPr>
          <p:spPr>
            <a:xfrm>
              <a:off x="4015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3942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38705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p:nvPr/>
          </p:nvSpPr>
          <p:spPr>
            <a:xfrm>
              <a:off x="3798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3724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3652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3579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3507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
            <p:cNvSpPr/>
            <p:nvPr/>
          </p:nvSpPr>
          <p:spPr>
            <a:xfrm>
              <a:off x="3434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
            <p:cNvSpPr/>
            <p:nvPr/>
          </p:nvSpPr>
          <p:spPr>
            <a:xfrm>
              <a:off x="3362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
            <p:cNvSpPr/>
            <p:nvPr/>
          </p:nvSpPr>
          <p:spPr>
            <a:xfrm>
              <a:off x="3289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
            <p:cNvSpPr/>
            <p:nvPr/>
          </p:nvSpPr>
          <p:spPr>
            <a:xfrm>
              <a:off x="3216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p:nvPr/>
          </p:nvSpPr>
          <p:spPr>
            <a:xfrm>
              <a:off x="31442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
            <p:cNvSpPr/>
            <p:nvPr/>
          </p:nvSpPr>
          <p:spPr>
            <a:xfrm>
              <a:off x="3071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
            <p:cNvSpPr/>
            <p:nvPr/>
          </p:nvSpPr>
          <p:spPr>
            <a:xfrm>
              <a:off x="2999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p:nvPr/>
          </p:nvSpPr>
          <p:spPr>
            <a:xfrm>
              <a:off x="2925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
            <p:cNvSpPr/>
            <p:nvPr/>
          </p:nvSpPr>
          <p:spPr>
            <a:xfrm>
              <a:off x="28535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p:nvPr/>
          </p:nvSpPr>
          <p:spPr>
            <a:xfrm>
              <a:off x="2781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
            <p:cNvSpPr/>
            <p:nvPr/>
          </p:nvSpPr>
          <p:spPr>
            <a:xfrm>
              <a:off x="27086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
            <p:cNvSpPr/>
            <p:nvPr/>
          </p:nvSpPr>
          <p:spPr>
            <a:xfrm>
              <a:off x="2636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
            <p:cNvSpPr/>
            <p:nvPr/>
          </p:nvSpPr>
          <p:spPr>
            <a:xfrm>
              <a:off x="2563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p:nvPr/>
          </p:nvSpPr>
          <p:spPr>
            <a:xfrm>
              <a:off x="2490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
            <p:cNvSpPr/>
            <p:nvPr/>
          </p:nvSpPr>
          <p:spPr>
            <a:xfrm>
              <a:off x="2417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
            <p:cNvSpPr/>
            <p:nvPr/>
          </p:nvSpPr>
          <p:spPr>
            <a:xfrm>
              <a:off x="2345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
            <p:cNvSpPr/>
            <p:nvPr/>
          </p:nvSpPr>
          <p:spPr>
            <a:xfrm>
              <a:off x="2273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
            <p:cNvSpPr/>
            <p:nvPr/>
          </p:nvSpPr>
          <p:spPr>
            <a:xfrm>
              <a:off x="2200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
            <p:cNvSpPr/>
            <p:nvPr/>
          </p:nvSpPr>
          <p:spPr>
            <a:xfrm>
              <a:off x="2128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
            <p:cNvSpPr/>
            <p:nvPr/>
          </p:nvSpPr>
          <p:spPr>
            <a:xfrm>
              <a:off x="2054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
            <p:cNvSpPr/>
            <p:nvPr/>
          </p:nvSpPr>
          <p:spPr>
            <a:xfrm>
              <a:off x="1982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
            <p:cNvSpPr/>
            <p:nvPr/>
          </p:nvSpPr>
          <p:spPr>
            <a:xfrm>
              <a:off x="19098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
            <p:cNvSpPr/>
            <p:nvPr/>
          </p:nvSpPr>
          <p:spPr>
            <a:xfrm>
              <a:off x="1837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
            <p:cNvSpPr/>
            <p:nvPr/>
          </p:nvSpPr>
          <p:spPr>
            <a:xfrm>
              <a:off x="1764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
            <p:cNvSpPr/>
            <p:nvPr/>
          </p:nvSpPr>
          <p:spPr>
            <a:xfrm>
              <a:off x="1692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
            <p:cNvSpPr/>
            <p:nvPr/>
          </p:nvSpPr>
          <p:spPr>
            <a:xfrm>
              <a:off x="161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
            <p:cNvSpPr/>
            <p:nvPr/>
          </p:nvSpPr>
          <p:spPr>
            <a:xfrm>
              <a:off x="1546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
            <p:cNvSpPr/>
            <p:nvPr/>
          </p:nvSpPr>
          <p:spPr>
            <a:xfrm>
              <a:off x="14742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
            <p:cNvSpPr/>
            <p:nvPr/>
          </p:nvSpPr>
          <p:spPr>
            <a:xfrm>
              <a:off x="1401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
            <p:cNvSpPr/>
            <p:nvPr/>
          </p:nvSpPr>
          <p:spPr>
            <a:xfrm>
              <a:off x="1329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
            <p:cNvSpPr/>
            <p:nvPr/>
          </p:nvSpPr>
          <p:spPr>
            <a:xfrm>
              <a:off x="1256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
            <p:cNvSpPr/>
            <p:nvPr/>
          </p:nvSpPr>
          <p:spPr>
            <a:xfrm>
              <a:off x="1183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
            <p:cNvSpPr/>
            <p:nvPr/>
          </p:nvSpPr>
          <p:spPr>
            <a:xfrm>
              <a:off x="1111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
            <p:cNvSpPr/>
            <p:nvPr/>
          </p:nvSpPr>
          <p:spPr>
            <a:xfrm>
              <a:off x="10387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
            <p:cNvSpPr/>
            <p:nvPr/>
          </p:nvSpPr>
          <p:spPr>
            <a:xfrm>
              <a:off x="9662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
            <p:cNvSpPr/>
            <p:nvPr/>
          </p:nvSpPr>
          <p:spPr>
            <a:xfrm>
              <a:off x="8938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
            <p:cNvSpPr/>
            <p:nvPr/>
          </p:nvSpPr>
          <p:spPr>
            <a:xfrm>
              <a:off x="820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
            <p:cNvSpPr/>
            <p:nvPr/>
          </p:nvSpPr>
          <p:spPr>
            <a:xfrm>
              <a:off x="747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
            <p:cNvSpPr/>
            <p:nvPr/>
          </p:nvSpPr>
          <p:spPr>
            <a:xfrm>
              <a:off x="675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p:nvPr/>
          </p:nvSpPr>
          <p:spPr>
            <a:xfrm>
              <a:off x="6031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
            <p:cNvSpPr/>
            <p:nvPr/>
          </p:nvSpPr>
          <p:spPr>
            <a:xfrm>
              <a:off x="5306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
            <p:cNvSpPr/>
            <p:nvPr/>
          </p:nvSpPr>
          <p:spPr>
            <a:xfrm>
              <a:off x="4582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
            <p:cNvSpPr/>
            <p:nvPr/>
          </p:nvSpPr>
          <p:spPr>
            <a:xfrm>
              <a:off x="38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
            <p:cNvSpPr/>
            <p:nvPr/>
          </p:nvSpPr>
          <p:spPr>
            <a:xfrm>
              <a:off x="312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
          <p:cNvSpPr txBox="1">
            <a:spLocks noGrp="1"/>
          </p:cNvSpPr>
          <p:nvPr>
            <p:ph type="title"/>
          </p:nvPr>
        </p:nvSpPr>
        <p:spPr>
          <a:xfrm>
            <a:off x="747925" y="225025"/>
            <a:ext cx="67917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1pPr>
            <a:lvl2pPr lvl="1">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2pPr>
            <a:lvl3pPr lvl="2">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3pPr>
            <a:lvl4pPr lvl="3">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4pPr>
            <a:lvl5pPr lvl="4">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5pPr>
            <a:lvl6pPr lvl="5">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6pPr>
            <a:lvl7pPr lvl="6">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7pPr>
            <a:lvl8pPr lvl="7">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8pPr>
            <a:lvl9pPr lvl="8">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9pPr>
          </a:lstStyle>
          <a:p>
            <a:endParaRPr dirty="0"/>
          </a:p>
        </p:txBody>
      </p:sp>
      <p:sp>
        <p:nvSpPr>
          <p:cNvPr id="159" name="Google Shape;159;p1"/>
          <p:cNvSpPr txBox="1">
            <a:spLocks noGrp="1"/>
          </p:cNvSpPr>
          <p:nvPr>
            <p:ph type="body" idx="1"/>
          </p:nvPr>
        </p:nvSpPr>
        <p:spPr>
          <a:xfrm>
            <a:off x="747925" y="1314900"/>
            <a:ext cx="6791700" cy="36108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3D4965"/>
              </a:buClr>
              <a:buSzPts val="2600"/>
              <a:buFont typeface="Dosis"/>
              <a:buChar char="✘"/>
              <a:defRPr sz="2600">
                <a:solidFill>
                  <a:srgbClr val="3D4965"/>
                </a:solidFill>
                <a:latin typeface="Dosis"/>
                <a:ea typeface="Dosis"/>
                <a:cs typeface="Dosis"/>
                <a:sym typeface="Dosis"/>
              </a:defRPr>
            </a:lvl1pPr>
            <a:lvl2pPr marL="914400" lvl="1" indent="-355600">
              <a:spcBef>
                <a:spcPts val="0"/>
              </a:spcBef>
              <a:spcAft>
                <a:spcPts val="0"/>
              </a:spcAft>
              <a:buClr>
                <a:srgbClr val="3D4965"/>
              </a:buClr>
              <a:buSzPts val="2000"/>
              <a:buFont typeface="Dosis"/>
              <a:buChar char="✗"/>
              <a:defRPr sz="2000">
                <a:solidFill>
                  <a:srgbClr val="3D4965"/>
                </a:solidFill>
                <a:latin typeface="Dosis"/>
                <a:ea typeface="Dosis"/>
                <a:cs typeface="Dosis"/>
                <a:sym typeface="Dosis"/>
              </a:defRPr>
            </a:lvl2pPr>
            <a:lvl3pPr marL="1371600" lvl="2" indent="-355600">
              <a:spcBef>
                <a:spcPts val="0"/>
              </a:spcBef>
              <a:spcAft>
                <a:spcPts val="0"/>
              </a:spcAft>
              <a:buClr>
                <a:srgbClr val="3D4965"/>
              </a:buClr>
              <a:buSzPts val="2000"/>
              <a:buFont typeface="Dosis"/>
              <a:buChar char="■"/>
              <a:defRPr sz="2000">
                <a:solidFill>
                  <a:srgbClr val="3D4965"/>
                </a:solidFill>
                <a:latin typeface="Dosis"/>
                <a:ea typeface="Dosis"/>
                <a:cs typeface="Dosis"/>
                <a:sym typeface="Dosis"/>
              </a:defRPr>
            </a:lvl3pPr>
            <a:lvl4pPr marL="1828800" lvl="3"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4pPr>
            <a:lvl5pPr marL="2286000" lvl="4"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5pPr>
            <a:lvl6pPr marL="2743200" lvl="5"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6pPr>
            <a:lvl7pPr marL="3200400" lvl="6"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7pPr>
            <a:lvl8pPr marL="3657600" lvl="7"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8pPr>
            <a:lvl9pPr marL="4114800" lvl="8"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9pPr>
          </a:lstStyle>
          <a:p>
            <a:endParaRPr dirty="0"/>
          </a:p>
        </p:txBody>
      </p:sp>
      <p:sp>
        <p:nvSpPr>
          <p:cNvPr id="160" name="Google Shape;160;p1"/>
          <p:cNvSpPr txBox="1">
            <a:spLocks noGrp="1"/>
          </p:cNvSpPr>
          <p:nvPr>
            <p:ph type="sldNum" idx="12"/>
          </p:nvPr>
        </p:nvSpPr>
        <p:spPr>
          <a:xfrm>
            <a:off x="90619" y="4722737"/>
            <a:ext cx="548700" cy="393600"/>
          </a:xfrm>
          <a:prstGeom prst="rect">
            <a:avLst/>
          </a:prstGeom>
          <a:noFill/>
          <a:ln>
            <a:noFill/>
          </a:ln>
        </p:spPr>
        <p:txBody>
          <a:bodyPr spcFirstLastPara="1" wrap="square" lIns="91425" tIns="91425" rIns="91425" bIns="91425" anchor="t" anchorCtr="0">
            <a:noAutofit/>
          </a:bodyPr>
          <a:lstStyle>
            <a:lvl1pPr lvl="0">
              <a:buNone/>
              <a:defRPr sz="1200">
                <a:solidFill>
                  <a:srgbClr val="3C78D8"/>
                </a:solidFill>
                <a:latin typeface="Sniglet"/>
                <a:ea typeface="Sniglet"/>
                <a:cs typeface="Sniglet"/>
                <a:sym typeface="Sniglet"/>
              </a:defRPr>
            </a:lvl1pPr>
            <a:lvl2pPr lvl="1">
              <a:buNone/>
              <a:defRPr sz="1200">
                <a:solidFill>
                  <a:srgbClr val="3C78D8"/>
                </a:solidFill>
                <a:latin typeface="Sniglet"/>
                <a:ea typeface="Sniglet"/>
                <a:cs typeface="Sniglet"/>
                <a:sym typeface="Sniglet"/>
              </a:defRPr>
            </a:lvl2pPr>
            <a:lvl3pPr lvl="2">
              <a:buNone/>
              <a:defRPr sz="1200">
                <a:solidFill>
                  <a:srgbClr val="3C78D8"/>
                </a:solidFill>
                <a:latin typeface="Sniglet"/>
                <a:ea typeface="Sniglet"/>
                <a:cs typeface="Sniglet"/>
                <a:sym typeface="Sniglet"/>
              </a:defRPr>
            </a:lvl3pPr>
            <a:lvl4pPr lvl="3">
              <a:buNone/>
              <a:defRPr sz="1200">
                <a:solidFill>
                  <a:srgbClr val="3C78D8"/>
                </a:solidFill>
                <a:latin typeface="Sniglet"/>
                <a:ea typeface="Sniglet"/>
                <a:cs typeface="Sniglet"/>
                <a:sym typeface="Sniglet"/>
              </a:defRPr>
            </a:lvl4pPr>
            <a:lvl5pPr lvl="4">
              <a:buNone/>
              <a:defRPr sz="1200">
                <a:solidFill>
                  <a:srgbClr val="3C78D8"/>
                </a:solidFill>
                <a:latin typeface="Sniglet"/>
                <a:ea typeface="Sniglet"/>
                <a:cs typeface="Sniglet"/>
                <a:sym typeface="Sniglet"/>
              </a:defRPr>
            </a:lvl5pPr>
            <a:lvl6pPr lvl="5">
              <a:buNone/>
              <a:defRPr sz="1200">
                <a:solidFill>
                  <a:srgbClr val="3C78D8"/>
                </a:solidFill>
                <a:latin typeface="Sniglet"/>
                <a:ea typeface="Sniglet"/>
                <a:cs typeface="Sniglet"/>
                <a:sym typeface="Sniglet"/>
              </a:defRPr>
            </a:lvl6pPr>
            <a:lvl7pPr lvl="6">
              <a:buNone/>
              <a:defRPr sz="1200">
                <a:solidFill>
                  <a:srgbClr val="3C78D8"/>
                </a:solidFill>
                <a:latin typeface="Sniglet"/>
                <a:ea typeface="Sniglet"/>
                <a:cs typeface="Sniglet"/>
                <a:sym typeface="Sniglet"/>
              </a:defRPr>
            </a:lvl7pPr>
            <a:lvl8pPr lvl="7">
              <a:buNone/>
              <a:defRPr sz="1200">
                <a:solidFill>
                  <a:srgbClr val="3C78D8"/>
                </a:solidFill>
                <a:latin typeface="Sniglet"/>
                <a:ea typeface="Sniglet"/>
                <a:cs typeface="Sniglet"/>
                <a:sym typeface="Sniglet"/>
              </a:defRPr>
            </a:lvl8pPr>
            <a:lvl9pPr lvl="8">
              <a:buNone/>
              <a:defRPr sz="1200">
                <a:solidFill>
                  <a:srgbClr val="3C78D8"/>
                </a:solidFill>
                <a:latin typeface="Sniglet"/>
                <a:ea typeface="Sniglet"/>
                <a:cs typeface="Sniglet"/>
                <a:sym typeface="Sniglet"/>
              </a:defRPr>
            </a:lvl9pPr>
          </a:lstStyle>
          <a:p>
            <a:pPr marL="0" lvl="0" indent="0" algn="l" rtl="0">
              <a:spcBef>
                <a:spcPts val="0"/>
              </a:spcBef>
              <a:spcAft>
                <a:spcPts val="0"/>
              </a:spcAft>
              <a:buNone/>
            </a:pPr>
            <a:fld id="{00000000-1234-1234-1234-123412341234}" type="slidenum">
              <a:rPr lang="en"/>
              <a:t>‹#›</a:t>
            </a:fld>
            <a:endParaRPr/>
          </a:p>
        </p:txBody>
      </p:sp>
      <p:pic>
        <p:nvPicPr>
          <p:cNvPr id="162" name="Picture 161" descr="Image result for University of Baltimore"/>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640320" y="4705350"/>
            <a:ext cx="1503680" cy="438150"/>
          </a:xfrm>
          <a:prstGeom prst="rect">
            <a:avLst/>
          </a:prstGeom>
          <a:noFill/>
          <a:ln>
            <a:noFill/>
          </a:ln>
        </p:spPr>
      </p:pic>
      <p:sp>
        <p:nvSpPr>
          <p:cNvPr id="2" name="Rectangle 1"/>
          <p:cNvSpPr/>
          <p:nvPr userDrawn="1"/>
        </p:nvSpPr>
        <p:spPr>
          <a:xfrm>
            <a:off x="-76180" y="4992580"/>
            <a:ext cx="699230" cy="215444"/>
          </a:xfrm>
          <a:prstGeom prst="rect">
            <a:avLst/>
          </a:prstGeom>
        </p:spPr>
        <p:txBody>
          <a:bodyPr wrap="none">
            <a:spAutoFit/>
          </a:bodyPr>
          <a:lstStyle/>
          <a:p>
            <a:r>
              <a:rPr lang="en-US" sz="800" b="0" i="0" dirty="0" err="1" smtClean="0">
                <a:solidFill>
                  <a:srgbClr val="0070C0"/>
                </a:solidFill>
                <a:effectLst/>
                <a:latin typeface="Brush Script MT" panose="03060802040406070304" pitchFamily="66" charset="0"/>
                <a:cs typeface="Adobe Devanagari" panose="02040503050201020203" pitchFamily="18" charset="0"/>
              </a:rPr>
              <a:t>SlidesCarnival</a:t>
            </a:r>
            <a:endParaRPr lang="en-US" sz="800" dirty="0">
              <a:solidFill>
                <a:srgbClr val="0070C0"/>
              </a:solidFill>
              <a:latin typeface="Brush Script MT" panose="03060802040406070304" pitchFamily="66" charset="0"/>
              <a:cs typeface="Adobe Devanagari" panose="02040503050201020203" pitchFamily="18" charset="0"/>
            </a:endParaRPr>
          </a:p>
        </p:txBody>
      </p:sp>
      <p:sp>
        <p:nvSpPr>
          <p:cNvPr id="163" name="Rectangle 162"/>
          <p:cNvSpPr/>
          <p:nvPr userDrawn="1"/>
        </p:nvSpPr>
        <p:spPr>
          <a:xfrm>
            <a:off x="1932544" y="4854226"/>
            <a:ext cx="3993401"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accent1">
                    <a:lumMod val="60000"/>
                    <a:lumOff val="40000"/>
                  </a:schemeClr>
                </a:solidFill>
                <a:effectLst/>
                <a:latin typeface="Bahnschrift Light Condensed" panose="020B0502040204020203" pitchFamily="34" charset="0"/>
                <a:ea typeface="Arial"/>
                <a:cs typeface="Arial"/>
                <a:sym typeface="Arial"/>
              </a:rPr>
              <a:t>M.S. in Forensic Science - High Technology Crime: wxu@ubalt.edu</a:t>
            </a:r>
          </a:p>
          <a:p>
            <a:endParaRPr lang="en-US" sz="800" dirty="0">
              <a:solidFill>
                <a:srgbClr val="0070C0"/>
              </a:solidFill>
              <a:latin typeface="Brush Script MT" panose="03060802040406070304" pitchFamily="66" charset="0"/>
              <a:cs typeface="Adobe Devanagari" panose="02040503050201020203" pitchFamily="18" charset="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 id="2147483659"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gif"/><Relationship Id="rId1" Type="http://schemas.openxmlformats.org/officeDocument/2006/relationships/slideLayout" Target="../slideLayouts/slideLayout5.xml"/><Relationship Id="rId6" Type="http://schemas.openxmlformats.org/officeDocument/2006/relationships/image" Target="../media/image7.jpg"/><Relationship Id="rId5" Type="http://schemas.openxmlformats.org/officeDocument/2006/relationships/image" Target="../media/image5.jpg"/><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2"/>
          <p:cNvSpPr txBox="1">
            <a:spLocks noGrp="1"/>
          </p:cNvSpPr>
          <p:nvPr>
            <p:ph type="ctrTitle"/>
          </p:nvPr>
        </p:nvSpPr>
        <p:spPr>
          <a:prstGeom prst="rect">
            <a:avLst/>
          </a:prstGeom>
        </p:spPr>
        <p:txBody>
          <a:bodyPr spcFirstLastPara="1" wrap="square" lIns="91425" tIns="91425" rIns="91425" bIns="91425" anchor="ctr" anchorCtr="0">
            <a:noAutofit/>
          </a:bodyPr>
          <a:lstStyle/>
          <a:p>
            <a:pPr lvl="0"/>
            <a:r>
              <a:rPr lang="en-US" sz="4400" dirty="0"/>
              <a:t>I</a:t>
            </a:r>
            <a:r>
              <a:rPr lang="en-US" sz="4400" dirty="0" smtClean="0"/>
              <a:t>ntroduction </a:t>
            </a:r>
            <a:r>
              <a:rPr lang="en-US" sz="4400" dirty="0"/>
              <a:t>to Cryptography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Cryptanalysis</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294967295"/>
          </p:nvPr>
        </p:nvSpPr>
        <p:spPr>
          <a:xfrm>
            <a:off x="0" y="4722813"/>
            <a:ext cx="549275" cy="393700"/>
          </a:xfrm>
        </p:spPr>
        <p:txBody>
          <a:bodyPr/>
          <a:lstStyle/>
          <a:p>
            <a:pPr>
              <a:defRPr/>
            </a:pPr>
            <a:fld id="{CBEDC8B3-C1DB-4BB0-8200-5175A8964015}" type="slidenum">
              <a:rPr lang="de-DE" altLang="en-US" smtClean="0"/>
              <a:pPr>
                <a:defRPr/>
              </a:pPr>
              <a:t>10</a:t>
            </a:fld>
            <a:r>
              <a:rPr lang="de-DE" altLang="en-US" smtClean="0"/>
              <a:t>/29</a:t>
            </a:r>
            <a:endParaRPr lang="de-DE" altLang="en-US"/>
          </a:p>
        </p:txBody>
      </p:sp>
    </p:spTree>
    <p:extLst>
      <p:ext uri="{BB962C8B-B14F-4D97-AF65-F5344CB8AC3E}">
        <p14:creationId xmlns:p14="http://schemas.microsoft.com/office/powerpoint/2010/main" val="3542762812"/>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Motivation: Why do we </a:t>
            </a:r>
            <a:r>
              <a:rPr lang="en-US" dirty="0"/>
              <a:t>need Cryptanalysis</a:t>
            </a:r>
          </a:p>
        </p:txBody>
      </p:sp>
      <p:sp>
        <p:nvSpPr>
          <p:cNvPr id="5" name="Content Placeholder 4"/>
          <p:cNvSpPr>
            <a:spLocks noGrp="1"/>
          </p:cNvSpPr>
          <p:nvPr>
            <p:ph idx="1"/>
          </p:nvPr>
        </p:nvSpPr>
        <p:spPr/>
        <p:txBody>
          <a:bodyPr/>
          <a:lstStyle/>
          <a:p>
            <a:r>
              <a:rPr lang="en-US" dirty="0"/>
              <a:t>There is no mathematical proof of security for any </a:t>
            </a:r>
            <a:r>
              <a:rPr lang="en-US" dirty="0" smtClean="0"/>
              <a:t>practical </a:t>
            </a:r>
            <a:r>
              <a:rPr lang="en-US" dirty="0"/>
              <a:t>cipher</a:t>
            </a:r>
          </a:p>
          <a:p>
            <a:r>
              <a:rPr lang="en-US" dirty="0"/>
              <a:t>The only way to have assurance that a cipher is secure is to try to break it (and fail) !</a:t>
            </a:r>
          </a:p>
          <a:p>
            <a:endParaRPr lang="en-US" dirty="0"/>
          </a:p>
        </p:txBody>
      </p:sp>
    </p:spTree>
    <p:extLst>
      <p:ext uri="{BB962C8B-B14F-4D97-AF65-F5344CB8AC3E}">
        <p14:creationId xmlns:p14="http://schemas.microsoft.com/office/powerpoint/2010/main" val="301684513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CBEDC8B3-C1DB-4BB0-8200-5175A8964015}" type="slidenum">
              <a:rPr lang="de-DE" altLang="en-US" smtClean="0"/>
              <a:pPr>
                <a:defRPr/>
              </a:pPr>
              <a:t>12</a:t>
            </a:fld>
            <a:r>
              <a:rPr lang="de-DE" altLang="en-US" smtClean="0"/>
              <a:t>/29</a:t>
            </a:r>
            <a:endParaRPr lang="de-DE" altLang="en-US"/>
          </a:p>
        </p:txBody>
      </p:sp>
      <p:graphicFrame>
        <p:nvGraphicFramePr>
          <p:cNvPr id="5" name="Diagram 4"/>
          <p:cNvGraphicFramePr/>
          <p:nvPr>
            <p:extLst>
              <p:ext uri="{D42A27DB-BD31-4B8C-83A1-F6EECF244321}">
                <p14:modId xmlns:p14="http://schemas.microsoft.com/office/powerpoint/2010/main" val="2622369858"/>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325950"/>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Brute-Force Attack </a:t>
            </a:r>
          </a:p>
        </p:txBody>
      </p:sp>
      <p:sp>
        <p:nvSpPr>
          <p:cNvPr id="4" name="Content Placeholder 3"/>
          <p:cNvSpPr>
            <a:spLocks noGrp="1"/>
          </p:cNvSpPr>
          <p:nvPr>
            <p:ph idx="1"/>
          </p:nvPr>
        </p:nvSpPr>
        <p:spPr/>
        <p:txBody>
          <a:bodyPr/>
          <a:lstStyle/>
          <a:p>
            <a:r>
              <a:rPr lang="en-US" dirty="0" smtClean="0"/>
              <a:t>Repetitive </a:t>
            </a:r>
            <a:r>
              <a:rPr lang="en-US" dirty="0"/>
              <a:t>successive attempts of trying various </a:t>
            </a:r>
            <a:r>
              <a:rPr lang="en-US" dirty="0" smtClean="0"/>
              <a:t>keys (password) </a:t>
            </a:r>
            <a:r>
              <a:rPr lang="en-US" dirty="0"/>
              <a:t>combinations to break into any </a:t>
            </a:r>
            <a:r>
              <a:rPr lang="en-US" dirty="0" smtClean="0"/>
              <a:t> systems</a:t>
            </a:r>
          </a:p>
          <a:p>
            <a:r>
              <a:rPr lang="en-US" dirty="0"/>
              <a:t>How many keys to we need </a:t>
            </a:r>
            <a:r>
              <a:rPr lang="en-US" dirty="0" smtClean="0"/>
              <a:t>?</a:t>
            </a:r>
          </a:p>
          <a:p>
            <a:pPr lvl="1"/>
            <a:r>
              <a:rPr lang="en-US" dirty="0"/>
              <a:t>10*10*10=1000</a:t>
            </a:r>
          </a:p>
          <a:p>
            <a:pPr marL="558800" lvl="1" indent="0">
              <a:buNone/>
            </a:pPr>
            <a:endParaRPr lang="en-US" dirty="0" smtClean="0"/>
          </a:p>
          <a:p>
            <a:pPr lvl="1"/>
            <a:endParaRPr lang="en-US" dirty="0" smtClean="0"/>
          </a:p>
        </p:txBody>
      </p:sp>
      <p:sp>
        <p:nvSpPr>
          <p:cNvPr id="2" name="Slide Number Placeholder 1"/>
          <p:cNvSpPr>
            <a:spLocks noGrp="1"/>
          </p:cNvSpPr>
          <p:nvPr>
            <p:ph type="sldNum" sz="quarter" idx="10"/>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102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7575" y="2590799"/>
            <a:ext cx="2461449" cy="184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03341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space and key length</a:t>
            </a:r>
            <a:endParaRPr lang="en-US" dirty="0"/>
          </a:p>
        </p:txBody>
      </p:sp>
      <p:sp>
        <p:nvSpPr>
          <p:cNvPr id="3" name="Content Placeholder 2"/>
          <p:cNvSpPr>
            <a:spLocks noGrp="1"/>
          </p:cNvSpPr>
          <p:nvPr>
            <p:ph idx="1"/>
          </p:nvPr>
        </p:nvSpPr>
        <p:spPr>
          <a:xfrm>
            <a:off x="747925" y="1314900"/>
            <a:ext cx="6791700" cy="1104450"/>
          </a:xfrm>
        </p:spPr>
        <p:txBody>
          <a:bodyPr/>
          <a:lstStyle/>
          <a:p>
            <a:r>
              <a:rPr lang="en-US" dirty="0" smtClean="0"/>
              <a:t>Key space</a:t>
            </a:r>
          </a:p>
          <a:p>
            <a:pPr lvl="1"/>
            <a:r>
              <a:rPr lang="en-US" dirty="0" smtClean="0"/>
              <a:t>10*10*10=</a:t>
            </a:r>
            <a:r>
              <a:rPr lang="en-US" u="sng" dirty="0" smtClean="0"/>
              <a:t>1000</a:t>
            </a:r>
            <a:r>
              <a:rPr lang="en-US" dirty="0" smtClean="0"/>
              <a:t>= </a:t>
            </a:r>
            <a:r>
              <a:rPr lang="en-US" u="sng" dirty="0" smtClean="0"/>
              <a:t>2 </a:t>
            </a:r>
            <a:r>
              <a:rPr lang="en-US" u="sng" baseline="30000" dirty="0" smtClean="0">
                <a:solidFill>
                  <a:srgbClr val="FF0000"/>
                </a:solidFill>
              </a:rPr>
              <a:t>10</a:t>
            </a:r>
          </a:p>
          <a:p>
            <a:endParaRPr lang="en-US" baseline="30000" dirty="0" smtClean="0"/>
          </a:p>
          <a:p>
            <a:endParaRPr lang="en-US" dirty="0"/>
          </a:p>
        </p:txBody>
      </p:sp>
      <p:sp>
        <p:nvSpPr>
          <p:cNvPr id="4" name="Slide Number Placeholder 3"/>
          <p:cNvSpPr>
            <a:spLocks noGrp="1"/>
          </p:cNvSpPr>
          <p:nvPr>
            <p:ph type="sldNum" sz="quarter" idx="10"/>
          </p:nvPr>
        </p:nvSpPr>
        <p:spPr>
          <a:xfrm>
            <a:off x="90618" y="4722737"/>
            <a:ext cx="621407" cy="393600"/>
          </a:xfrm>
        </p:spPr>
        <p:txBody>
          <a:bodyPr/>
          <a:lstStyle/>
          <a:p>
            <a:pPr>
              <a:defRPr/>
            </a:pPr>
            <a:fld id="{CBEDC8B3-C1DB-4BB0-8200-5175A8964015}" type="slidenum">
              <a:rPr lang="de-DE" altLang="en-US" smtClean="0"/>
              <a:pPr>
                <a:defRPr/>
              </a:pPr>
              <a:t>14</a:t>
            </a:fld>
            <a:r>
              <a:rPr lang="de-DE" altLang="en-US" dirty="0" smtClean="0"/>
              <a:t>/29</a:t>
            </a:r>
            <a:endParaRPr lang="de-DE" altLang="en-US" dirty="0"/>
          </a:p>
        </p:txBody>
      </p:sp>
      <p:sp>
        <p:nvSpPr>
          <p:cNvPr id="6" name="TextBox 5"/>
          <p:cNvSpPr txBox="1"/>
          <p:nvPr/>
        </p:nvSpPr>
        <p:spPr>
          <a:xfrm>
            <a:off x="4057650" y="1082425"/>
            <a:ext cx="2036135" cy="307777"/>
          </a:xfrm>
          <a:prstGeom prst="rect">
            <a:avLst/>
          </a:prstGeom>
          <a:noFill/>
        </p:spPr>
        <p:txBody>
          <a:bodyPr wrap="none" rtlCol="0">
            <a:spAutoFit/>
          </a:bodyPr>
          <a:lstStyle/>
          <a:p>
            <a:r>
              <a:rPr lang="en-US" dirty="0" smtClean="0">
                <a:solidFill>
                  <a:srgbClr val="FF0000"/>
                </a:solidFill>
              </a:rPr>
              <a:t>Key length (size) in bits</a:t>
            </a:r>
            <a:endParaRPr lang="en-US" dirty="0">
              <a:solidFill>
                <a:srgbClr val="FF0000"/>
              </a:solidFill>
            </a:endParaRPr>
          </a:p>
        </p:txBody>
      </p:sp>
      <p:cxnSp>
        <p:nvCxnSpPr>
          <p:cNvPr id="8" name="Straight Arrow Connector 7"/>
          <p:cNvCxnSpPr>
            <a:stCxn id="6" idx="2"/>
          </p:cNvCxnSpPr>
          <p:nvPr/>
        </p:nvCxnSpPr>
        <p:spPr>
          <a:xfrm flipH="1">
            <a:off x="3556004" y="1390202"/>
            <a:ext cx="1519714" cy="502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026" y="2801080"/>
            <a:ext cx="1507068" cy="11303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p:cNvGraphicFramePr>
            <a:graphicFrameLocks noGrp="1"/>
          </p:cNvGraphicFramePr>
          <p:nvPr>
            <p:extLst>
              <p:ext uri="{D42A27DB-BD31-4B8C-83A1-F6EECF244321}">
                <p14:modId xmlns:p14="http://schemas.microsoft.com/office/powerpoint/2010/main" val="2480728433"/>
              </p:ext>
            </p:extLst>
          </p:nvPr>
        </p:nvGraphicFramePr>
        <p:xfrm>
          <a:off x="2978150" y="3180812"/>
          <a:ext cx="4955830" cy="370840"/>
        </p:xfrm>
        <a:graphic>
          <a:graphicData uri="http://schemas.openxmlformats.org/drawingml/2006/table">
            <a:tbl>
              <a:tblPr firstRow="1" bandRow="1">
                <a:tableStyleId>{B527A8D3-8E02-4833-AC72-0F9BAFB9D0F3}</a:tableStyleId>
              </a:tblPr>
              <a:tblGrid>
                <a:gridCol w="495583"/>
                <a:gridCol w="495583"/>
                <a:gridCol w="495583"/>
                <a:gridCol w="495583"/>
                <a:gridCol w="495583"/>
                <a:gridCol w="495583"/>
                <a:gridCol w="495583"/>
                <a:gridCol w="495583"/>
                <a:gridCol w="495583"/>
                <a:gridCol w="495583"/>
              </a:tblGrid>
              <a:tr h="370840">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r>
            </a:tbl>
          </a:graphicData>
        </a:graphic>
      </p:graphicFrame>
      <p:sp>
        <p:nvSpPr>
          <p:cNvPr id="11" name="TextBox 10"/>
          <p:cNvSpPr txBox="1"/>
          <p:nvPr/>
        </p:nvSpPr>
        <p:spPr>
          <a:xfrm>
            <a:off x="2375825" y="3212343"/>
            <a:ext cx="288862" cy="307777"/>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12" name="TextBox 11"/>
          <p:cNvSpPr txBox="1"/>
          <p:nvPr/>
        </p:nvSpPr>
        <p:spPr>
          <a:xfrm>
            <a:off x="4740529" y="2661958"/>
            <a:ext cx="835485" cy="307777"/>
          </a:xfrm>
          <a:prstGeom prst="rect">
            <a:avLst/>
          </a:prstGeom>
          <a:noFill/>
        </p:spPr>
        <p:txBody>
          <a:bodyPr wrap="none" rtlCol="0">
            <a:spAutoFit/>
          </a:bodyPr>
          <a:lstStyle/>
          <a:p>
            <a:r>
              <a:rPr lang="en-US" dirty="0" smtClean="0"/>
              <a:t>x=0 </a:t>
            </a:r>
            <a:r>
              <a:rPr lang="en-US" dirty="0" smtClean="0"/>
              <a:t>or 1</a:t>
            </a:r>
            <a:endParaRPr lang="en-US" dirty="0"/>
          </a:p>
        </p:txBody>
      </p:sp>
      <p:cxnSp>
        <p:nvCxnSpPr>
          <p:cNvPr id="7" name="Straight Arrow Connector 6"/>
          <p:cNvCxnSpPr/>
          <p:nvPr/>
        </p:nvCxnSpPr>
        <p:spPr>
          <a:xfrm flipH="1">
            <a:off x="1582367" y="2204936"/>
            <a:ext cx="1245139" cy="51232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p:nvPr/>
        </p:nvCxnSpPr>
        <p:spPr>
          <a:xfrm>
            <a:off x="3463047" y="2204936"/>
            <a:ext cx="1102468" cy="71336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5828329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Key strength</a:t>
            </a:r>
            <a:endParaRPr lang="en-US" dirty="0"/>
          </a:p>
        </p:txBody>
      </p:sp>
      <p:sp>
        <p:nvSpPr>
          <p:cNvPr id="4" name="Slide Number Placeholder 3"/>
          <p:cNvSpPr>
            <a:spLocks noGrp="1"/>
          </p:cNvSpPr>
          <p:nvPr>
            <p:ph type="sldNum" idx="12"/>
          </p:nvPr>
        </p:nvSpPr>
        <p:spPr/>
        <p:txBody>
          <a:bodyPr/>
          <a:lstStyle/>
          <a:p>
            <a:pPr>
              <a:defRPr/>
            </a:pPr>
            <a:fld id="{CBEDC8B3-C1DB-4BB0-8200-5175A8964015}" type="slidenum">
              <a:rPr lang="de-DE" altLang="en-US" smtClean="0"/>
              <a:pPr>
                <a:defRPr/>
              </a:pPr>
              <a:t>15</a:t>
            </a:fld>
            <a:r>
              <a:rPr lang="de-DE" altLang="en-US" smtClean="0"/>
              <a:t>/29</a:t>
            </a:r>
            <a:endParaRPr lang="de-DE" altLang="en-US"/>
          </a:p>
        </p:txBody>
      </p:sp>
      <p:pic>
        <p:nvPicPr>
          <p:cNvPr id="7" name="Picture 6"/>
          <p:cNvPicPr>
            <a:picLocks noChangeAspect="1"/>
          </p:cNvPicPr>
          <p:nvPr/>
        </p:nvPicPr>
        <p:blipFill>
          <a:blip r:embed="rId2"/>
          <a:stretch>
            <a:fillRect/>
          </a:stretch>
        </p:blipFill>
        <p:spPr>
          <a:xfrm>
            <a:off x="804862" y="1169912"/>
            <a:ext cx="7191375" cy="3552825"/>
          </a:xfrm>
          <a:prstGeom prst="rect">
            <a:avLst/>
          </a:prstGeom>
        </p:spPr>
      </p:pic>
      <p:sp>
        <p:nvSpPr>
          <p:cNvPr id="8" name="Rectangle 7"/>
          <p:cNvSpPr/>
          <p:nvPr/>
        </p:nvSpPr>
        <p:spPr>
          <a:xfrm>
            <a:off x="4127500" y="653725"/>
            <a:ext cx="4572000" cy="184666"/>
          </a:xfrm>
          <a:prstGeom prst="rect">
            <a:avLst/>
          </a:prstGeom>
        </p:spPr>
        <p:txBody>
          <a:bodyPr>
            <a:spAutoFit/>
          </a:bodyPr>
          <a:lstStyle/>
          <a:p>
            <a:r>
              <a:rPr lang="en-US" sz="600" dirty="0"/>
              <a:t>https://slideplayer.com/slide/12031562/69/images/53/Average+time+required+for+exhaustive+key+search.jpg</a:t>
            </a:r>
          </a:p>
        </p:txBody>
      </p:sp>
    </p:spTree>
    <p:extLst>
      <p:ext uri="{BB962C8B-B14F-4D97-AF65-F5344CB8AC3E}">
        <p14:creationId xmlns:p14="http://schemas.microsoft.com/office/powerpoint/2010/main" val="2580176118"/>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Substitution Cipher</a:t>
            </a:r>
          </a:p>
        </p:txBody>
      </p:sp>
      <p:sp>
        <p:nvSpPr>
          <p:cNvPr id="4" name="Subtitle 3"/>
          <p:cNvSpPr>
            <a:spLocks noGrp="1"/>
          </p:cNvSpPr>
          <p:nvPr>
            <p:ph type="subTitle" idx="1"/>
          </p:nvPr>
        </p:nvSpPr>
        <p:spPr/>
        <p:txBody>
          <a:bodyPr/>
          <a:lstStyle/>
          <a:p>
            <a:endParaRPr lang="en-US"/>
          </a:p>
        </p:txBody>
      </p:sp>
      <p:sp>
        <p:nvSpPr>
          <p:cNvPr id="2" name="Slide Number Placeholder 1"/>
          <p:cNvSpPr>
            <a:spLocks noGrp="1"/>
          </p:cNvSpPr>
          <p:nvPr>
            <p:ph type="sldNum" idx="4294967295"/>
          </p:nvPr>
        </p:nvSpPr>
        <p:spPr>
          <a:xfrm>
            <a:off x="0" y="4852988"/>
            <a:ext cx="549275" cy="290512"/>
          </a:xfrm>
        </p:spPr>
        <p:txBody>
          <a:bodyPr/>
          <a:lstStyle/>
          <a:p>
            <a:pPr marL="0" lvl="0" indent="0" algn="ct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787154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Substitution Cipher</a:t>
            </a:r>
          </a:p>
        </p:txBody>
      </p:sp>
      <p:sp>
        <p:nvSpPr>
          <p:cNvPr id="5" name="Text Placeholder 4"/>
          <p:cNvSpPr>
            <a:spLocks noGrp="1"/>
          </p:cNvSpPr>
          <p:nvPr>
            <p:ph type="body" idx="1"/>
          </p:nvPr>
        </p:nvSpPr>
        <p:spPr/>
        <p:txBody>
          <a:bodyPr/>
          <a:lstStyle/>
          <a:p>
            <a:r>
              <a:rPr lang="en-US" dirty="0"/>
              <a:t>Historical cipher </a:t>
            </a:r>
          </a:p>
          <a:p>
            <a:r>
              <a:rPr lang="en-US" smtClean="0"/>
              <a:t>Great </a:t>
            </a:r>
            <a:r>
              <a:rPr lang="en-US" dirty="0"/>
              <a:t>tool for understanding brute-force vs. analytical attacks</a:t>
            </a:r>
          </a:p>
          <a:p>
            <a:r>
              <a:rPr lang="en-US" dirty="0"/>
              <a:t>Encrypts letters rather than bits </a:t>
            </a:r>
          </a:p>
        </p:txBody>
      </p:sp>
    </p:spTree>
    <p:extLst>
      <p:ext uri="{BB962C8B-B14F-4D97-AF65-F5344CB8AC3E}">
        <p14:creationId xmlns:p14="http://schemas.microsoft.com/office/powerpoint/2010/main" val="771950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12" name="Content Placeholder 11"/>
          <p:cNvSpPr>
            <a:spLocks noGrp="1"/>
          </p:cNvSpPr>
          <p:nvPr>
            <p:ph idx="1"/>
          </p:nvPr>
        </p:nvSpPr>
        <p:spPr>
          <a:xfrm>
            <a:off x="684425" y="2517258"/>
            <a:ext cx="6791700" cy="1934850"/>
          </a:xfrm>
        </p:spPr>
        <p:txBody>
          <a:bodyPr/>
          <a:lstStyle/>
          <a:p>
            <a:r>
              <a:rPr lang="en-US" dirty="0" smtClean="0"/>
              <a:t>HELLO=&gt;OHNNZ</a:t>
            </a:r>
            <a:endParaRPr lang="en-US" dirty="0"/>
          </a:p>
        </p:txBody>
      </p:sp>
      <p:sp>
        <p:nvSpPr>
          <p:cNvPr id="4" name="Slide Number Placeholder 3"/>
          <p:cNvSpPr>
            <a:spLocks noGrp="1"/>
          </p:cNvSpPr>
          <p:nvPr>
            <p:ph type="sldNum" sz="quarter" idx="10"/>
          </p:nvPr>
        </p:nvSpPr>
        <p:spPr/>
        <p:txBody>
          <a:bodyPr/>
          <a:lstStyle/>
          <a:p>
            <a:pPr marL="0" lvl="0" indent="0" algn="l" rtl="0">
              <a:spcBef>
                <a:spcPts val="0"/>
              </a:spcBef>
              <a:spcAft>
                <a:spcPts val="0"/>
              </a:spcAft>
              <a:buNone/>
            </a:pPr>
            <a:fld id="{00000000-1234-1234-1234-123412341234}" type="slidenum">
              <a:rPr lang="en" smtClean="0"/>
              <a:t>18</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382136013"/>
              </p:ext>
            </p:extLst>
          </p:nvPr>
        </p:nvGraphicFramePr>
        <p:xfrm>
          <a:off x="1670050" y="1504950"/>
          <a:ext cx="6087610" cy="741680"/>
        </p:xfrm>
        <a:graphic>
          <a:graphicData uri="http://schemas.openxmlformats.org/drawingml/2006/table">
            <a:tbl>
              <a:tblPr firstRow="1" bandRow="1">
                <a:tableStyleId>{B527A8D3-8E02-4833-AC72-0F9BAFB9D0F3}</a:tableStyleId>
              </a:tblPr>
              <a:tblGrid>
                <a:gridCol w="226060"/>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tblGrid>
              <a:tr h="370840">
                <a:tc>
                  <a:txBody>
                    <a:bodyPr/>
                    <a:lstStyle/>
                    <a:p>
                      <a:r>
                        <a:rPr lang="en-US" cap="all" baseline="0" dirty="0" smtClean="0"/>
                        <a:t>a</a:t>
                      </a:r>
                      <a:endParaRPr lang="en-US" cap="all" baseline="0" dirty="0"/>
                    </a:p>
                  </a:txBody>
                  <a:tcPr/>
                </a:tc>
                <a:tc>
                  <a:txBody>
                    <a:bodyPr/>
                    <a:lstStyle/>
                    <a:p>
                      <a:r>
                        <a:rPr lang="en-US" cap="all" baseline="0" dirty="0" smtClean="0"/>
                        <a:t>b</a:t>
                      </a:r>
                      <a:endParaRPr lang="en-US" cap="all" baseline="0" dirty="0"/>
                    </a:p>
                  </a:txBody>
                  <a:tcPr/>
                </a:tc>
                <a:tc>
                  <a:txBody>
                    <a:bodyPr/>
                    <a:lstStyle/>
                    <a:p>
                      <a:r>
                        <a:rPr lang="en-US" cap="all" baseline="0" dirty="0" smtClean="0"/>
                        <a:t>c</a:t>
                      </a:r>
                      <a:endParaRPr lang="en-US" cap="all" baseline="0" dirty="0"/>
                    </a:p>
                  </a:txBody>
                  <a:tcPr/>
                </a:tc>
                <a:tc>
                  <a:txBody>
                    <a:bodyPr/>
                    <a:lstStyle/>
                    <a:p>
                      <a:r>
                        <a:rPr lang="en-US" cap="all" baseline="0" dirty="0" smtClean="0"/>
                        <a:t>d</a:t>
                      </a:r>
                      <a:endParaRPr lang="en-US" cap="all" baseline="0" dirty="0"/>
                    </a:p>
                  </a:txBody>
                  <a:tcPr/>
                </a:tc>
                <a:tc>
                  <a:txBody>
                    <a:bodyPr/>
                    <a:lstStyle/>
                    <a:p>
                      <a:r>
                        <a:rPr lang="en-US" cap="all" baseline="0" dirty="0" smtClean="0"/>
                        <a:t>e</a:t>
                      </a:r>
                      <a:endParaRPr lang="en-US" cap="all" baseline="0" dirty="0"/>
                    </a:p>
                  </a:txBody>
                  <a:tcPr/>
                </a:tc>
                <a:tc>
                  <a:txBody>
                    <a:bodyPr/>
                    <a:lstStyle/>
                    <a:p>
                      <a:r>
                        <a:rPr lang="en-US" cap="all" baseline="0" dirty="0" smtClean="0"/>
                        <a:t>f</a:t>
                      </a:r>
                      <a:endParaRPr lang="en-US" cap="all" baseline="0" dirty="0"/>
                    </a:p>
                  </a:txBody>
                  <a:tcPr/>
                </a:tc>
                <a:tc>
                  <a:txBody>
                    <a:bodyPr/>
                    <a:lstStyle/>
                    <a:p>
                      <a:r>
                        <a:rPr lang="en-US" cap="all" baseline="0" dirty="0" smtClean="0"/>
                        <a:t>g</a:t>
                      </a:r>
                      <a:endParaRPr lang="en-US" cap="all" baseline="0" dirty="0"/>
                    </a:p>
                  </a:txBody>
                  <a:tcPr/>
                </a:tc>
                <a:tc>
                  <a:txBody>
                    <a:bodyPr/>
                    <a:lstStyle/>
                    <a:p>
                      <a:r>
                        <a:rPr lang="en-US" cap="all" baseline="0" dirty="0" smtClean="0"/>
                        <a:t>h</a:t>
                      </a:r>
                      <a:endParaRPr lang="en-US" cap="all" baseline="0" dirty="0"/>
                    </a:p>
                  </a:txBody>
                  <a:tcPr/>
                </a:tc>
                <a:tc>
                  <a:txBody>
                    <a:bodyPr/>
                    <a:lstStyle/>
                    <a:p>
                      <a:r>
                        <a:rPr lang="en-US" cap="all" baseline="0" dirty="0" err="1" smtClean="0"/>
                        <a:t>i</a:t>
                      </a:r>
                      <a:endParaRPr lang="en-US" cap="all" baseline="0" dirty="0"/>
                    </a:p>
                  </a:txBody>
                  <a:tcPr/>
                </a:tc>
                <a:tc>
                  <a:txBody>
                    <a:bodyPr/>
                    <a:lstStyle/>
                    <a:p>
                      <a:r>
                        <a:rPr lang="en-US" cap="all" baseline="0" dirty="0" smtClean="0"/>
                        <a:t>j</a:t>
                      </a:r>
                      <a:endParaRPr lang="en-US" cap="all" baseline="0" dirty="0"/>
                    </a:p>
                  </a:txBody>
                  <a:tcPr/>
                </a:tc>
                <a:tc>
                  <a:txBody>
                    <a:bodyPr/>
                    <a:lstStyle/>
                    <a:p>
                      <a:r>
                        <a:rPr lang="en-US" cap="all" baseline="0" dirty="0" smtClean="0"/>
                        <a:t>a</a:t>
                      </a:r>
                      <a:endParaRPr lang="en-US" cap="all" baseline="0" dirty="0"/>
                    </a:p>
                  </a:txBody>
                  <a:tcPr/>
                </a:tc>
                <a:tc>
                  <a:txBody>
                    <a:bodyPr/>
                    <a:lstStyle/>
                    <a:p>
                      <a:r>
                        <a:rPr lang="en-US" cap="all" baseline="0" dirty="0" smtClean="0"/>
                        <a:t>l</a:t>
                      </a:r>
                      <a:endParaRPr lang="en-US" cap="all" baseline="0" dirty="0"/>
                    </a:p>
                  </a:txBody>
                  <a:tcPr/>
                </a:tc>
                <a:tc>
                  <a:txBody>
                    <a:bodyPr/>
                    <a:lstStyle/>
                    <a:p>
                      <a:r>
                        <a:rPr lang="en-US" cap="all" baseline="0" dirty="0" smtClean="0"/>
                        <a:t>m</a:t>
                      </a:r>
                      <a:endParaRPr lang="en-US" cap="all" baseline="0" dirty="0"/>
                    </a:p>
                  </a:txBody>
                  <a:tcPr/>
                </a:tc>
                <a:tc>
                  <a:txBody>
                    <a:bodyPr/>
                    <a:lstStyle/>
                    <a:p>
                      <a:r>
                        <a:rPr lang="en-US" cap="all" baseline="0" dirty="0" smtClean="0"/>
                        <a:t>n</a:t>
                      </a:r>
                      <a:endParaRPr lang="en-US" cap="all" baseline="0" dirty="0"/>
                    </a:p>
                  </a:txBody>
                  <a:tcPr/>
                </a:tc>
                <a:tc>
                  <a:txBody>
                    <a:bodyPr/>
                    <a:lstStyle/>
                    <a:p>
                      <a:r>
                        <a:rPr lang="en-US" cap="all" baseline="0" dirty="0" smtClean="0"/>
                        <a:t>o</a:t>
                      </a:r>
                      <a:endParaRPr lang="en-US" cap="all" baseline="0" dirty="0"/>
                    </a:p>
                  </a:txBody>
                  <a:tcPr/>
                </a:tc>
                <a:tc>
                  <a:txBody>
                    <a:bodyPr/>
                    <a:lstStyle/>
                    <a:p>
                      <a:r>
                        <a:rPr lang="en-US" cap="all" baseline="0" dirty="0" smtClean="0"/>
                        <a:t>p</a:t>
                      </a:r>
                      <a:endParaRPr lang="en-US" cap="all" baseline="0" dirty="0"/>
                    </a:p>
                  </a:txBody>
                  <a:tcPr/>
                </a:tc>
                <a:tc>
                  <a:txBody>
                    <a:bodyPr/>
                    <a:lstStyle/>
                    <a:p>
                      <a:r>
                        <a:rPr lang="en-US" cap="all" baseline="0" dirty="0" smtClean="0"/>
                        <a:t>q</a:t>
                      </a:r>
                      <a:endParaRPr lang="en-US" cap="all" baseline="0" dirty="0"/>
                    </a:p>
                  </a:txBody>
                  <a:tcPr/>
                </a:tc>
                <a:tc>
                  <a:txBody>
                    <a:bodyPr/>
                    <a:lstStyle/>
                    <a:p>
                      <a:r>
                        <a:rPr lang="en-US" cap="all" baseline="0" dirty="0" smtClean="0"/>
                        <a:t>r</a:t>
                      </a:r>
                      <a:endParaRPr lang="en-US" cap="all" baseline="0" dirty="0"/>
                    </a:p>
                  </a:txBody>
                  <a:tcPr/>
                </a:tc>
                <a:tc>
                  <a:txBody>
                    <a:bodyPr/>
                    <a:lstStyle/>
                    <a:p>
                      <a:r>
                        <a:rPr lang="en-US" cap="all" baseline="0" dirty="0" smtClean="0"/>
                        <a:t>s</a:t>
                      </a:r>
                      <a:endParaRPr lang="en-US" cap="all" baseline="0" dirty="0"/>
                    </a:p>
                  </a:txBody>
                  <a:tcPr/>
                </a:tc>
                <a:tc>
                  <a:txBody>
                    <a:bodyPr/>
                    <a:lstStyle/>
                    <a:p>
                      <a:r>
                        <a:rPr lang="en-US" cap="all" baseline="0" dirty="0" smtClean="0"/>
                        <a:t>t</a:t>
                      </a:r>
                      <a:endParaRPr lang="en-US" cap="all" baseline="0" dirty="0"/>
                    </a:p>
                  </a:txBody>
                  <a:tcPr/>
                </a:tc>
                <a:tc>
                  <a:txBody>
                    <a:bodyPr/>
                    <a:lstStyle/>
                    <a:p>
                      <a:r>
                        <a:rPr lang="en-US" cap="all" baseline="0" dirty="0" smtClean="0"/>
                        <a:t>u</a:t>
                      </a:r>
                      <a:endParaRPr lang="en-US" cap="all" baseline="0" dirty="0"/>
                    </a:p>
                  </a:txBody>
                  <a:tcPr/>
                </a:tc>
                <a:tc>
                  <a:txBody>
                    <a:bodyPr/>
                    <a:lstStyle/>
                    <a:p>
                      <a:r>
                        <a:rPr lang="en-US" cap="all" baseline="0" dirty="0" smtClean="0"/>
                        <a:t>v</a:t>
                      </a:r>
                      <a:endParaRPr lang="en-US" cap="all" baseline="0" dirty="0"/>
                    </a:p>
                  </a:txBody>
                  <a:tcPr/>
                </a:tc>
                <a:tc>
                  <a:txBody>
                    <a:bodyPr/>
                    <a:lstStyle/>
                    <a:p>
                      <a:r>
                        <a:rPr lang="en-US" cap="all" baseline="0" dirty="0" smtClean="0"/>
                        <a:t>w</a:t>
                      </a:r>
                      <a:endParaRPr lang="en-US" cap="all" baseline="0" dirty="0"/>
                    </a:p>
                  </a:txBody>
                  <a:tcPr/>
                </a:tc>
                <a:tc>
                  <a:txBody>
                    <a:bodyPr/>
                    <a:lstStyle/>
                    <a:p>
                      <a:r>
                        <a:rPr lang="en-US" cap="all" baseline="0" dirty="0" smtClean="0"/>
                        <a:t>x</a:t>
                      </a:r>
                      <a:endParaRPr lang="en-US" cap="all" baseline="0" dirty="0"/>
                    </a:p>
                  </a:txBody>
                  <a:tcPr/>
                </a:tc>
                <a:tc>
                  <a:txBody>
                    <a:bodyPr/>
                    <a:lstStyle/>
                    <a:p>
                      <a:r>
                        <a:rPr lang="en-US" cap="all" baseline="0" dirty="0" smtClean="0"/>
                        <a:t>y</a:t>
                      </a:r>
                      <a:endParaRPr lang="en-US" cap="all" baseline="0" dirty="0"/>
                    </a:p>
                  </a:txBody>
                  <a:tcPr/>
                </a:tc>
                <a:tc>
                  <a:txBody>
                    <a:bodyPr/>
                    <a:lstStyle/>
                    <a:p>
                      <a:r>
                        <a:rPr lang="en-US" cap="all" baseline="0" dirty="0" smtClean="0"/>
                        <a:t>z</a:t>
                      </a:r>
                      <a:endParaRPr lang="en-US" cap="all" baseline="0" dirty="0"/>
                    </a:p>
                  </a:txBody>
                  <a:tcPr/>
                </a:tc>
              </a:tr>
              <a:tr h="370840">
                <a:tc>
                  <a:txBody>
                    <a:bodyPr/>
                    <a:lstStyle/>
                    <a:p>
                      <a:r>
                        <a:rPr lang="en-US" cap="all" baseline="0" dirty="0" smtClean="0"/>
                        <a:t>g</a:t>
                      </a:r>
                      <a:endParaRPr lang="en-US" cap="all" baseline="0" dirty="0"/>
                    </a:p>
                  </a:txBody>
                  <a:tcPr/>
                </a:tc>
                <a:tc>
                  <a:txBody>
                    <a:bodyPr/>
                    <a:lstStyle/>
                    <a:p>
                      <a:r>
                        <a:rPr lang="en-US" cap="all" baseline="0" dirty="0" smtClean="0"/>
                        <a:t>w</a:t>
                      </a:r>
                      <a:endParaRPr lang="en-US" cap="all" baseline="0" dirty="0"/>
                    </a:p>
                  </a:txBody>
                  <a:tcPr/>
                </a:tc>
                <a:tc>
                  <a:txBody>
                    <a:bodyPr/>
                    <a:lstStyle/>
                    <a:p>
                      <a:r>
                        <a:rPr lang="en-US" cap="all" baseline="0" dirty="0" smtClean="0"/>
                        <a:t>e</a:t>
                      </a:r>
                      <a:endParaRPr lang="en-US" cap="all" baseline="0" dirty="0"/>
                    </a:p>
                  </a:txBody>
                  <a:tcPr/>
                </a:tc>
                <a:tc>
                  <a:txBody>
                    <a:bodyPr/>
                    <a:lstStyle/>
                    <a:p>
                      <a:r>
                        <a:rPr lang="en-US" cap="all" baseline="0" dirty="0" smtClean="0"/>
                        <a:t>r</a:t>
                      </a:r>
                      <a:endParaRPr lang="en-US" cap="all" baseline="0" dirty="0"/>
                    </a:p>
                  </a:txBody>
                  <a:tcPr/>
                </a:tc>
                <a:tc>
                  <a:txBody>
                    <a:bodyPr/>
                    <a:lstStyle/>
                    <a:p>
                      <a:r>
                        <a:rPr lang="en-US" cap="all" baseline="0" dirty="0" smtClean="0"/>
                        <a:t>h</a:t>
                      </a:r>
                      <a:endParaRPr lang="en-US" cap="all" baseline="0" dirty="0"/>
                    </a:p>
                  </a:txBody>
                  <a:tcPr/>
                </a:tc>
                <a:tc>
                  <a:txBody>
                    <a:bodyPr/>
                    <a:lstStyle/>
                    <a:p>
                      <a:r>
                        <a:rPr lang="en-US" cap="all" baseline="0" dirty="0" smtClean="0"/>
                        <a:t>j</a:t>
                      </a:r>
                      <a:endParaRPr lang="en-US" cap="all" baseline="0" dirty="0"/>
                    </a:p>
                  </a:txBody>
                  <a:tcPr/>
                </a:tc>
                <a:tc>
                  <a:txBody>
                    <a:bodyPr/>
                    <a:lstStyle/>
                    <a:p>
                      <a:r>
                        <a:rPr lang="en-US" cap="all" baseline="0" dirty="0" smtClean="0"/>
                        <a:t>y</a:t>
                      </a:r>
                      <a:endParaRPr lang="en-US" cap="all" baseline="0" dirty="0"/>
                    </a:p>
                  </a:txBody>
                  <a:tcPr/>
                </a:tc>
                <a:tc>
                  <a:txBody>
                    <a:bodyPr/>
                    <a:lstStyle/>
                    <a:p>
                      <a:r>
                        <a:rPr lang="en-US" cap="all" baseline="0" dirty="0" smtClean="0"/>
                        <a:t>o</a:t>
                      </a:r>
                      <a:endParaRPr lang="en-US" cap="all" baseline="0" dirty="0"/>
                    </a:p>
                  </a:txBody>
                  <a:tcPr/>
                </a:tc>
                <a:tc>
                  <a:txBody>
                    <a:bodyPr/>
                    <a:lstStyle/>
                    <a:p>
                      <a:r>
                        <a:rPr lang="en-US" cap="all" baseline="0" dirty="0" smtClean="0"/>
                        <a:t>l</a:t>
                      </a:r>
                      <a:endParaRPr lang="en-US" cap="all" baseline="0" dirty="0"/>
                    </a:p>
                  </a:txBody>
                  <a:tcPr/>
                </a:tc>
                <a:tc>
                  <a:txBody>
                    <a:bodyPr/>
                    <a:lstStyle/>
                    <a:p>
                      <a:r>
                        <a:rPr lang="en-US" cap="all" baseline="0" dirty="0" err="1" smtClean="0"/>
                        <a:t>i</a:t>
                      </a:r>
                      <a:endParaRPr lang="en-US" cap="all" baseline="0" dirty="0"/>
                    </a:p>
                  </a:txBody>
                  <a:tcPr/>
                </a:tc>
                <a:tc>
                  <a:txBody>
                    <a:bodyPr/>
                    <a:lstStyle/>
                    <a:p>
                      <a:r>
                        <a:rPr lang="en-US" cap="all" baseline="0" dirty="0" smtClean="0"/>
                        <a:t>a</a:t>
                      </a:r>
                      <a:endParaRPr lang="en-US" cap="all" baseline="0" dirty="0"/>
                    </a:p>
                  </a:txBody>
                  <a:tcPr/>
                </a:tc>
                <a:tc>
                  <a:txBody>
                    <a:bodyPr/>
                    <a:lstStyle/>
                    <a:p>
                      <a:r>
                        <a:rPr lang="en-US" cap="all" baseline="0" dirty="0" smtClean="0"/>
                        <a:t>n</a:t>
                      </a:r>
                      <a:endParaRPr lang="en-US" cap="all" baseline="0" dirty="0"/>
                    </a:p>
                  </a:txBody>
                  <a:tcPr/>
                </a:tc>
                <a:tc>
                  <a:txBody>
                    <a:bodyPr/>
                    <a:lstStyle/>
                    <a:p>
                      <a:r>
                        <a:rPr lang="en-US" cap="all" baseline="0" dirty="0" smtClean="0"/>
                        <a:t>c</a:t>
                      </a:r>
                      <a:endParaRPr lang="en-US" cap="all" baseline="0" dirty="0"/>
                    </a:p>
                  </a:txBody>
                  <a:tcPr/>
                </a:tc>
                <a:tc>
                  <a:txBody>
                    <a:bodyPr/>
                    <a:lstStyle/>
                    <a:p>
                      <a:r>
                        <a:rPr lang="en-US" cap="all" baseline="0" dirty="0" smtClean="0"/>
                        <a:t>m</a:t>
                      </a:r>
                      <a:endParaRPr lang="en-US" cap="all" baseline="0" dirty="0"/>
                    </a:p>
                  </a:txBody>
                  <a:tcPr/>
                </a:tc>
                <a:tc>
                  <a:txBody>
                    <a:bodyPr/>
                    <a:lstStyle/>
                    <a:p>
                      <a:r>
                        <a:rPr lang="en-US" cap="all" baseline="0" dirty="0" smtClean="0"/>
                        <a:t>z</a:t>
                      </a:r>
                      <a:endParaRPr lang="en-US" cap="all" baseline="0" dirty="0"/>
                    </a:p>
                  </a:txBody>
                  <a:tcPr/>
                </a:tc>
                <a:tc>
                  <a:txBody>
                    <a:bodyPr/>
                    <a:lstStyle/>
                    <a:p>
                      <a:r>
                        <a:rPr lang="en-US" cap="all" baseline="0" dirty="0" smtClean="0"/>
                        <a:t>q</a:t>
                      </a:r>
                      <a:endParaRPr lang="en-US" cap="all" baseline="0" dirty="0"/>
                    </a:p>
                  </a:txBody>
                  <a:tcPr/>
                </a:tc>
                <a:tc>
                  <a:txBody>
                    <a:bodyPr/>
                    <a:lstStyle/>
                    <a:p>
                      <a:r>
                        <a:rPr lang="en-US" cap="all" baseline="0" dirty="0" smtClean="0"/>
                        <a:t>f</a:t>
                      </a:r>
                      <a:endParaRPr lang="en-US" cap="all" baseline="0" dirty="0"/>
                    </a:p>
                  </a:txBody>
                  <a:tcPr/>
                </a:tc>
                <a:tc>
                  <a:txBody>
                    <a:bodyPr/>
                    <a:lstStyle/>
                    <a:p>
                      <a:r>
                        <a:rPr lang="en-US" cap="all" baseline="0" dirty="0" smtClean="0"/>
                        <a:t>u</a:t>
                      </a:r>
                      <a:endParaRPr lang="en-US" cap="all" baseline="0" dirty="0"/>
                    </a:p>
                  </a:txBody>
                  <a:tcPr/>
                </a:tc>
                <a:tc>
                  <a:txBody>
                    <a:bodyPr/>
                    <a:lstStyle/>
                    <a:p>
                      <a:r>
                        <a:rPr lang="en-US" cap="all" baseline="0" dirty="0" smtClean="0"/>
                        <a:t>t</a:t>
                      </a:r>
                      <a:endParaRPr lang="en-US" cap="all" baseline="0" dirty="0"/>
                    </a:p>
                  </a:txBody>
                  <a:tcPr/>
                </a:tc>
                <a:tc>
                  <a:txBody>
                    <a:bodyPr/>
                    <a:lstStyle/>
                    <a:p>
                      <a:r>
                        <a:rPr lang="en-US" cap="all" baseline="0" dirty="0" smtClean="0"/>
                        <a:t>p</a:t>
                      </a:r>
                      <a:endParaRPr lang="en-US" cap="all" baseline="0" dirty="0"/>
                    </a:p>
                  </a:txBody>
                  <a:tcPr/>
                </a:tc>
                <a:tc>
                  <a:txBody>
                    <a:bodyPr/>
                    <a:lstStyle/>
                    <a:p>
                      <a:r>
                        <a:rPr lang="en-US" cap="all" baseline="0" dirty="0" smtClean="0"/>
                        <a:t>k</a:t>
                      </a:r>
                      <a:endParaRPr lang="en-US" cap="all" baseline="0" dirty="0"/>
                    </a:p>
                  </a:txBody>
                  <a:tcPr/>
                </a:tc>
                <a:tc>
                  <a:txBody>
                    <a:bodyPr/>
                    <a:lstStyle/>
                    <a:p>
                      <a:r>
                        <a:rPr lang="en-US" cap="all" baseline="0" dirty="0" smtClean="0"/>
                        <a:t>f</a:t>
                      </a:r>
                      <a:endParaRPr lang="en-US" cap="all" baseline="0" dirty="0"/>
                    </a:p>
                  </a:txBody>
                  <a:tcPr/>
                </a:tc>
                <a:tc>
                  <a:txBody>
                    <a:bodyPr/>
                    <a:lstStyle/>
                    <a:p>
                      <a:r>
                        <a:rPr lang="en-US" cap="all" baseline="0" dirty="0" smtClean="0"/>
                        <a:t>s</a:t>
                      </a:r>
                      <a:endParaRPr lang="en-US" cap="all" baseline="0" dirty="0"/>
                    </a:p>
                  </a:txBody>
                  <a:tcPr/>
                </a:tc>
                <a:tc>
                  <a:txBody>
                    <a:bodyPr/>
                    <a:lstStyle/>
                    <a:p>
                      <a:r>
                        <a:rPr lang="en-US" cap="all" baseline="0" dirty="0" smtClean="0"/>
                        <a:t>x</a:t>
                      </a:r>
                      <a:endParaRPr lang="en-US" cap="all" baseline="0" dirty="0"/>
                    </a:p>
                  </a:txBody>
                  <a:tcPr/>
                </a:tc>
                <a:tc>
                  <a:txBody>
                    <a:bodyPr/>
                    <a:lstStyle/>
                    <a:p>
                      <a:r>
                        <a:rPr lang="en-US" cap="all" baseline="0" dirty="0" smtClean="0"/>
                        <a:t>v</a:t>
                      </a:r>
                      <a:endParaRPr lang="en-US" cap="all" baseline="0" dirty="0"/>
                    </a:p>
                  </a:txBody>
                  <a:tcPr/>
                </a:tc>
                <a:tc>
                  <a:txBody>
                    <a:bodyPr/>
                    <a:lstStyle/>
                    <a:p>
                      <a:r>
                        <a:rPr lang="en-US" cap="all" baseline="0" dirty="0" smtClean="0"/>
                        <a:t>b</a:t>
                      </a:r>
                      <a:endParaRPr lang="en-US" cap="all" baseline="0" dirty="0"/>
                    </a:p>
                  </a:txBody>
                  <a:tcPr/>
                </a:tc>
              </a:tr>
            </a:tbl>
          </a:graphicData>
        </a:graphic>
      </p:graphicFrame>
      <p:sp>
        <p:nvSpPr>
          <p:cNvPr id="7" name="TextBox 6"/>
          <p:cNvSpPr txBox="1"/>
          <p:nvPr/>
        </p:nvSpPr>
        <p:spPr>
          <a:xfrm>
            <a:off x="180797" y="1504950"/>
            <a:ext cx="1319592" cy="307777"/>
          </a:xfrm>
          <a:prstGeom prst="rect">
            <a:avLst/>
          </a:prstGeom>
          <a:noFill/>
        </p:spPr>
        <p:txBody>
          <a:bodyPr wrap="none" rtlCol="0">
            <a:spAutoFit/>
          </a:bodyPr>
          <a:lstStyle/>
          <a:p>
            <a:r>
              <a:rPr lang="en-US" dirty="0" smtClean="0"/>
              <a:t>Plain </a:t>
            </a:r>
            <a:r>
              <a:rPr lang="en-US" dirty="0"/>
              <a:t>alphabet</a:t>
            </a:r>
          </a:p>
        </p:txBody>
      </p:sp>
      <p:sp>
        <p:nvSpPr>
          <p:cNvPr id="9" name="TextBox 8"/>
          <p:cNvSpPr txBox="1"/>
          <p:nvPr/>
        </p:nvSpPr>
        <p:spPr>
          <a:xfrm>
            <a:off x="106258" y="1938853"/>
            <a:ext cx="1447832" cy="307777"/>
          </a:xfrm>
          <a:prstGeom prst="rect">
            <a:avLst/>
          </a:prstGeom>
          <a:noFill/>
        </p:spPr>
        <p:txBody>
          <a:bodyPr wrap="none" rtlCol="0">
            <a:spAutoFit/>
          </a:bodyPr>
          <a:lstStyle/>
          <a:p>
            <a:r>
              <a:rPr lang="en-US" dirty="0" smtClean="0"/>
              <a:t>Cipher alphabet</a:t>
            </a:r>
            <a:endParaRPr lang="en-US" dirty="0"/>
          </a:p>
        </p:txBody>
      </p:sp>
      <p:sp>
        <p:nvSpPr>
          <p:cNvPr id="11" name="Rectangle 10"/>
          <p:cNvSpPr/>
          <p:nvPr/>
        </p:nvSpPr>
        <p:spPr>
          <a:xfrm>
            <a:off x="5329553" y="4514119"/>
            <a:ext cx="2593980" cy="253916"/>
          </a:xfrm>
          <a:prstGeom prst="rect">
            <a:avLst/>
          </a:prstGeom>
        </p:spPr>
        <p:txBody>
          <a:bodyPr wrap="none">
            <a:spAutoFit/>
          </a:bodyPr>
          <a:lstStyle/>
          <a:p>
            <a:r>
              <a:rPr lang="en-US" sz="1050" dirty="0" smtClean="0"/>
              <a:t>GWERHJYOLIANCMZQFUTPKDSXVB</a:t>
            </a:r>
            <a:endParaRPr lang="en-US" sz="1050" dirty="0"/>
          </a:p>
        </p:txBody>
      </p:sp>
    </p:spTree>
    <p:extLst>
      <p:ext uri="{BB962C8B-B14F-4D97-AF65-F5344CB8AC3E}">
        <p14:creationId xmlns:p14="http://schemas.microsoft.com/office/powerpoint/2010/main" val="5265013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Crypt Tool</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294967295"/>
          </p:nvPr>
        </p:nvSpPr>
        <p:spPr>
          <a:xfrm>
            <a:off x="0" y="4722813"/>
            <a:ext cx="549275" cy="393700"/>
          </a:xfrm>
        </p:spPr>
        <p:txBody>
          <a:bodyPr/>
          <a:lstStyle/>
          <a:p>
            <a:pPr>
              <a:defRPr/>
            </a:pPr>
            <a:fld id="{CBEDC8B3-C1DB-4BB0-8200-5175A8964015}" type="slidenum">
              <a:rPr lang="de-DE" altLang="en-US" smtClean="0"/>
              <a:pPr>
                <a:defRPr/>
              </a:pPr>
              <a:t>19</a:t>
            </a:fld>
            <a:r>
              <a:rPr lang="de-DE" altLang="en-US" smtClean="0"/>
              <a:t>/29</a:t>
            </a:r>
            <a:endParaRPr lang="de-DE" altLang="en-US"/>
          </a:p>
        </p:txBody>
      </p:sp>
    </p:spTree>
    <p:extLst>
      <p:ext uri="{BB962C8B-B14F-4D97-AF65-F5344CB8AC3E}">
        <p14:creationId xmlns:p14="http://schemas.microsoft.com/office/powerpoint/2010/main" val="529291333"/>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Field of Cryptology</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idx="4294967295"/>
          </p:nvPr>
        </p:nvSpPr>
        <p:spPr>
          <a:xfrm>
            <a:off x="0" y="4722813"/>
            <a:ext cx="549275" cy="393700"/>
          </a:xfrm>
        </p:spPr>
        <p:txBody>
          <a:bodyPr/>
          <a:lstStyle/>
          <a:p>
            <a:pPr marL="0" lvl="0" indent="0" algn="l"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204393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pic>
        <p:nvPicPr>
          <p:cNvPr id="3" name="Picture 2"/>
          <p:cNvPicPr>
            <a:picLocks noChangeAspect="1"/>
          </p:cNvPicPr>
          <p:nvPr/>
        </p:nvPicPr>
        <p:blipFill>
          <a:blip r:embed="rId2"/>
          <a:stretch>
            <a:fillRect/>
          </a:stretch>
        </p:blipFill>
        <p:spPr>
          <a:xfrm>
            <a:off x="1303591" y="626991"/>
            <a:ext cx="5988118" cy="3769911"/>
          </a:xfrm>
          <a:prstGeom prst="rect">
            <a:avLst/>
          </a:prstGeom>
        </p:spPr>
      </p:pic>
    </p:spTree>
    <p:extLst>
      <p:ext uri="{BB962C8B-B14F-4D97-AF65-F5344CB8AC3E}">
        <p14:creationId xmlns:p14="http://schemas.microsoft.com/office/powerpoint/2010/main" val="2569322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Encryption</a:t>
            </a:r>
            <a:endParaRPr lang="en-US" dirty="0"/>
          </a:p>
        </p:txBody>
      </p:sp>
      <p:sp>
        <p:nvSpPr>
          <p:cNvPr id="4" name="Slide Number Placeholder 3"/>
          <p:cNvSpPr>
            <a:spLocks noGrp="1"/>
          </p:cNvSpPr>
          <p:nvPr>
            <p:ph type="sldNum" idx="12"/>
          </p:nvPr>
        </p:nvSpPr>
        <p:spPr/>
        <p:txBody>
          <a:bodyPr/>
          <a:lstStyle/>
          <a:p>
            <a:pPr>
              <a:defRPr/>
            </a:pPr>
            <a:fld id="{CBEDC8B3-C1DB-4BB0-8200-5175A8964015}" type="slidenum">
              <a:rPr lang="de-DE" altLang="en-US" smtClean="0"/>
              <a:pPr>
                <a:defRPr/>
              </a:pPr>
              <a:t>21</a:t>
            </a:fld>
            <a:r>
              <a:rPr lang="de-DE" altLang="en-US" dirty="0" smtClean="0"/>
              <a:t>/29</a:t>
            </a:r>
            <a:endParaRPr lang="de-DE" altLang="en-US" dirty="0"/>
          </a:p>
        </p:txBody>
      </p:sp>
      <p:pic>
        <p:nvPicPr>
          <p:cNvPr id="5" name="Picture 4"/>
          <p:cNvPicPr>
            <a:picLocks noChangeAspect="1"/>
          </p:cNvPicPr>
          <p:nvPr/>
        </p:nvPicPr>
        <p:blipFill>
          <a:blip r:embed="rId2"/>
          <a:stretch>
            <a:fillRect/>
          </a:stretch>
        </p:blipFill>
        <p:spPr>
          <a:xfrm>
            <a:off x="747925" y="1168819"/>
            <a:ext cx="5322135" cy="3775532"/>
          </a:xfrm>
          <a:prstGeom prst="rect">
            <a:avLst/>
          </a:prstGeom>
        </p:spPr>
      </p:pic>
      <p:pic>
        <p:nvPicPr>
          <p:cNvPr id="6" name="Picture 5"/>
          <p:cNvPicPr>
            <a:picLocks noChangeAspect="1"/>
          </p:cNvPicPr>
          <p:nvPr/>
        </p:nvPicPr>
        <p:blipFill>
          <a:blip r:embed="rId3"/>
          <a:stretch>
            <a:fillRect/>
          </a:stretch>
        </p:blipFill>
        <p:spPr>
          <a:xfrm>
            <a:off x="6664358" y="3458791"/>
            <a:ext cx="2066925" cy="866775"/>
          </a:xfrm>
          <a:prstGeom prst="rect">
            <a:avLst/>
          </a:prstGeom>
        </p:spPr>
      </p:pic>
      <p:cxnSp>
        <p:nvCxnSpPr>
          <p:cNvPr id="10" name="Straight Arrow Connector 9"/>
          <p:cNvCxnSpPr>
            <a:endCxn id="6" idx="1"/>
          </p:cNvCxnSpPr>
          <p:nvPr/>
        </p:nvCxnSpPr>
        <p:spPr>
          <a:xfrm flipV="1">
            <a:off x="3359285" y="3892179"/>
            <a:ext cx="3305073" cy="70576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39636900"/>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Decryption</a:t>
            </a:r>
            <a:endParaRPr lang="en-US" dirty="0"/>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pic>
        <p:nvPicPr>
          <p:cNvPr id="3" name="Picture 2"/>
          <p:cNvPicPr>
            <a:picLocks noChangeAspect="1"/>
          </p:cNvPicPr>
          <p:nvPr/>
        </p:nvPicPr>
        <p:blipFill>
          <a:blip r:embed="rId2"/>
          <a:stretch>
            <a:fillRect/>
          </a:stretch>
        </p:blipFill>
        <p:spPr>
          <a:xfrm>
            <a:off x="859095" y="1146312"/>
            <a:ext cx="6089683" cy="3698061"/>
          </a:xfrm>
          <a:prstGeom prst="rect">
            <a:avLst/>
          </a:prstGeom>
        </p:spPr>
      </p:pic>
    </p:spTree>
    <p:extLst>
      <p:ext uri="{BB962C8B-B14F-4D97-AF65-F5344CB8AC3E}">
        <p14:creationId xmlns:p14="http://schemas.microsoft.com/office/powerpoint/2010/main" val="1425487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Set up key and decrypt</a:t>
            </a:r>
            <a:endParaRPr lang="en-US" dirty="0"/>
          </a:p>
        </p:txBody>
      </p:sp>
      <p:sp>
        <p:nvSpPr>
          <p:cNvPr id="4" name="Slide Number Placeholder 3"/>
          <p:cNvSpPr>
            <a:spLocks noGrp="1"/>
          </p:cNvSpPr>
          <p:nvPr>
            <p:ph type="sldNum" idx="12"/>
          </p:nvPr>
        </p:nvSpPr>
        <p:spPr/>
        <p:txBody>
          <a:bodyPr/>
          <a:lstStyle/>
          <a:p>
            <a:pPr>
              <a:defRPr/>
            </a:pPr>
            <a:fld id="{CBEDC8B3-C1DB-4BB0-8200-5175A8964015}" type="slidenum">
              <a:rPr lang="de-DE" altLang="en-US" smtClean="0"/>
              <a:pPr>
                <a:defRPr/>
              </a:pPr>
              <a:t>23</a:t>
            </a:fld>
            <a:r>
              <a:rPr lang="de-DE" altLang="en-US" smtClean="0"/>
              <a:t>/29</a:t>
            </a:r>
            <a:endParaRPr lang="de-DE" altLang="en-US"/>
          </a:p>
        </p:txBody>
      </p:sp>
      <p:pic>
        <p:nvPicPr>
          <p:cNvPr id="6" name="Picture 5"/>
          <p:cNvPicPr>
            <a:picLocks noChangeAspect="1"/>
          </p:cNvPicPr>
          <p:nvPr/>
        </p:nvPicPr>
        <p:blipFill>
          <a:blip r:embed="rId2"/>
          <a:stretch>
            <a:fillRect/>
          </a:stretch>
        </p:blipFill>
        <p:spPr>
          <a:xfrm>
            <a:off x="747925" y="1153420"/>
            <a:ext cx="4546129" cy="3766117"/>
          </a:xfrm>
          <a:prstGeom prst="rect">
            <a:avLst/>
          </a:prstGeom>
        </p:spPr>
      </p:pic>
      <p:pic>
        <p:nvPicPr>
          <p:cNvPr id="7" name="Picture 6"/>
          <p:cNvPicPr>
            <a:picLocks noChangeAspect="1"/>
          </p:cNvPicPr>
          <p:nvPr/>
        </p:nvPicPr>
        <p:blipFill>
          <a:blip r:embed="rId3"/>
          <a:stretch>
            <a:fillRect/>
          </a:stretch>
        </p:blipFill>
        <p:spPr>
          <a:xfrm>
            <a:off x="5911986" y="2860135"/>
            <a:ext cx="1600200" cy="590550"/>
          </a:xfrm>
          <a:prstGeom prst="rect">
            <a:avLst/>
          </a:prstGeom>
        </p:spPr>
      </p:pic>
      <p:cxnSp>
        <p:nvCxnSpPr>
          <p:cNvPr id="9" name="Straight Arrow Connector 8"/>
          <p:cNvCxnSpPr>
            <a:endCxn id="7" idx="1"/>
          </p:cNvCxnSpPr>
          <p:nvPr/>
        </p:nvCxnSpPr>
        <p:spPr>
          <a:xfrm flipV="1">
            <a:off x="3210128" y="3155410"/>
            <a:ext cx="2701858" cy="14101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8218059"/>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Cryptanalysis</a:t>
            </a:r>
          </a:p>
        </p:txBody>
      </p:sp>
      <p:sp>
        <p:nvSpPr>
          <p:cNvPr id="6" name="Subtitle 5"/>
          <p:cNvSpPr>
            <a:spLocks noGrp="1"/>
          </p:cNvSpPr>
          <p:nvPr>
            <p:ph type="subTitle" idx="1"/>
          </p:nvPr>
        </p:nvSpPr>
        <p:spPr/>
        <p:txBody>
          <a:bodyPr/>
          <a:lstStyle/>
          <a:p>
            <a:r>
              <a:rPr lang="en-US" dirty="0"/>
              <a:t>Attacks against the Substitution Cipher</a:t>
            </a:r>
          </a:p>
        </p:txBody>
      </p:sp>
      <p:sp>
        <p:nvSpPr>
          <p:cNvPr id="4" name="Slide Number Placeholder 3"/>
          <p:cNvSpPr>
            <a:spLocks noGrp="1"/>
          </p:cNvSpPr>
          <p:nvPr>
            <p:ph type="sldNum" sz="quarter" idx="4294967295"/>
          </p:nvPr>
        </p:nvSpPr>
        <p:spPr>
          <a:xfrm>
            <a:off x="0" y="4722813"/>
            <a:ext cx="549275" cy="393700"/>
          </a:xfrm>
        </p:spPr>
        <p:txBody>
          <a:bodyPr/>
          <a:lstStyle/>
          <a:p>
            <a:pPr>
              <a:defRPr/>
            </a:pPr>
            <a:fld id="{CBEDC8B3-C1DB-4BB0-8200-5175A8964015}" type="slidenum">
              <a:rPr lang="de-DE" altLang="en-US" smtClean="0"/>
              <a:pPr>
                <a:defRPr/>
              </a:pPr>
              <a:t>24</a:t>
            </a:fld>
            <a:r>
              <a:rPr lang="de-DE" altLang="en-US" smtClean="0"/>
              <a:t>/29</a:t>
            </a:r>
            <a:endParaRPr lang="de-DE" altLang="en-US"/>
          </a:p>
        </p:txBody>
      </p:sp>
    </p:spTree>
    <p:extLst>
      <p:ext uri="{BB962C8B-B14F-4D97-AF65-F5344CB8AC3E}">
        <p14:creationId xmlns:p14="http://schemas.microsoft.com/office/powerpoint/2010/main" val="3374142951"/>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Brute-Force Attack</a:t>
            </a:r>
          </a:p>
        </p:txBody>
      </p:sp>
      <p:sp>
        <p:nvSpPr>
          <p:cNvPr id="4" name="Text Placeholder 3"/>
          <p:cNvSpPr>
            <a:spLocks noGrp="1"/>
          </p:cNvSpPr>
          <p:nvPr>
            <p:ph type="body" idx="1"/>
          </p:nvPr>
        </p:nvSpPr>
        <p:spPr/>
        <p:txBody>
          <a:bodyPr/>
          <a:lstStyle/>
          <a:p>
            <a:r>
              <a:rPr lang="en-US" dirty="0"/>
              <a:t>How many substitution </a:t>
            </a:r>
            <a:r>
              <a:rPr lang="en-US" dirty="0" smtClean="0"/>
              <a:t>keys </a:t>
            </a:r>
            <a:r>
              <a:rPr lang="en-US" dirty="0"/>
              <a:t>are there</a:t>
            </a:r>
            <a:r>
              <a:rPr lang="en-US" dirty="0" smtClean="0"/>
              <a:t>?</a:t>
            </a:r>
          </a:p>
          <a:p>
            <a:pPr lvl="1"/>
            <a:r>
              <a:rPr lang="de-DE" altLang="en-US" dirty="0"/>
              <a:t>26 x 25 x … x 3 x 2 x 1 = 26! </a:t>
            </a:r>
            <a:r>
              <a:rPr lang="en-US" altLang="en-US" dirty="0">
                <a:latin typeface="Sylfaen" panose="010A0502050306030303" pitchFamily="18" charset="0"/>
              </a:rPr>
              <a:t> </a:t>
            </a:r>
            <a:r>
              <a:rPr lang="en-US" altLang="en-US" dirty="0">
                <a:latin typeface="Sylfaen" panose="010A0502050306030303" pitchFamily="18" charset="0"/>
                <a:sym typeface="Symbol" panose="05050102010706020507" pitchFamily="18" charset="2"/>
              </a:rPr>
              <a:t></a:t>
            </a:r>
            <a:r>
              <a:rPr lang="de-DE" altLang="en-US" dirty="0"/>
              <a:t>  </a:t>
            </a:r>
            <a:r>
              <a:rPr lang="de-DE" altLang="en-US" dirty="0" smtClean="0"/>
              <a:t>2</a:t>
            </a:r>
            <a:r>
              <a:rPr lang="de-DE" altLang="en-US" baseline="30000" dirty="0" smtClean="0"/>
              <a:t>88</a:t>
            </a:r>
          </a:p>
          <a:p>
            <a:r>
              <a:rPr lang="en-US" dirty="0" smtClean="0"/>
              <a:t>Infeasible </a:t>
            </a:r>
            <a:r>
              <a:rPr lang="en-US" dirty="0"/>
              <a:t>with today‘s </a:t>
            </a:r>
            <a:r>
              <a:rPr lang="en-US" dirty="0" smtClean="0"/>
              <a:t>computers</a:t>
            </a:r>
          </a:p>
          <a:p>
            <a:r>
              <a:rPr lang="de-DE" altLang="en-US" dirty="0" smtClean="0"/>
              <a:t>hs the </a:t>
            </a:r>
            <a:r>
              <a:rPr lang="de-DE" altLang="en-US" dirty="0"/>
              <a:t>substitution </a:t>
            </a:r>
            <a:r>
              <a:rPr lang="de-DE" altLang="en-US" dirty="0" smtClean="0"/>
              <a:t>cipher secure?</a:t>
            </a:r>
          </a:p>
          <a:p>
            <a:pPr lvl="1"/>
            <a:r>
              <a:rPr lang="de-DE" altLang="en-US" dirty="0"/>
              <a:t>No! We have to protect against </a:t>
            </a:r>
            <a:r>
              <a:rPr lang="de-DE" altLang="en-US" b="1" dirty="0"/>
              <a:t>all</a:t>
            </a:r>
            <a:r>
              <a:rPr lang="de-DE" altLang="en-US" dirty="0"/>
              <a:t> possible </a:t>
            </a:r>
            <a:r>
              <a:rPr lang="de-DE" altLang="en-US" dirty="0" smtClean="0"/>
              <a:t>attacks</a:t>
            </a:r>
          </a:p>
          <a:p>
            <a:pPr lvl="1"/>
            <a:r>
              <a:rPr lang="en-US" dirty="0" smtClean="0"/>
              <a:t>Letter frequency Analysis can break the substitution cipher</a:t>
            </a:r>
            <a:endParaRPr lang="en-US" dirty="0"/>
          </a:p>
          <a:p>
            <a:endParaRPr lang="en-US" dirty="0"/>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3155034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Letter frequency Analysis </a:t>
            </a:r>
          </a:p>
        </p:txBody>
      </p:sp>
      <p:sp>
        <p:nvSpPr>
          <p:cNvPr id="3" name="Text Placeholder 2"/>
          <p:cNvSpPr>
            <a:spLocks noGrp="1"/>
          </p:cNvSpPr>
          <p:nvPr>
            <p:ph type="body" idx="1"/>
          </p:nvPr>
        </p:nvSpPr>
        <p:spPr/>
        <p:txBody>
          <a:bodyPr/>
          <a:lstStyle/>
          <a:p>
            <a:r>
              <a:rPr lang="en-US" dirty="0" smtClean="0"/>
              <a:t>A mathematical analysis attack</a:t>
            </a:r>
            <a:endParaRPr lang="en-US" dirty="0"/>
          </a:p>
          <a:p>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1621731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Text Placeholder 2"/>
          <p:cNvSpPr>
            <a:spLocks noGrp="1"/>
          </p:cNvSpPr>
          <p:nvPr>
            <p:ph type="body" idx="1"/>
          </p:nvPr>
        </p:nvSpPr>
        <p:spPr/>
        <p:txBody>
          <a:bodyPr/>
          <a:lstStyle/>
          <a:p>
            <a:pPr marL="69850" indent="0">
              <a:buNone/>
            </a:pPr>
            <a:r>
              <a:rPr lang="en-US" sz="1400" dirty="0"/>
              <a:t>GFS WMY OG LGDVS MF SFNKYHOSU ESLLMRS, PC WS BFGW POL DMFRQMRS, PL OG CPFU M UPCCSKSFO HDMPFOSXO GC OIS LMES DMFRQMRS DGFR SFGQRI OG CPDD GFS LISSO GK LG, MFU OISF WS NGQFO OIS GNNQKKSFNSL GC SMNI DSOOSK. WS NMDD OIS EGLO CKSJQSFODY GNNQKKPFR DSOOSK OIS 'CPKLO', OIS FSXO EGLO GNNQKKPFR DSOOSK OIS 'LSNGFU' OIS CGDDGWPFR EGLO GNNQKKPFR DSOOSK OIS 'OIPKU', MFU LG GF, QFOPD WS MNNGQFO CGK MDD OIS UPCCSKSFO DSOOSKL PF OIS HDMPFOSXO LMEHDS. OISF WS DGGB MO OIS NPHISK OSXO WS WMFO OG LGDVS MFU WS MDLG NDMLLPCY POL LYEAGDL. WS CPFU OIS EGLO GNNQKKPFR LYEAGD MFU NIMFRS PO OG OIS CGKE GC OIS 'CPKLO' DSOOSK GC OIS HDMPFOSXO LMEHDS, OIS FSXO EGLO NGEEGF LYEAGD PL NIMFRSU OG OIS CGKE GC OIS 'LSNGFU' DSOOSK, MFU OIS CGDDGWPFR EGLO NGEEGF LYEAGD PL NIMFRSU OG OIS CGKE GC OIS 'OIPKU' DSOOSK, MFU LG GF, QFOPD WS MNNGQFO CGK MDD LYEAGDL GC OIS NKYHOGRKME WS WMFO OG LGDVS.</a:t>
            </a:r>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27</a:t>
            </a:fld>
            <a:endParaRPr lang="en"/>
          </a:p>
        </p:txBody>
      </p:sp>
      <p:sp>
        <p:nvSpPr>
          <p:cNvPr id="5" name="Rectangle 4"/>
          <p:cNvSpPr/>
          <p:nvPr/>
        </p:nvSpPr>
        <p:spPr>
          <a:xfrm>
            <a:off x="813880" y="4607321"/>
            <a:ext cx="6572655" cy="230832"/>
          </a:xfrm>
          <a:prstGeom prst="rect">
            <a:avLst/>
          </a:prstGeom>
        </p:spPr>
        <p:txBody>
          <a:bodyPr wrap="square">
            <a:spAutoFit/>
          </a:bodyPr>
          <a:lstStyle/>
          <a:p>
            <a:r>
              <a:rPr lang="en-US" sz="900" dirty="0"/>
              <a:t>http://crypto.interactive-maths.com/frequency-analysis-breaking-the-code.html</a:t>
            </a:r>
          </a:p>
        </p:txBody>
      </p:sp>
    </p:spTree>
    <p:extLst>
      <p:ext uri="{BB962C8B-B14F-4D97-AF65-F5344CB8AC3E}">
        <p14:creationId xmlns:p14="http://schemas.microsoft.com/office/powerpoint/2010/main" val="1193403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Letter frequency</a:t>
            </a:r>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28</a:t>
            </a:fld>
            <a:endParaRPr lang="en"/>
          </a:p>
        </p:txBody>
      </p:sp>
      <p:pic>
        <p:nvPicPr>
          <p:cNvPr id="1028" name="Picture 4"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726" y="1635960"/>
            <a:ext cx="6086475"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776" y="2665746"/>
            <a:ext cx="6067425"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967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tool to generate frequency table</a:t>
            </a:r>
            <a:endParaRPr lang="en-US"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29</a:t>
            </a:fld>
            <a:endParaRPr lang="en"/>
          </a:p>
        </p:txBody>
      </p:sp>
      <p:pic>
        <p:nvPicPr>
          <p:cNvPr id="4" name="Picture 3"/>
          <p:cNvPicPr>
            <a:picLocks noChangeAspect="1"/>
          </p:cNvPicPr>
          <p:nvPr/>
        </p:nvPicPr>
        <p:blipFill>
          <a:blip r:embed="rId2"/>
          <a:stretch>
            <a:fillRect/>
          </a:stretch>
        </p:blipFill>
        <p:spPr>
          <a:xfrm>
            <a:off x="796103" y="1301189"/>
            <a:ext cx="7809633" cy="3060886"/>
          </a:xfrm>
          <a:prstGeom prst="rect">
            <a:avLst/>
          </a:prstGeom>
        </p:spPr>
      </p:pic>
    </p:spTree>
    <p:extLst>
      <p:ext uri="{BB962C8B-B14F-4D97-AF65-F5344CB8AC3E}">
        <p14:creationId xmlns:p14="http://schemas.microsoft.com/office/powerpoint/2010/main" val="761269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802309490"/>
              </p:ext>
            </p:extLst>
          </p:nvPr>
        </p:nvGraphicFramePr>
        <p:xfrm>
          <a:off x="1491575" y="37762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052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30</a:t>
            </a:fld>
            <a:endParaRPr lang="en"/>
          </a:p>
        </p:txBody>
      </p:sp>
      <p:pic>
        <p:nvPicPr>
          <p:cNvPr id="4" name="Picture 3"/>
          <p:cNvPicPr>
            <a:picLocks noChangeAspect="1"/>
          </p:cNvPicPr>
          <p:nvPr/>
        </p:nvPicPr>
        <p:blipFill>
          <a:blip r:embed="rId2"/>
          <a:stretch>
            <a:fillRect/>
          </a:stretch>
        </p:blipFill>
        <p:spPr>
          <a:xfrm>
            <a:off x="1541531" y="350195"/>
            <a:ext cx="6060937" cy="4203160"/>
          </a:xfrm>
          <a:prstGeom prst="rect">
            <a:avLst/>
          </a:prstGeom>
        </p:spPr>
      </p:pic>
    </p:spTree>
    <p:extLst>
      <p:ext uri="{BB962C8B-B14F-4D97-AF65-F5344CB8AC3E}">
        <p14:creationId xmlns:p14="http://schemas.microsoft.com/office/powerpoint/2010/main" val="1325096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solidFill>
                  <a:srgbClr val="C00000"/>
                </a:solidFill>
              </a:rPr>
              <a:t>Ciphertext</a:t>
            </a:r>
            <a:r>
              <a:rPr lang="en-US" dirty="0" smtClean="0">
                <a:solidFill>
                  <a:srgbClr val="FF0000"/>
                </a:solidFill>
              </a:rPr>
              <a:t> </a:t>
            </a:r>
            <a:r>
              <a:rPr lang="en-US" dirty="0" smtClean="0"/>
              <a:t>vs. Standard frequency</a:t>
            </a:r>
            <a:endParaRPr lang="en-US"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31</a:t>
            </a:fld>
            <a:endParaRPr lang="en"/>
          </a:p>
        </p:txBody>
      </p:sp>
      <p:pic>
        <p:nvPicPr>
          <p:cNvPr id="2050" name="Picture 2"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59" y="1445031"/>
            <a:ext cx="4219491" cy="25299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994" y="1445030"/>
            <a:ext cx="4219493" cy="25299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84505" y="4049282"/>
            <a:ext cx="3496470" cy="307777"/>
          </a:xfrm>
          <a:prstGeom prst="rect">
            <a:avLst/>
          </a:prstGeom>
        </p:spPr>
        <p:txBody>
          <a:bodyPr wrap="none">
            <a:spAutoFit/>
          </a:bodyPr>
          <a:lstStyle/>
          <a:p>
            <a:r>
              <a:rPr lang="en-US" dirty="0">
                <a:solidFill>
                  <a:srgbClr val="0070C0"/>
                </a:solidFill>
                <a:latin typeface="Birdseye"/>
              </a:rPr>
              <a:t>The Standard English Letter Frequencies.</a:t>
            </a:r>
            <a:endParaRPr lang="en-US" dirty="0">
              <a:solidFill>
                <a:srgbClr val="0070C0"/>
              </a:solidFill>
            </a:endParaRPr>
          </a:p>
        </p:txBody>
      </p:sp>
      <p:sp>
        <p:nvSpPr>
          <p:cNvPr id="5" name="Rectangle 4"/>
          <p:cNvSpPr/>
          <p:nvPr/>
        </p:nvSpPr>
        <p:spPr>
          <a:xfrm>
            <a:off x="78159" y="4049282"/>
            <a:ext cx="4310795" cy="307777"/>
          </a:xfrm>
          <a:prstGeom prst="rect">
            <a:avLst/>
          </a:prstGeom>
        </p:spPr>
        <p:txBody>
          <a:bodyPr wrap="none">
            <a:spAutoFit/>
          </a:bodyPr>
          <a:lstStyle/>
          <a:p>
            <a:r>
              <a:rPr lang="en-US" dirty="0">
                <a:solidFill>
                  <a:srgbClr val="C00000"/>
                </a:solidFill>
                <a:latin typeface="Birdseye"/>
              </a:rPr>
              <a:t>The letter frequencies of the letters in the </a:t>
            </a:r>
            <a:r>
              <a:rPr lang="en-US" dirty="0" err="1">
                <a:solidFill>
                  <a:srgbClr val="C00000"/>
                </a:solidFill>
                <a:latin typeface="Birdseye"/>
              </a:rPr>
              <a:t>ciphertext</a:t>
            </a:r>
            <a:r>
              <a:rPr lang="en-US" dirty="0">
                <a:solidFill>
                  <a:srgbClr val="C00000"/>
                </a:solidFill>
                <a:latin typeface="Birdseye"/>
              </a:rPr>
              <a:t>.</a:t>
            </a:r>
            <a:endParaRPr lang="en-US" dirty="0">
              <a:solidFill>
                <a:srgbClr val="C00000"/>
              </a:solidFill>
            </a:endParaRPr>
          </a:p>
        </p:txBody>
      </p:sp>
      <p:sp>
        <p:nvSpPr>
          <p:cNvPr id="7" name="Left Brace 6"/>
          <p:cNvSpPr/>
          <p:nvPr/>
        </p:nvSpPr>
        <p:spPr>
          <a:xfrm rot="5400000">
            <a:off x="4090064" y="139121"/>
            <a:ext cx="597779" cy="2611818"/>
          </a:xfrm>
          <a:prstGeom prst="leftBrace">
            <a:avLst/>
          </a:prstGeom>
          <a:ln w="38100">
            <a:solidFill>
              <a:srgbClr val="7030A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0" name="Left Brace 9"/>
          <p:cNvSpPr/>
          <p:nvPr/>
        </p:nvSpPr>
        <p:spPr>
          <a:xfrm rot="5400000">
            <a:off x="5030520" y="-1003831"/>
            <a:ext cx="299778" cy="5346114"/>
          </a:xfrm>
          <a:prstGeom prst="leftBrace">
            <a:avLst/>
          </a:prstGeom>
          <a:ln w="38100">
            <a:solidFill>
              <a:srgbClr val="00B05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684517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“S” with “e” and “O” with “t”</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smtClean="0"/>
              <a:t>GFe </a:t>
            </a:r>
            <a:r>
              <a:rPr lang="en-US" sz="1600"/>
              <a:t>WMY </a:t>
            </a:r>
            <a:r>
              <a:rPr lang="en-US" sz="1600" smtClean="0"/>
              <a:t>tG LGDVe </a:t>
            </a:r>
            <a:r>
              <a:rPr lang="en-US" sz="1600" dirty="0"/>
              <a:t>MF </a:t>
            </a:r>
            <a:r>
              <a:rPr lang="en-US" sz="1600" dirty="0" err="1"/>
              <a:t>eFNKYHteU</a:t>
            </a:r>
            <a:r>
              <a:rPr lang="en-US" sz="1600" dirty="0"/>
              <a:t> </a:t>
            </a:r>
            <a:r>
              <a:rPr lang="en-US" sz="1600" dirty="0" err="1"/>
              <a:t>EeLLMRe</a:t>
            </a:r>
            <a:r>
              <a:rPr lang="en-US" sz="1600" dirty="0"/>
              <a:t>, PC </a:t>
            </a:r>
            <a:r>
              <a:rPr lang="en-US" sz="1600"/>
              <a:t>We </a:t>
            </a:r>
            <a:r>
              <a:rPr lang="en-US" sz="1600" smtClean="0"/>
              <a:t>BFGW </a:t>
            </a:r>
            <a:r>
              <a:rPr lang="en-US" sz="1600" dirty="0" err="1"/>
              <a:t>PtL</a:t>
            </a:r>
            <a:r>
              <a:rPr lang="en-US" sz="1600" dirty="0"/>
              <a:t> </a:t>
            </a:r>
            <a:r>
              <a:rPr lang="en-US" sz="1600" dirty="0" err="1"/>
              <a:t>DMFRQMRe</a:t>
            </a:r>
            <a:r>
              <a:rPr lang="en-US" sz="1600" dirty="0"/>
              <a:t>, </a:t>
            </a:r>
            <a:r>
              <a:rPr lang="en-US" sz="1600"/>
              <a:t>PL </a:t>
            </a:r>
            <a:r>
              <a:rPr lang="en-US" sz="1600" smtClean="0"/>
              <a:t>tG </a:t>
            </a:r>
            <a:r>
              <a:rPr lang="en-US" sz="1600" dirty="0"/>
              <a:t>CPFU M </a:t>
            </a:r>
            <a:r>
              <a:rPr lang="en-US" sz="1600" dirty="0" err="1"/>
              <a:t>UPCCeKeFt</a:t>
            </a:r>
            <a:r>
              <a:rPr lang="en-US" sz="1600" dirty="0"/>
              <a:t> </a:t>
            </a:r>
            <a:r>
              <a:rPr lang="en-US" sz="1600" err="1"/>
              <a:t>HDMPFteXt</a:t>
            </a:r>
            <a:r>
              <a:rPr lang="en-US" sz="1600"/>
              <a:t> </a:t>
            </a:r>
            <a:r>
              <a:rPr lang="en-US" sz="1600" smtClean="0"/>
              <a:t>GC </a:t>
            </a:r>
            <a:r>
              <a:rPr lang="en-US" sz="1600" dirty="0" err="1">
                <a:solidFill>
                  <a:srgbClr val="FF0000"/>
                </a:solidFill>
              </a:rPr>
              <a:t>tIe</a:t>
            </a:r>
            <a:r>
              <a:rPr lang="en-US" sz="1600" dirty="0">
                <a:solidFill>
                  <a:srgbClr val="FF0000"/>
                </a:solidFill>
              </a:rPr>
              <a:t> </a:t>
            </a:r>
            <a:r>
              <a:rPr lang="en-US" sz="1600" dirty="0" err="1"/>
              <a:t>LMEe</a:t>
            </a:r>
            <a:r>
              <a:rPr lang="en-US" sz="1600" dirty="0"/>
              <a:t> </a:t>
            </a:r>
            <a:r>
              <a:rPr lang="en-US" sz="1600" err="1"/>
              <a:t>DMFRQMRe</a:t>
            </a:r>
            <a:r>
              <a:rPr lang="en-US" sz="1600"/>
              <a:t> </a:t>
            </a:r>
            <a:r>
              <a:rPr lang="en-US" sz="1600" smtClean="0"/>
              <a:t>DGFR eFGQRI tG </a:t>
            </a:r>
            <a:r>
              <a:rPr lang="en-US" sz="1600"/>
              <a:t>CPDD </a:t>
            </a:r>
            <a:r>
              <a:rPr lang="en-US" sz="1600" smtClean="0"/>
              <a:t>GFe </a:t>
            </a:r>
            <a:r>
              <a:rPr lang="en-US" sz="1600" err="1"/>
              <a:t>LIeet</a:t>
            </a:r>
            <a:r>
              <a:rPr lang="en-US" sz="1600"/>
              <a:t> </a:t>
            </a:r>
            <a:r>
              <a:rPr lang="en-US" sz="1600" smtClean="0"/>
              <a:t>GK LG, </a:t>
            </a:r>
            <a:r>
              <a:rPr lang="en-US" sz="1600" dirty="0"/>
              <a:t>MFU </a:t>
            </a:r>
            <a:r>
              <a:rPr lang="en-US" sz="1600" dirty="0" err="1"/>
              <a:t>tIeF</a:t>
            </a:r>
            <a:r>
              <a:rPr lang="en-US" sz="1600" dirty="0"/>
              <a:t> </a:t>
            </a:r>
            <a:r>
              <a:rPr lang="en-US" sz="1600"/>
              <a:t>We </a:t>
            </a:r>
            <a:r>
              <a:rPr lang="en-US" sz="1600" smtClean="0"/>
              <a:t>NGQFt </a:t>
            </a:r>
            <a:r>
              <a:rPr lang="en-US" sz="1600" err="1">
                <a:solidFill>
                  <a:srgbClr val="FF0000"/>
                </a:solidFill>
              </a:rPr>
              <a:t>tIe</a:t>
            </a:r>
            <a:r>
              <a:rPr lang="en-US" sz="1600">
                <a:solidFill>
                  <a:srgbClr val="FF0000"/>
                </a:solidFill>
              </a:rPr>
              <a:t> </a:t>
            </a:r>
            <a:r>
              <a:rPr lang="en-US" sz="1600" smtClean="0"/>
              <a:t>GNNQKKeFNeL GC </a:t>
            </a:r>
            <a:r>
              <a:rPr lang="en-US" sz="1600" dirty="0" err="1"/>
              <a:t>eMNI</a:t>
            </a:r>
            <a:r>
              <a:rPr lang="en-US" sz="1600" dirty="0"/>
              <a:t> </a:t>
            </a:r>
            <a:r>
              <a:rPr lang="en-US" sz="1600" dirty="0" err="1"/>
              <a:t>DetteK</a:t>
            </a:r>
            <a:r>
              <a:rPr lang="en-US" sz="1600" dirty="0"/>
              <a:t>. We NMDD </a:t>
            </a:r>
            <a:r>
              <a:rPr lang="en-US" sz="1600" err="1">
                <a:solidFill>
                  <a:srgbClr val="FF0000"/>
                </a:solidFill>
              </a:rPr>
              <a:t>tIe</a:t>
            </a:r>
            <a:r>
              <a:rPr lang="en-US" sz="1600">
                <a:solidFill>
                  <a:srgbClr val="FF0000"/>
                </a:solidFill>
              </a:rPr>
              <a:t> </a:t>
            </a:r>
            <a:r>
              <a:rPr lang="en-US" sz="1600" smtClean="0"/>
              <a:t>EGLt </a:t>
            </a:r>
            <a:r>
              <a:rPr lang="en-US" sz="1600" err="1"/>
              <a:t>CKeJQeFtDY</a:t>
            </a:r>
            <a:r>
              <a:rPr lang="en-US" sz="1600"/>
              <a:t> </a:t>
            </a:r>
            <a:r>
              <a:rPr lang="en-US" sz="1600" smtClean="0"/>
              <a:t>GNNQKKPFR </a:t>
            </a:r>
            <a:r>
              <a:rPr lang="en-US" sz="1600" dirty="0" err="1"/>
              <a:t>DetteK</a:t>
            </a:r>
            <a:r>
              <a:rPr lang="en-US" sz="1600" dirty="0"/>
              <a:t> </a:t>
            </a:r>
            <a:r>
              <a:rPr lang="en-US" sz="1600" dirty="0" err="1">
                <a:solidFill>
                  <a:srgbClr val="FF0000"/>
                </a:solidFill>
              </a:rPr>
              <a:t>tIe</a:t>
            </a:r>
            <a:r>
              <a:rPr lang="en-US" sz="1600" dirty="0">
                <a:solidFill>
                  <a:srgbClr val="FF0000"/>
                </a:solidFill>
              </a:rPr>
              <a:t> </a:t>
            </a:r>
            <a:r>
              <a:rPr lang="en-US" sz="1600" dirty="0"/>
              <a:t>'</a:t>
            </a:r>
            <a:r>
              <a:rPr lang="en-US" sz="1600" dirty="0" err="1"/>
              <a:t>CPKLt</a:t>
            </a:r>
            <a:r>
              <a:rPr lang="en-US" sz="1600" dirty="0"/>
              <a:t>', </a:t>
            </a:r>
            <a:r>
              <a:rPr lang="en-US" sz="1600" dirty="0" err="1"/>
              <a:t>tIe</a:t>
            </a:r>
            <a:r>
              <a:rPr lang="en-US" sz="1600" dirty="0"/>
              <a:t> </a:t>
            </a:r>
            <a:r>
              <a:rPr lang="en-US" sz="1600" err="1"/>
              <a:t>FeXt</a:t>
            </a:r>
            <a:r>
              <a:rPr lang="en-US" sz="1600"/>
              <a:t> </a:t>
            </a:r>
            <a:r>
              <a:rPr lang="en-US" sz="1600" smtClean="0"/>
              <a:t>EGLt GNNQKKPFR </a:t>
            </a:r>
            <a:r>
              <a:rPr lang="en-US" sz="1600" dirty="0" err="1"/>
              <a:t>DetteK</a:t>
            </a:r>
            <a:r>
              <a:rPr lang="en-US" sz="1600" dirty="0"/>
              <a:t> </a:t>
            </a:r>
            <a:r>
              <a:rPr lang="en-US" sz="1600" err="1">
                <a:solidFill>
                  <a:srgbClr val="FF0000"/>
                </a:solidFill>
              </a:rPr>
              <a:t>tIe</a:t>
            </a:r>
            <a:r>
              <a:rPr lang="en-US" sz="1600">
                <a:solidFill>
                  <a:srgbClr val="FF0000"/>
                </a:solidFill>
              </a:rPr>
              <a:t> </a:t>
            </a:r>
            <a:r>
              <a:rPr lang="en-US" sz="1600" smtClean="0"/>
              <a:t>'LeNGFU</a:t>
            </a:r>
            <a:r>
              <a:rPr lang="en-US" sz="1600" dirty="0"/>
              <a:t>' </a:t>
            </a:r>
            <a:r>
              <a:rPr lang="en-US" sz="1600" err="1"/>
              <a:t>tIe</a:t>
            </a:r>
            <a:r>
              <a:rPr lang="en-US" sz="1600"/>
              <a:t> </a:t>
            </a:r>
            <a:r>
              <a:rPr lang="en-US" sz="1600" smtClean="0"/>
              <a:t>CGDDGWPFR EGLt GNNQKKPFR </a:t>
            </a:r>
            <a:r>
              <a:rPr lang="en-US" sz="1600" dirty="0" err="1"/>
              <a:t>DetteK</a:t>
            </a:r>
            <a:r>
              <a:rPr lang="en-US" sz="1600" dirty="0"/>
              <a:t> </a:t>
            </a:r>
            <a:r>
              <a:rPr lang="en-US" sz="1600" dirty="0" err="1"/>
              <a:t>tIe</a:t>
            </a:r>
            <a:r>
              <a:rPr lang="en-US" sz="1600" dirty="0"/>
              <a:t> '</a:t>
            </a:r>
            <a:r>
              <a:rPr lang="en-US" sz="1600" dirty="0" err="1"/>
              <a:t>tIPKU</a:t>
            </a:r>
            <a:r>
              <a:rPr lang="en-US" sz="1600" dirty="0"/>
              <a:t>', </a:t>
            </a:r>
            <a:r>
              <a:rPr lang="en-US" sz="1600"/>
              <a:t>MFU </a:t>
            </a:r>
            <a:r>
              <a:rPr lang="en-US" sz="1600" smtClean="0"/>
              <a:t>LG GF</a:t>
            </a:r>
            <a:r>
              <a:rPr lang="en-US" sz="1600" dirty="0"/>
              <a:t>, </a:t>
            </a:r>
            <a:r>
              <a:rPr lang="en-US" sz="1600" dirty="0" err="1"/>
              <a:t>QFtPD</a:t>
            </a:r>
            <a:r>
              <a:rPr lang="en-US" sz="1600" dirty="0"/>
              <a:t> </a:t>
            </a:r>
            <a:r>
              <a:rPr lang="en-US" sz="1600"/>
              <a:t>We </a:t>
            </a:r>
            <a:r>
              <a:rPr lang="en-US" sz="1600" smtClean="0"/>
              <a:t>MNNGQFt CGK </a:t>
            </a:r>
            <a:r>
              <a:rPr lang="en-US" sz="1600" dirty="0"/>
              <a:t>MDD </a:t>
            </a:r>
            <a:r>
              <a:rPr lang="en-US" sz="1600" dirty="0" err="1"/>
              <a:t>tIe</a:t>
            </a:r>
            <a:r>
              <a:rPr lang="en-US" sz="1600" dirty="0"/>
              <a:t> </a:t>
            </a:r>
            <a:r>
              <a:rPr lang="en-US" sz="1600" dirty="0" err="1"/>
              <a:t>UPCCeKeFt</a:t>
            </a:r>
            <a:r>
              <a:rPr lang="en-US" sz="1600" dirty="0"/>
              <a:t> </a:t>
            </a:r>
            <a:r>
              <a:rPr lang="en-US" sz="1600" dirty="0" err="1"/>
              <a:t>DetteKL</a:t>
            </a:r>
            <a:r>
              <a:rPr lang="en-US" sz="1600" dirty="0"/>
              <a:t> PF </a:t>
            </a:r>
            <a:r>
              <a:rPr lang="en-US" sz="1600" dirty="0" err="1"/>
              <a:t>tIe</a:t>
            </a:r>
            <a:r>
              <a:rPr lang="en-US" sz="1600" dirty="0"/>
              <a:t> </a:t>
            </a:r>
            <a:r>
              <a:rPr lang="en-US" sz="1600" dirty="0" err="1"/>
              <a:t>HDMPFteXt</a:t>
            </a:r>
            <a:r>
              <a:rPr lang="en-US" sz="1600" dirty="0"/>
              <a:t> </a:t>
            </a:r>
            <a:r>
              <a:rPr lang="en-US" sz="1600" dirty="0" err="1"/>
              <a:t>LMEHDe</a:t>
            </a:r>
            <a:r>
              <a:rPr lang="en-US" sz="1600" dirty="0"/>
              <a:t>. </a:t>
            </a:r>
            <a:r>
              <a:rPr lang="en-US" sz="1600" dirty="0" err="1"/>
              <a:t>tIeF</a:t>
            </a:r>
            <a:r>
              <a:rPr lang="en-US" sz="1600" dirty="0"/>
              <a:t> </a:t>
            </a:r>
            <a:r>
              <a:rPr lang="en-US" sz="1600"/>
              <a:t>We </a:t>
            </a:r>
            <a:r>
              <a:rPr lang="en-US" sz="1600" smtClean="0"/>
              <a:t>DGGB </a:t>
            </a:r>
            <a:r>
              <a:rPr lang="en-US" sz="1600" dirty="0"/>
              <a:t>Mt </a:t>
            </a:r>
            <a:r>
              <a:rPr lang="en-US" sz="1600" dirty="0" err="1">
                <a:solidFill>
                  <a:srgbClr val="FF0000"/>
                </a:solidFill>
              </a:rPr>
              <a:t>tIe</a:t>
            </a:r>
            <a:r>
              <a:rPr lang="en-US" sz="1600" dirty="0">
                <a:solidFill>
                  <a:srgbClr val="FF0000"/>
                </a:solidFill>
              </a:rPr>
              <a:t> </a:t>
            </a:r>
            <a:r>
              <a:rPr lang="en-US" sz="1600" dirty="0" err="1"/>
              <a:t>NPHIeK</a:t>
            </a:r>
            <a:r>
              <a:rPr lang="en-US" sz="1600" dirty="0"/>
              <a:t> </a:t>
            </a:r>
            <a:r>
              <a:rPr lang="en-US" sz="1600" dirty="0" err="1"/>
              <a:t>teXt</a:t>
            </a:r>
            <a:r>
              <a:rPr lang="en-US" sz="1600" dirty="0"/>
              <a:t> We </a:t>
            </a:r>
            <a:r>
              <a:rPr lang="en-US" sz="1600" err="1"/>
              <a:t>WMFt</a:t>
            </a:r>
            <a:r>
              <a:rPr lang="en-US" sz="1600"/>
              <a:t> </a:t>
            </a:r>
            <a:r>
              <a:rPr lang="en-US" sz="1600" smtClean="0"/>
              <a:t>tG LGDVe </a:t>
            </a:r>
            <a:r>
              <a:rPr lang="en-US" sz="1600" dirty="0"/>
              <a:t>MFU </a:t>
            </a:r>
            <a:r>
              <a:rPr lang="en-US" sz="1600"/>
              <a:t>We </a:t>
            </a:r>
            <a:r>
              <a:rPr lang="en-US" sz="1600" smtClean="0"/>
              <a:t>MDLG </a:t>
            </a:r>
            <a:r>
              <a:rPr lang="en-US" sz="1600" dirty="0"/>
              <a:t>NDMLLPCY </a:t>
            </a:r>
            <a:r>
              <a:rPr lang="en-US" sz="1600" err="1"/>
              <a:t>PtL</a:t>
            </a:r>
            <a:r>
              <a:rPr lang="en-US" sz="1600"/>
              <a:t> </a:t>
            </a:r>
            <a:r>
              <a:rPr lang="en-US" sz="1600" smtClean="0"/>
              <a:t>LYEAGDL</a:t>
            </a:r>
            <a:r>
              <a:rPr lang="en-US" sz="1600" dirty="0"/>
              <a:t>. We CPFU </a:t>
            </a:r>
            <a:r>
              <a:rPr lang="en-US" sz="1600" err="1">
                <a:solidFill>
                  <a:srgbClr val="FF0000"/>
                </a:solidFill>
              </a:rPr>
              <a:t>tIe</a:t>
            </a:r>
            <a:r>
              <a:rPr lang="en-US" sz="1600">
                <a:solidFill>
                  <a:srgbClr val="FF0000"/>
                </a:solidFill>
              </a:rPr>
              <a:t> </a:t>
            </a:r>
            <a:r>
              <a:rPr lang="en-US" sz="1600" smtClean="0"/>
              <a:t>EGLt GNNQKKPFR LYEAGD </a:t>
            </a:r>
            <a:r>
              <a:rPr lang="en-US" sz="1600" dirty="0"/>
              <a:t>MFU </a:t>
            </a:r>
            <a:r>
              <a:rPr lang="en-US" sz="1600" dirty="0" err="1"/>
              <a:t>NIMFRe</a:t>
            </a:r>
            <a:r>
              <a:rPr lang="en-US" sz="1600" dirty="0"/>
              <a:t> </a:t>
            </a:r>
            <a:r>
              <a:rPr lang="en-US" sz="1600"/>
              <a:t>Pt </a:t>
            </a:r>
            <a:r>
              <a:rPr lang="en-US" sz="1600" smtClean="0"/>
              <a:t>tG </a:t>
            </a:r>
            <a:r>
              <a:rPr lang="en-US" sz="1600" err="1">
                <a:solidFill>
                  <a:srgbClr val="FF0000"/>
                </a:solidFill>
              </a:rPr>
              <a:t>tIe</a:t>
            </a:r>
            <a:r>
              <a:rPr lang="en-US" sz="1600">
                <a:solidFill>
                  <a:srgbClr val="FF0000"/>
                </a:solidFill>
              </a:rPr>
              <a:t> </a:t>
            </a:r>
            <a:r>
              <a:rPr lang="en-US" sz="1600" smtClean="0"/>
              <a:t>CGKE GC </a:t>
            </a:r>
            <a:r>
              <a:rPr lang="en-US" sz="1600" dirty="0" err="1"/>
              <a:t>tIe</a:t>
            </a:r>
            <a:r>
              <a:rPr lang="en-US" sz="1600" dirty="0"/>
              <a:t> '</a:t>
            </a:r>
            <a:r>
              <a:rPr lang="en-US" sz="1600" dirty="0" err="1"/>
              <a:t>CPKLt</a:t>
            </a:r>
            <a:r>
              <a:rPr lang="en-US" sz="1600" dirty="0"/>
              <a:t>' </a:t>
            </a:r>
            <a:r>
              <a:rPr lang="en-US" sz="1600" err="1"/>
              <a:t>DetteK</a:t>
            </a:r>
            <a:r>
              <a:rPr lang="en-US" sz="1600"/>
              <a:t> </a:t>
            </a:r>
            <a:r>
              <a:rPr lang="en-US" sz="1600" smtClean="0"/>
              <a:t>GC </a:t>
            </a:r>
            <a:r>
              <a:rPr lang="en-US" sz="1600" dirty="0" err="1"/>
              <a:t>tIe</a:t>
            </a:r>
            <a:r>
              <a:rPr lang="en-US" sz="1600" dirty="0"/>
              <a:t> </a:t>
            </a:r>
            <a:r>
              <a:rPr lang="en-US" sz="1600" dirty="0" err="1"/>
              <a:t>HDMPFteXt</a:t>
            </a:r>
            <a:r>
              <a:rPr lang="en-US" sz="1600" dirty="0"/>
              <a:t> </a:t>
            </a:r>
            <a:r>
              <a:rPr lang="en-US" sz="1600" dirty="0" err="1"/>
              <a:t>LMEHDe</a:t>
            </a:r>
            <a:r>
              <a:rPr lang="en-US" sz="1600" dirty="0"/>
              <a:t>, </a:t>
            </a:r>
            <a:r>
              <a:rPr lang="en-US" sz="1600" dirty="0" err="1">
                <a:solidFill>
                  <a:srgbClr val="FF0000"/>
                </a:solidFill>
              </a:rPr>
              <a:t>tIe</a:t>
            </a:r>
            <a:r>
              <a:rPr lang="en-US" sz="1600" dirty="0">
                <a:solidFill>
                  <a:srgbClr val="FF0000"/>
                </a:solidFill>
              </a:rPr>
              <a:t> </a:t>
            </a:r>
            <a:r>
              <a:rPr lang="en-US" sz="1600" err="1"/>
              <a:t>FeXt</a:t>
            </a:r>
            <a:r>
              <a:rPr lang="en-US" sz="1600"/>
              <a:t> </a:t>
            </a:r>
            <a:r>
              <a:rPr lang="en-US" sz="1600" smtClean="0"/>
              <a:t>EGLt NGEEGF LYEAGD </a:t>
            </a:r>
            <a:r>
              <a:rPr lang="en-US" sz="1600" dirty="0"/>
              <a:t>PL </a:t>
            </a:r>
            <a:r>
              <a:rPr lang="en-US" sz="1600" err="1"/>
              <a:t>NIMFReU</a:t>
            </a:r>
            <a:r>
              <a:rPr lang="en-US" sz="1600"/>
              <a:t> </a:t>
            </a:r>
            <a:r>
              <a:rPr lang="en-US" sz="1600" smtClean="0"/>
              <a:t>tG </a:t>
            </a:r>
            <a:r>
              <a:rPr lang="en-US" sz="1600" err="1">
                <a:solidFill>
                  <a:srgbClr val="FF0000"/>
                </a:solidFill>
              </a:rPr>
              <a:t>tIe</a:t>
            </a:r>
            <a:r>
              <a:rPr lang="en-US" sz="1600">
                <a:solidFill>
                  <a:srgbClr val="FF0000"/>
                </a:solidFill>
              </a:rPr>
              <a:t> </a:t>
            </a:r>
            <a:r>
              <a:rPr lang="en-US" sz="1600" smtClean="0"/>
              <a:t>CGKE GC </a:t>
            </a:r>
            <a:r>
              <a:rPr lang="en-US" sz="1600" err="1">
                <a:solidFill>
                  <a:srgbClr val="FF0000"/>
                </a:solidFill>
              </a:rPr>
              <a:t>tIe</a:t>
            </a:r>
            <a:r>
              <a:rPr lang="en-US" sz="1600">
                <a:solidFill>
                  <a:srgbClr val="FF0000"/>
                </a:solidFill>
              </a:rPr>
              <a:t> </a:t>
            </a:r>
            <a:r>
              <a:rPr lang="en-US" sz="1600" smtClean="0"/>
              <a:t>'LeNGFU</a:t>
            </a:r>
            <a:r>
              <a:rPr lang="en-US" sz="1600" dirty="0"/>
              <a:t>' </a:t>
            </a:r>
            <a:r>
              <a:rPr lang="en-US" sz="1600" dirty="0" err="1"/>
              <a:t>DetteK</a:t>
            </a:r>
            <a:r>
              <a:rPr lang="en-US" sz="1600" dirty="0"/>
              <a:t>, MFU </a:t>
            </a:r>
            <a:r>
              <a:rPr lang="en-US" sz="1600" err="1"/>
              <a:t>tIe</a:t>
            </a:r>
            <a:r>
              <a:rPr lang="en-US" sz="1600"/>
              <a:t> </a:t>
            </a:r>
            <a:r>
              <a:rPr lang="en-US" sz="1600" smtClean="0"/>
              <a:t>CGDDGWPFR EGLt NGEEGF LYEAGD </a:t>
            </a:r>
            <a:r>
              <a:rPr lang="en-US" sz="1600" dirty="0"/>
              <a:t>PL </a:t>
            </a:r>
            <a:r>
              <a:rPr lang="en-US" sz="1600" err="1"/>
              <a:t>NIMFReU</a:t>
            </a:r>
            <a:r>
              <a:rPr lang="en-US" sz="1600"/>
              <a:t> </a:t>
            </a:r>
            <a:r>
              <a:rPr lang="en-US" sz="1600" smtClean="0"/>
              <a:t>tG </a:t>
            </a:r>
            <a:r>
              <a:rPr lang="en-US" sz="1600" err="1">
                <a:solidFill>
                  <a:srgbClr val="FF0000"/>
                </a:solidFill>
              </a:rPr>
              <a:t>tIe</a:t>
            </a:r>
            <a:r>
              <a:rPr lang="en-US" sz="1600">
                <a:solidFill>
                  <a:srgbClr val="FF0000"/>
                </a:solidFill>
              </a:rPr>
              <a:t> </a:t>
            </a:r>
            <a:r>
              <a:rPr lang="en-US" sz="1600" smtClean="0"/>
              <a:t>CGKE GC </a:t>
            </a:r>
            <a:r>
              <a:rPr lang="en-US" sz="1600" dirty="0" err="1">
                <a:solidFill>
                  <a:srgbClr val="FF0000"/>
                </a:solidFill>
              </a:rPr>
              <a:t>tIe</a:t>
            </a:r>
            <a:r>
              <a:rPr lang="en-US" sz="1600" dirty="0">
                <a:solidFill>
                  <a:srgbClr val="FF0000"/>
                </a:solidFill>
              </a:rPr>
              <a:t> </a:t>
            </a:r>
            <a:r>
              <a:rPr lang="en-US" sz="1600" dirty="0"/>
              <a:t>'</a:t>
            </a:r>
            <a:r>
              <a:rPr lang="en-US" sz="1600" dirty="0" err="1"/>
              <a:t>tIPKU</a:t>
            </a:r>
            <a:r>
              <a:rPr lang="en-US" sz="1600" dirty="0"/>
              <a:t>' </a:t>
            </a:r>
            <a:r>
              <a:rPr lang="en-US" sz="1600" dirty="0" err="1"/>
              <a:t>DetteK</a:t>
            </a:r>
            <a:r>
              <a:rPr lang="en-US" sz="1600" dirty="0"/>
              <a:t>, </a:t>
            </a:r>
            <a:r>
              <a:rPr lang="en-US" sz="1600"/>
              <a:t>MFU </a:t>
            </a:r>
            <a:r>
              <a:rPr lang="en-US" sz="1600" smtClean="0"/>
              <a:t>LG GF</a:t>
            </a:r>
            <a:r>
              <a:rPr lang="en-US" sz="1600" dirty="0"/>
              <a:t>, </a:t>
            </a:r>
            <a:r>
              <a:rPr lang="en-US" sz="1600" dirty="0" err="1"/>
              <a:t>QFtPD</a:t>
            </a:r>
            <a:r>
              <a:rPr lang="en-US" sz="1600" dirty="0"/>
              <a:t> </a:t>
            </a:r>
            <a:r>
              <a:rPr lang="en-US" sz="1600"/>
              <a:t>We </a:t>
            </a:r>
            <a:r>
              <a:rPr lang="en-US" sz="1600" smtClean="0"/>
              <a:t>MNNGQFt CGK </a:t>
            </a:r>
            <a:r>
              <a:rPr lang="en-US" sz="1600"/>
              <a:t>MDD </a:t>
            </a:r>
            <a:r>
              <a:rPr lang="en-US" sz="1600" smtClean="0"/>
              <a:t>LYEAGDL GC </a:t>
            </a:r>
            <a:r>
              <a:rPr lang="en-US" sz="1600" err="1">
                <a:solidFill>
                  <a:srgbClr val="FF0000"/>
                </a:solidFill>
              </a:rPr>
              <a:t>tIe</a:t>
            </a:r>
            <a:r>
              <a:rPr lang="en-US" sz="1600">
                <a:solidFill>
                  <a:srgbClr val="FF0000"/>
                </a:solidFill>
              </a:rPr>
              <a:t> </a:t>
            </a:r>
            <a:r>
              <a:rPr lang="en-US" sz="1600" smtClean="0"/>
              <a:t>NKYHtGRKME </a:t>
            </a:r>
            <a:r>
              <a:rPr lang="en-US" sz="1600" dirty="0"/>
              <a:t>We </a:t>
            </a:r>
            <a:r>
              <a:rPr lang="en-US" sz="1600" err="1"/>
              <a:t>WMFt</a:t>
            </a:r>
            <a:r>
              <a:rPr lang="en-US" sz="1600"/>
              <a:t> </a:t>
            </a:r>
            <a:r>
              <a:rPr lang="en-US" sz="1600" smtClean="0"/>
              <a:t>tG LGDVe</a:t>
            </a:r>
            <a:r>
              <a:rPr lang="en-US" sz="1600" dirty="0"/>
              <a:t>.</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32</a:t>
            </a:fld>
            <a:endParaRPr lang="en"/>
          </a:p>
        </p:txBody>
      </p:sp>
      <p:pic>
        <p:nvPicPr>
          <p:cNvPr id="9" name="Picture 8"/>
          <p:cNvPicPr>
            <a:picLocks noChangeAspect="1"/>
          </p:cNvPicPr>
          <p:nvPr/>
        </p:nvPicPr>
        <p:blipFill>
          <a:blip r:embed="rId2"/>
          <a:stretch>
            <a:fillRect/>
          </a:stretch>
        </p:blipFill>
        <p:spPr>
          <a:xfrm>
            <a:off x="6102485" y="79586"/>
            <a:ext cx="2990342" cy="1416478"/>
          </a:xfrm>
          <a:prstGeom prst="rect">
            <a:avLst/>
          </a:prstGeom>
        </p:spPr>
      </p:pic>
      <p:pic>
        <p:nvPicPr>
          <p:cNvPr id="10" name="Picture 9"/>
          <p:cNvPicPr>
            <a:picLocks noChangeAspect="1"/>
          </p:cNvPicPr>
          <p:nvPr/>
        </p:nvPicPr>
        <p:blipFill>
          <a:blip r:embed="rId3"/>
          <a:stretch>
            <a:fillRect/>
          </a:stretch>
        </p:blipFill>
        <p:spPr>
          <a:xfrm>
            <a:off x="6705940" y="1924658"/>
            <a:ext cx="2438059" cy="1162253"/>
          </a:xfrm>
          <a:prstGeom prst="rect">
            <a:avLst/>
          </a:prstGeom>
        </p:spPr>
      </p:pic>
    </p:spTree>
    <p:extLst>
      <p:ext uri="{BB962C8B-B14F-4D97-AF65-F5344CB8AC3E}">
        <p14:creationId xmlns:p14="http://schemas.microsoft.com/office/powerpoint/2010/main" val="23845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“I” with “h”</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smtClean="0"/>
              <a:t>GFe </a:t>
            </a:r>
            <a:r>
              <a:rPr lang="en-US" sz="1600"/>
              <a:t>WMY </a:t>
            </a:r>
            <a:r>
              <a:rPr lang="en-US" sz="1600" smtClean="0"/>
              <a:t>tG LGDVe </a:t>
            </a:r>
            <a:r>
              <a:rPr lang="en-US" sz="1600" dirty="0"/>
              <a:t>MF </a:t>
            </a:r>
            <a:r>
              <a:rPr lang="en-US" sz="1600" dirty="0" err="1"/>
              <a:t>eFNKYHteU</a:t>
            </a:r>
            <a:r>
              <a:rPr lang="en-US" sz="1600" dirty="0"/>
              <a:t> </a:t>
            </a:r>
            <a:r>
              <a:rPr lang="en-US" sz="1600" dirty="0" err="1"/>
              <a:t>EeLLMRe</a:t>
            </a:r>
            <a:r>
              <a:rPr lang="en-US" sz="1600" dirty="0"/>
              <a:t>, PC </a:t>
            </a:r>
            <a:r>
              <a:rPr lang="en-US" sz="1600"/>
              <a:t>We </a:t>
            </a:r>
            <a:r>
              <a:rPr lang="en-US" sz="1600" smtClean="0"/>
              <a:t>BFGW </a:t>
            </a:r>
            <a:r>
              <a:rPr lang="en-US" sz="1600" dirty="0" err="1"/>
              <a:t>PtL</a:t>
            </a:r>
            <a:r>
              <a:rPr lang="en-US" sz="1600" dirty="0"/>
              <a:t> </a:t>
            </a:r>
            <a:r>
              <a:rPr lang="en-US" sz="1600" dirty="0" err="1"/>
              <a:t>DMFRQMRe</a:t>
            </a:r>
            <a:r>
              <a:rPr lang="en-US" sz="1600" dirty="0"/>
              <a:t>, </a:t>
            </a:r>
            <a:r>
              <a:rPr lang="en-US" sz="1600"/>
              <a:t>PL </a:t>
            </a:r>
            <a:r>
              <a:rPr lang="en-US" sz="1600" smtClean="0"/>
              <a:t>tG </a:t>
            </a:r>
            <a:r>
              <a:rPr lang="en-US" sz="1600" dirty="0"/>
              <a:t>CPFU M </a:t>
            </a:r>
            <a:r>
              <a:rPr lang="en-US" sz="1600" dirty="0" err="1"/>
              <a:t>UPCCeKeFt</a:t>
            </a:r>
            <a:r>
              <a:rPr lang="en-US" sz="1600" dirty="0"/>
              <a:t> </a:t>
            </a:r>
            <a:r>
              <a:rPr lang="en-US" sz="1600" err="1"/>
              <a:t>HDMPFteXt</a:t>
            </a:r>
            <a:r>
              <a:rPr lang="en-US" sz="1600"/>
              <a:t> </a:t>
            </a:r>
            <a:r>
              <a:rPr lang="en-US" sz="1600" smtClean="0"/>
              <a:t>GC </a:t>
            </a:r>
            <a:r>
              <a:rPr lang="en-US" sz="1600" dirty="0" smtClean="0">
                <a:solidFill>
                  <a:srgbClr val="FF0000"/>
                </a:solidFill>
              </a:rPr>
              <a:t>the</a:t>
            </a:r>
            <a:r>
              <a:rPr lang="en-US" sz="1600" dirty="0" smtClean="0"/>
              <a:t> </a:t>
            </a:r>
            <a:r>
              <a:rPr lang="en-US" sz="1600" dirty="0" err="1"/>
              <a:t>LMEe</a:t>
            </a:r>
            <a:r>
              <a:rPr lang="en-US" sz="1600" dirty="0"/>
              <a:t> </a:t>
            </a:r>
            <a:r>
              <a:rPr lang="en-US" sz="1600" err="1"/>
              <a:t>DMFRQMRe</a:t>
            </a:r>
            <a:r>
              <a:rPr lang="en-US" sz="1600"/>
              <a:t> </a:t>
            </a:r>
            <a:r>
              <a:rPr lang="en-US" sz="1600" smtClean="0"/>
              <a:t>DGFR eFGQRh tG </a:t>
            </a:r>
            <a:r>
              <a:rPr lang="en-US" sz="1600"/>
              <a:t>CPDD </a:t>
            </a:r>
            <a:r>
              <a:rPr lang="en-US" sz="1600" smtClean="0"/>
              <a:t>GFe </a:t>
            </a:r>
            <a:r>
              <a:rPr lang="en-US" sz="1600" err="1" smtClean="0"/>
              <a:t>Lheet</a:t>
            </a:r>
            <a:r>
              <a:rPr lang="en-US" sz="1600" smtClean="0"/>
              <a:t> GK LG, </a:t>
            </a:r>
            <a:r>
              <a:rPr lang="en-US" sz="1600" dirty="0"/>
              <a:t>MFU </a:t>
            </a:r>
            <a:r>
              <a:rPr lang="en-US" sz="1600" dirty="0" err="1" smtClean="0"/>
              <a:t>theF</a:t>
            </a:r>
            <a:r>
              <a:rPr lang="en-US" sz="1600" dirty="0" smtClean="0"/>
              <a:t> </a:t>
            </a:r>
            <a:r>
              <a:rPr lang="en-US" sz="1600"/>
              <a:t>We </a:t>
            </a:r>
            <a:r>
              <a:rPr lang="en-US" sz="1600" smtClean="0"/>
              <a:t>NGQFt </a:t>
            </a:r>
            <a:r>
              <a:rPr lang="en-US" sz="1600" smtClean="0">
                <a:solidFill>
                  <a:srgbClr val="FF0000"/>
                </a:solidFill>
              </a:rPr>
              <a:t>the</a:t>
            </a:r>
            <a:r>
              <a:rPr lang="en-US" sz="1600" smtClean="0"/>
              <a:t> GNNQKKeFNeL GC </a:t>
            </a:r>
            <a:r>
              <a:rPr lang="en-US" sz="1600" dirty="0" err="1" smtClean="0"/>
              <a:t>eMNh</a:t>
            </a:r>
            <a:r>
              <a:rPr lang="en-US" sz="1600" dirty="0" smtClean="0"/>
              <a:t> </a:t>
            </a:r>
            <a:r>
              <a:rPr lang="en-US" sz="1600" dirty="0" err="1"/>
              <a:t>DetteK</a:t>
            </a:r>
            <a:r>
              <a:rPr lang="en-US" sz="1600" dirty="0"/>
              <a:t>. We NMDD </a:t>
            </a:r>
            <a:r>
              <a:rPr lang="en-US" sz="1600" smtClean="0">
                <a:solidFill>
                  <a:srgbClr val="FF0000"/>
                </a:solidFill>
              </a:rPr>
              <a:t>the </a:t>
            </a:r>
            <a:r>
              <a:rPr lang="en-US" sz="1600" smtClean="0"/>
              <a:t>EGLt </a:t>
            </a:r>
            <a:r>
              <a:rPr lang="en-US" sz="1600" err="1"/>
              <a:t>CKeJQeFtDY</a:t>
            </a:r>
            <a:r>
              <a:rPr lang="en-US" sz="1600"/>
              <a:t> </a:t>
            </a:r>
            <a:r>
              <a:rPr lang="en-US" sz="1600" smtClean="0"/>
              <a:t>GNNQKKPFR </a:t>
            </a:r>
            <a:r>
              <a:rPr lang="en-US" sz="1600" dirty="0" err="1"/>
              <a:t>DetteK</a:t>
            </a:r>
            <a:r>
              <a:rPr lang="en-US" sz="1600" dirty="0"/>
              <a:t> </a:t>
            </a:r>
            <a:r>
              <a:rPr lang="en-US" sz="1600" dirty="0" smtClean="0"/>
              <a:t>the </a:t>
            </a:r>
            <a:r>
              <a:rPr lang="en-US" sz="1600" dirty="0"/>
              <a:t>'</a:t>
            </a:r>
            <a:r>
              <a:rPr lang="en-US" sz="1600" dirty="0" err="1"/>
              <a:t>CPKLt</a:t>
            </a:r>
            <a:r>
              <a:rPr lang="en-US" sz="1600" dirty="0"/>
              <a:t>', </a:t>
            </a:r>
            <a:r>
              <a:rPr lang="en-US" sz="1600" dirty="0" smtClean="0">
                <a:solidFill>
                  <a:srgbClr val="FF0000"/>
                </a:solidFill>
              </a:rPr>
              <a:t>the</a:t>
            </a:r>
            <a:r>
              <a:rPr lang="en-US" sz="1600" dirty="0" smtClean="0"/>
              <a:t> </a:t>
            </a:r>
            <a:r>
              <a:rPr lang="en-US" sz="1600" err="1"/>
              <a:t>FeXt</a:t>
            </a:r>
            <a:r>
              <a:rPr lang="en-US" sz="1600"/>
              <a:t> </a:t>
            </a:r>
            <a:r>
              <a:rPr lang="en-US" sz="1600" smtClean="0"/>
              <a:t>EGLt GNNQKKPFR </a:t>
            </a:r>
            <a:r>
              <a:rPr lang="en-US" sz="1600" dirty="0" err="1"/>
              <a:t>DetteK</a:t>
            </a:r>
            <a:r>
              <a:rPr lang="en-US" sz="1600" dirty="0"/>
              <a:t> </a:t>
            </a:r>
            <a:r>
              <a:rPr lang="en-US" sz="1600" smtClean="0">
                <a:solidFill>
                  <a:srgbClr val="FF0000"/>
                </a:solidFill>
              </a:rPr>
              <a:t>the </a:t>
            </a:r>
            <a:r>
              <a:rPr lang="en-US" sz="1600" smtClean="0"/>
              <a:t>'LeNGFU</a:t>
            </a:r>
            <a:r>
              <a:rPr lang="en-US" sz="1600" dirty="0"/>
              <a:t>' </a:t>
            </a:r>
            <a:r>
              <a:rPr lang="en-US" sz="1600" smtClean="0">
                <a:solidFill>
                  <a:srgbClr val="FF0000"/>
                </a:solidFill>
              </a:rPr>
              <a:t>the </a:t>
            </a:r>
            <a:r>
              <a:rPr lang="en-US" sz="1600" smtClean="0"/>
              <a:t>CGDDGWPFR EGLt GNNQKKPFR </a:t>
            </a:r>
            <a:r>
              <a:rPr lang="en-US" sz="1600" dirty="0" err="1"/>
              <a:t>DetteK</a:t>
            </a:r>
            <a:r>
              <a:rPr lang="en-US" sz="1600" dirty="0"/>
              <a:t> </a:t>
            </a:r>
            <a:r>
              <a:rPr lang="en-US" sz="1600" dirty="0" smtClean="0"/>
              <a:t>the '</a:t>
            </a:r>
            <a:r>
              <a:rPr lang="en-US" sz="1600" dirty="0" err="1" smtClean="0"/>
              <a:t>thPKU</a:t>
            </a:r>
            <a:r>
              <a:rPr lang="en-US" sz="1600" dirty="0"/>
              <a:t>', </a:t>
            </a:r>
            <a:r>
              <a:rPr lang="en-US" sz="1600"/>
              <a:t>MFU </a:t>
            </a:r>
            <a:r>
              <a:rPr lang="en-US" sz="1600" smtClean="0"/>
              <a:t>LG GF</a:t>
            </a:r>
            <a:r>
              <a:rPr lang="en-US" sz="1600" dirty="0"/>
              <a:t>, </a:t>
            </a:r>
            <a:r>
              <a:rPr lang="en-US" sz="1600" dirty="0" err="1"/>
              <a:t>QFtPD</a:t>
            </a:r>
            <a:r>
              <a:rPr lang="en-US" sz="1600" dirty="0"/>
              <a:t> </a:t>
            </a:r>
            <a:r>
              <a:rPr lang="en-US" sz="1600"/>
              <a:t>We </a:t>
            </a:r>
            <a:r>
              <a:rPr lang="en-US" sz="1600" smtClean="0"/>
              <a:t>MNNGQFt CGK </a:t>
            </a:r>
            <a:r>
              <a:rPr lang="en-US" sz="1600" dirty="0"/>
              <a:t>MDD </a:t>
            </a:r>
            <a:r>
              <a:rPr lang="en-US" sz="1600" dirty="0" smtClean="0">
                <a:solidFill>
                  <a:srgbClr val="FF0000"/>
                </a:solidFill>
              </a:rPr>
              <a:t>the </a:t>
            </a:r>
            <a:r>
              <a:rPr lang="en-US" sz="1600" dirty="0" err="1"/>
              <a:t>UPCCeKeFt</a:t>
            </a:r>
            <a:r>
              <a:rPr lang="en-US" sz="1600" dirty="0"/>
              <a:t> </a:t>
            </a:r>
            <a:r>
              <a:rPr lang="en-US" sz="1600" dirty="0" err="1"/>
              <a:t>DetteKL</a:t>
            </a:r>
            <a:r>
              <a:rPr lang="en-US" sz="1600" dirty="0"/>
              <a:t> PF </a:t>
            </a:r>
            <a:r>
              <a:rPr lang="en-US" sz="1600" dirty="0" smtClean="0">
                <a:solidFill>
                  <a:srgbClr val="FF0000"/>
                </a:solidFill>
              </a:rPr>
              <a:t>the </a:t>
            </a:r>
            <a:r>
              <a:rPr lang="en-US" sz="1600" dirty="0" err="1"/>
              <a:t>HDMPFteXt</a:t>
            </a:r>
            <a:r>
              <a:rPr lang="en-US" sz="1600" dirty="0"/>
              <a:t> </a:t>
            </a:r>
            <a:r>
              <a:rPr lang="en-US" sz="1600" dirty="0" err="1"/>
              <a:t>LMEHDe</a:t>
            </a:r>
            <a:r>
              <a:rPr lang="en-US" sz="1600" dirty="0"/>
              <a:t>. </a:t>
            </a:r>
            <a:r>
              <a:rPr lang="en-US" sz="1600" dirty="0" err="1" smtClean="0"/>
              <a:t>theF</a:t>
            </a:r>
            <a:r>
              <a:rPr lang="en-US" sz="1600" dirty="0" smtClean="0"/>
              <a:t> </a:t>
            </a:r>
            <a:r>
              <a:rPr lang="en-US" sz="1600"/>
              <a:t>We </a:t>
            </a:r>
            <a:r>
              <a:rPr lang="en-US" sz="1600" smtClean="0"/>
              <a:t>DGGB </a:t>
            </a:r>
            <a:r>
              <a:rPr lang="en-US" sz="1600" dirty="0"/>
              <a:t>Mt </a:t>
            </a:r>
            <a:r>
              <a:rPr lang="en-US" sz="1600" dirty="0" smtClean="0">
                <a:solidFill>
                  <a:srgbClr val="FF0000"/>
                </a:solidFill>
              </a:rPr>
              <a:t>the </a:t>
            </a:r>
            <a:r>
              <a:rPr lang="en-US" sz="1600" dirty="0" err="1" smtClean="0"/>
              <a:t>NPHheK</a:t>
            </a:r>
            <a:r>
              <a:rPr lang="en-US" sz="1600" dirty="0" smtClean="0"/>
              <a:t> </a:t>
            </a:r>
            <a:r>
              <a:rPr lang="en-US" sz="1600" dirty="0" err="1"/>
              <a:t>teXt</a:t>
            </a:r>
            <a:r>
              <a:rPr lang="en-US" sz="1600" dirty="0"/>
              <a:t> We </a:t>
            </a:r>
            <a:r>
              <a:rPr lang="en-US" sz="1600" err="1"/>
              <a:t>WMFt</a:t>
            </a:r>
            <a:r>
              <a:rPr lang="en-US" sz="1600"/>
              <a:t> </a:t>
            </a:r>
            <a:r>
              <a:rPr lang="en-US" sz="1600" smtClean="0"/>
              <a:t>tG LGDVe </a:t>
            </a:r>
            <a:r>
              <a:rPr lang="en-US" sz="1600" dirty="0"/>
              <a:t>MFU </a:t>
            </a:r>
            <a:r>
              <a:rPr lang="en-US" sz="1600"/>
              <a:t>We </a:t>
            </a:r>
            <a:r>
              <a:rPr lang="en-US" sz="1600" smtClean="0"/>
              <a:t>MDLG </a:t>
            </a:r>
            <a:r>
              <a:rPr lang="en-US" sz="1600" dirty="0"/>
              <a:t>NDMLLPCY </a:t>
            </a:r>
            <a:r>
              <a:rPr lang="en-US" sz="1600" err="1"/>
              <a:t>PtL</a:t>
            </a:r>
            <a:r>
              <a:rPr lang="en-US" sz="1600"/>
              <a:t> </a:t>
            </a:r>
            <a:r>
              <a:rPr lang="en-US" sz="1600" smtClean="0"/>
              <a:t>LYEAGDL</a:t>
            </a:r>
            <a:r>
              <a:rPr lang="en-US" sz="1600" dirty="0"/>
              <a:t>. We CPFU </a:t>
            </a:r>
            <a:r>
              <a:rPr lang="en-US" sz="1600" smtClean="0">
                <a:solidFill>
                  <a:srgbClr val="FF0000"/>
                </a:solidFill>
              </a:rPr>
              <a:t>the </a:t>
            </a:r>
            <a:r>
              <a:rPr lang="en-US" sz="1600" smtClean="0"/>
              <a:t>EGLt GNNQKKPFR LYEAGD </a:t>
            </a:r>
            <a:r>
              <a:rPr lang="en-US" sz="1600" dirty="0"/>
              <a:t>MFU </a:t>
            </a:r>
            <a:r>
              <a:rPr lang="en-US" sz="1600" dirty="0" err="1" smtClean="0"/>
              <a:t>NhMFRe</a:t>
            </a:r>
            <a:r>
              <a:rPr lang="en-US" sz="1600" dirty="0" smtClean="0"/>
              <a:t> </a:t>
            </a:r>
            <a:r>
              <a:rPr lang="en-US" sz="1600"/>
              <a:t>Pt </a:t>
            </a:r>
            <a:r>
              <a:rPr lang="en-US" sz="1600" smtClean="0"/>
              <a:t>tG the CGKE GC </a:t>
            </a:r>
            <a:r>
              <a:rPr lang="en-US" sz="1600" dirty="0" smtClean="0">
                <a:solidFill>
                  <a:srgbClr val="FF0000"/>
                </a:solidFill>
              </a:rPr>
              <a:t>the</a:t>
            </a:r>
            <a:r>
              <a:rPr lang="en-US" sz="1600" dirty="0" smtClean="0"/>
              <a:t> </a:t>
            </a:r>
            <a:r>
              <a:rPr lang="en-US" sz="1600" dirty="0"/>
              <a:t>'</a:t>
            </a:r>
            <a:r>
              <a:rPr lang="en-US" sz="1600" dirty="0" err="1"/>
              <a:t>CPKLt</a:t>
            </a:r>
            <a:r>
              <a:rPr lang="en-US" sz="1600" dirty="0"/>
              <a:t>' </a:t>
            </a:r>
            <a:r>
              <a:rPr lang="en-US" sz="1600" err="1"/>
              <a:t>DetteK</a:t>
            </a:r>
            <a:r>
              <a:rPr lang="en-US" sz="1600"/>
              <a:t> </a:t>
            </a:r>
            <a:r>
              <a:rPr lang="en-US" sz="1600" smtClean="0"/>
              <a:t>GC </a:t>
            </a:r>
            <a:r>
              <a:rPr lang="en-US" sz="1600" dirty="0" smtClean="0"/>
              <a:t>the </a:t>
            </a:r>
            <a:r>
              <a:rPr lang="en-US" sz="1600" dirty="0" err="1"/>
              <a:t>HDMPFteXt</a:t>
            </a:r>
            <a:r>
              <a:rPr lang="en-US" sz="1600" dirty="0"/>
              <a:t> </a:t>
            </a:r>
            <a:r>
              <a:rPr lang="en-US" sz="1600" dirty="0" err="1"/>
              <a:t>LMEHDe</a:t>
            </a:r>
            <a:r>
              <a:rPr lang="en-US" sz="1600" dirty="0"/>
              <a:t>, </a:t>
            </a:r>
            <a:r>
              <a:rPr lang="en-US" sz="1600" dirty="0" smtClean="0">
                <a:solidFill>
                  <a:srgbClr val="FF0000"/>
                </a:solidFill>
              </a:rPr>
              <a:t>the</a:t>
            </a:r>
            <a:r>
              <a:rPr lang="en-US" sz="1600" dirty="0" smtClean="0"/>
              <a:t> </a:t>
            </a:r>
            <a:r>
              <a:rPr lang="en-US" sz="1600" err="1"/>
              <a:t>FeXt</a:t>
            </a:r>
            <a:r>
              <a:rPr lang="en-US" sz="1600"/>
              <a:t> </a:t>
            </a:r>
            <a:r>
              <a:rPr lang="en-US" sz="1600" smtClean="0"/>
              <a:t>EGLt NGEEGF LYEAGD </a:t>
            </a:r>
            <a:r>
              <a:rPr lang="en-US" sz="1600" dirty="0"/>
              <a:t>PL </a:t>
            </a:r>
            <a:r>
              <a:rPr lang="en-US" sz="1600" err="1" smtClean="0"/>
              <a:t>NhMFReU</a:t>
            </a:r>
            <a:r>
              <a:rPr lang="en-US" sz="1600" smtClean="0"/>
              <a:t> tG </a:t>
            </a:r>
            <a:r>
              <a:rPr lang="en-US" sz="1600" smtClean="0">
                <a:solidFill>
                  <a:srgbClr val="FF0000"/>
                </a:solidFill>
              </a:rPr>
              <a:t>the</a:t>
            </a:r>
            <a:r>
              <a:rPr lang="en-US" sz="1600" smtClean="0"/>
              <a:t> CGKE GC </a:t>
            </a:r>
            <a:r>
              <a:rPr lang="en-US" sz="1600" smtClean="0">
                <a:solidFill>
                  <a:srgbClr val="FF0000"/>
                </a:solidFill>
              </a:rPr>
              <a:t>the</a:t>
            </a:r>
            <a:r>
              <a:rPr lang="en-US" sz="1600" smtClean="0"/>
              <a:t> 'LeNGFU</a:t>
            </a:r>
            <a:r>
              <a:rPr lang="en-US" sz="1600" dirty="0"/>
              <a:t>' </a:t>
            </a:r>
            <a:r>
              <a:rPr lang="en-US" sz="1600" dirty="0" err="1"/>
              <a:t>DetteK</a:t>
            </a:r>
            <a:r>
              <a:rPr lang="en-US" sz="1600" dirty="0"/>
              <a:t>, MFU </a:t>
            </a:r>
            <a:r>
              <a:rPr lang="en-US" sz="1600" smtClean="0"/>
              <a:t>the CGDDGWPFR EGLt NGEEGF LYEAGD </a:t>
            </a:r>
            <a:r>
              <a:rPr lang="en-US" sz="1600" dirty="0"/>
              <a:t>PL </a:t>
            </a:r>
            <a:r>
              <a:rPr lang="en-US" sz="1600" err="1" smtClean="0"/>
              <a:t>NhMFReU</a:t>
            </a:r>
            <a:r>
              <a:rPr lang="en-US" sz="1600" smtClean="0"/>
              <a:t> tG </a:t>
            </a:r>
            <a:r>
              <a:rPr lang="en-US" sz="1600" smtClean="0">
                <a:solidFill>
                  <a:srgbClr val="FF0000"/>
                </a:solidFill>
              </a:rPr>
              <a:t>the</a:t>
            </a:r>
            <a:r>
              <a:rPr lang="en-US" sz="1600" smtClean="0"/>
              <a:t> CGKE GC </a:t>
            </a:r>
            <a:r>
              <a:rPr lang="en-US" sz="1600" dirty="0" smtClean="0">
                <a:solidFill>
                  <a:srgbClr val="FF0000"/>
                </a:solidFill>
              </a:rPr>
              <a:t>the</a:t>
            </a:r>
            <a:r>
              <a:rPr lang="en-US" sz="1600" dirty="0" smtClean="0"/>
              <a:t> '</a:t>
            </a:r>
            <a:r>
              <a:rPr lang="en-US" sz="1600" dirty="0" err="1" smtClean="0"/>
              <a:t>thPKU</a:t>
            </a:r>
            <a:r>
              <a:rPr lang="en-US" sz="1600" dirty="0"/>
              <a:t>' </a:t>
            </a:r>
            <a:r>
              <a:rPr lang="en-US" sz="1600" dirty="0" err="1"/>
              <a:t>DetteK</a:t>
            </a:r>
            <a:r>
              <a:rPr lang="en-US" sz="1600" dirty="0"/>
              <a:t>, </a:t>
            </a:r>
            <a:r>
              <a:rPr lang="en-US" sz="1600"/>
              <a:t>MFU </a:t>
            </a:r>
            <a:r>
              <a:rPr lang="en-US" sz="1600" smtClean="0"/>
              <a:t>LG GF</a:t>
            </a:r>
            <a:r>
              <a:rPr lang="en-US" sz="1600" dirty="0"/>
              <a:t>, </a:t>
            </a:r>
            <a:r>
              <a:rPr lang="en-US" sz="1600" dirty="0" err="1"/>
              <a:t>QFtPD</a:t>
            </a:r>
            <a:r>
              <a:rPr lang="en-US" sz="1600" dirty="0"/>
              <a:t> </a:t>
            </a:r>
            <a:r>
              <a:rPr lang="en-US" sz="1600"/>
              <a:t>We </a:t>
            </a:r>
            <a:r>
              <a:rPr lang="en-US" sz="1600" smtClean="0"/>
              <a:t>MNNGQFt CGK </a:t>
            </a:r>
            <a:r>
              <a:rPr lang="en-US" sz="1600"/>
              <a:t>MDD </a:t>
            </a:r>
            <a:r>
              <a:rPr lang="en-US" sz="1600" smtClean="0"/>
              <a:t>LYEAGDL GC </a:t>
            </a:r>
            <a:r>
              <a:rPr lang="en-US" sz="1600" smtClean="0">
                <a:solidFill>
                  <a:srgbClr val="FF0000"/>
                </a:solidFill>
              </a:rPr>
              <a:t>the</a:t>
            </a:r>
            <a:r>
              <a:rPr lang="en-US" sz="1600" smtClean="0"/>
              <a:t> NKYHtGRKME </a:t>
            </a:r>
            <a:r>
              <a:rPr lang="en-US" sz="1600" dirty="0"/>
              <a:t>We </a:t>
            </a:r>
            <a:r>
              <a:rPr lang="en-US" sz="1600" err="1"/>
              <a:t>WMFt</a:t>
            </a:r>
            <a:r>
              <a:rPr lang="en-US" sz="1600"/>
              <a:t> </a:t>
            </a:r>
            <a:r>
              <a:rPr lang="en-US" sz="1600" smtClean="0"/>
              <a:t>tG LGDVe</a:t>
            </a:r>
            <a:endParaRPr lang="en-US" sz="16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33</a:t>
            </a:fld>
            <a:endParaRPr lang="en"/>
          </a:p>
        </p:txBody>
      </p:sp>
      <p:pic>
        <p:nvPicPr>
          <p:cNvPr id="2" name="Picture 1"/>
          <p:cNvPicPr>
            <a:picLocks noChangeAspect="1"/>
          </p:cNvPicPr>
          <p:nvPr/>
        </p:nvPicPr>
        <p:blipFill>
          <a:blip r:embed="rId2"/>
          <a:stretch>
            <a:fillRect/>
          </a:stretch>
        </p:blipFill>
        <p:spPr>
          <a:xfrm>
            <a:off x="6115455" y="80761"/>
            <a:ext cx="3028545" cy="1425694"/>
          </a:xfrm>
          <a:prstGeom prst="rect">
            <a:avLst/>
          </a:prstGeom>
        </p:spPr>
      </p:pic>
    </p:spTree>
    <p:extLst>
      <p:ext uri="{BB962C8B-B14F-4D97-AF65-F5344CB8AC3E}">
        <p14:creationId xmlns:p14="http://schemas.microsoft.com/office/powerpoint/2010/main" val="2867048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solidFill>
                  <a:srgbClr val="C00000"/>
                </a:solidFill>
              </a:rPr>
              <a:t>Ciphertext</a:t>
            </a:r>
            <a:r>
              <a:rPr lang="en-US" dirty="0" smtClean="0">
                <a:solidFill>
                  <a:srgbClr val="FF0000"/>
                </a:solidFill>
              </a:rPr>
              <a:t> </a:t>
            </a:r>
            <a:r>
              <a:rPr lang="en-US" dirty="0" smtClean="0"/>
              <a:t>vs. Standard </a:t>
            </a:r>
            <a:r>
              <a:rPr lang="en-US" smtClean="0"/>
              <a:t>frequency (G=&gt;{</a:t>
            </a:r>
            <a:r>
              <a:rPr lang="en-US" dirty="0" smtClean="0"/>
              <a:t>A,I,O})</a:t>
            </a:r>
            <a:endParaRPr lang="en-US"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34</a:t>
            </a:fld>
            <a:endParaRPr lang="en"/>
          </a:p>
        </p:txBody>
      </p:sp>
      <p:pic>
        <p:nvPicPr>
          <p:cNvPr id="2050" name="Picture 2"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59" y="1445031"/>
            <a:ext cx="4219491" cy="25299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994" y="1445030"/>
            <a:ext cx="4219493" cy="25299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84505" y="4049282"/>
            <a:ext cx="3496470" cy="307777"/>
          </a:xfrm>
          <a:prstGeom prst="rect">
            <a:avLst/>
          </a:prstGeom>
        </p:spPr>
        <p:txBody>
          <a:bodyPr wrap="none">
            <a:spAutoFit/>
          </a:bodyPr>
          <a:lstStyle/>
          <a:p>
            <a:r>
              <a:rPr lang="en-US" dirty="0">
                <a:solidFill>
                  <a:srgbClr val="0070C0"/>
                </a:solidFill>
                <a:latin typeface="Birdseye"/>
              </a:rPr>
              <a:t>The Standard English Letter Frequencies.</a:t>
            </a:r>
            <a:endParaRPr lang="en-US" dirty="0">
              <a:solidFill>
                <a:srgbClr val="0070C0"/>
              </a:solidFill>
            </a:endParaRPr>
          </a:p>
        </p:txBody>
      </p:sp>
      <p:sp>
        <p:nvSpPr>
          <p:cNvPr id="5" name="Rectangle 4"/>
          <p:cNvSpPr/>
          <p:nvPr/>
        </p:nvSpPr>
        <p:spPr>
          <a:xfrm>
            <a:off x="78159" y="4049282"/>
            <a:ext cx="4310795" cy="307777"/>
          </a:xfrm>
          <a:prstGeom prst="rect">
            <a:avLst/>
          </a:prstGeom>
        </p:spPr>
        <p:txBody>
          <a:bodyPr wrap="none">
            <a:spAutoFit/>
          </a:bodyPr>
          <a:lstStyle/>
          <a:p>
            <a:r>
              <a:rPr lang="en-US" dirty="0">
                <a:solidFill>
                  <a:srgbClr val="C00000"/>
                </a:solidFill>
                <a:latin typeface="Birdseye"/>
              </a:rPr>
              <a:t>The letter frequencies of the letters in the </a:t>
            </a:r>
            <a:r>
              <a:rPr lang="en-US" dirty="0" err="1">
                <a:solidFill>
                  <a:srgbClr val="C00000"/>
                </a:solidFill>
                <a:latin typeface="Birdseye"/>
              </a:rPr>
              <a:t>ciphertext</a:t>
            </a:r>
            <a:r>
              <a:rPr lang="en-US" dirty="0">
                <a:solidFill>
                  <a:srgbClr val="C00000"/>
                </a:solidFill>
                <a:latin typeface="Birdseye"/>
              </a:rPr>
              <a:t>.</a:t>
            </a:r>
            <a:endParaRPr lang="en-US" dirty="0">
              <a:solidFill>
                <a:srgbClr val="C00000"/>
              </a:solidFill>
            </a:endParaRPr>
          </a:p>
        </p:txBody>
      </p:sp>
      <p:sp>
        <p:nvSpPr>
          <p:cNvPr id="7" name="Left Brace 6"/>
          <p:cNvSpPr/>
          <p:nvPr/>
        </p:nvSpPr>
        <p:spPr>
          <a:xfrm rot="5400000">
            <a:off x="4090064" y="139121"/>
            <a:ext cx="597779" cy="2611818"/>
          </a:xfrm>
          <a:prstGeom prst="leftBrace">
            <a:avLst/>
          </a:prstGeom>
          <a:ln w="38100">
            <a:solidFill>
              <a:srgbClr val="7030A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0" name="Left Brace 9"/>
          <p:cNvSpPr/>
          <p:nvPr/>
        </p:nvSpPr>
        <p:spPr>
          <a:xfrm rot="5400000">
            <a:off x="5030520" y="-1003831"/>
            <a:ext cx="299778" cy="5346114"/>
          </a:xfrm>
          <a:prstGeom prst="leftBrace">
            <a:avLst/>
          </a:prstGeom>
          <a:ln w="38100">
            <a:solidFill>
              <a:srgbClr val="00B05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1" name="Left Brace 10"/>
          <p:cNvSpPr/>
          <p:nvPr/>
        </p:nvSpPr>
        <p:spPr>
          <a:xfrm rot="5400000">
            <a:off x="3089942" y="198635"/>
            <a:ext cx="299778" cy="3689349"/>
          </a:xfrm>
          <a:prstGeom prst="leftBrace">
            <a:avLst/>
          </a:prstGeom>
          <a:ln w="38100">
            <a:solidFill>
              <a:srgbClr val="FFC00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 name="Left Brace 11"/>
          <p:cNvSpPr/>
          <p:nvPr/>
        </p:nvSpPr>
        <p:spPr>
          <a:xfrm rot="5400000">
            <a:off x="3668236" y="-387260"/>
            <a:ext cx="299778" cy="4861138"/>
          </a:xfrm>
          <a:prstGeom prst="leftBrace">
            <a:avLst/>
          </a:prstGeom>
          <a:ln w="38100">
            <a:solidFill>
              <a:srgbClr val="FFC00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3" name="Left Brace 12"/>
          <p:cNvSpPr/>
          <p:nvPr/>
        </p:nvSpPr>
        <p:spPr>
          <a:xfrm rot="5400000">
            <a:off x="4101529" y="-812952"/>
            <a:ext cx="299778" cy="5712523"/>
          </a:xfrm>
          <a:prstGeom prst="leftBrace">
            <a:avLst/>
          </a:prstGeom>
          <a:ln w="38100">
            <a:solidFill>
              <a:srgbClr val="FFC00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155641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G=&gt;{A,I,O})?</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err="1" smtClean="0">
                <a:solidFill>
                  <a:srgbClr val="FF0000"/>
                </a:solidFill>
              </a:rPr>
              <a:t>GFe</a:t>
            </a:r>
            <a:r>
              <a:rPr lang="en-US" sz="1600" dirty="0" smtClean="0"/>
              <a:t> </a:t>
            </a:r>
            <a:r>
              <a:rPr lang="en-US" sz="1600" dirty="0"/>
              <a:t>WMY </a:t>
            </a:r>
            <a:r>
              <a:rPr lang="en-US" sz="1600" dirty="0" err="1" smtClean="0"/>
              <a:t>tG</a:t>
            </a:r>
            <a:r>
              <a:rPr lang="en-US" sz="1600" dirty="0" smtClean="0"/>
              <a:t> </a:t>
            </a:r>
            <a:r>
              <a:rPr lang="en-US" sz="1600" dirty="0" err="1" smtClean="0"/>
              <a:t>LGDVe</a:t>
            </a:r>
            <a:r>
              <a:rPr lang="en-US" sz="1600" dirty="0" smtClean="0"/>
              <a:t> </a:t>
            </a:r>
            <a:r>
              <a:rPr lang="en-US" sz="1600" dirty="0"/>
              <a:t>MF </a:t>
            </a:r>
            <a:r>
              <a:rPr lang="en-US" sz="1600" dirty="0" err="1"/>
              <a:t>eFNKYHteU</a:t>
            </a:r>
            <a:r>
              <a:rPr lang="en-US" sz="1600" dirty="0"/>
              <a:t> </a:t>
            </a:r>
            <a:r>
              <a:rPr lang="en-US" sz="1600" dirty="0" err="1"/>
              <a:t>EeLLMRe</a:t>
            </a:r>
            <a:r>
              <a:rPr lang="en-US" sz="1600" dirty="0"/>
              <a:t>, PC We </a:t>
            </a:r>
            <a:r>
              <a:rPr lang="en-US" sz="1600" dirty="0" smtClean="0"/>
              <a:t>BFGW </a:t>
            </a:r>
            <a:r>
              <a:rPr lang="en-US" sz="1600" dirty="0" err="1"/>
              <a:t>PtL</a:t>
            </a:r>
            <a:r>
              <a:rPr lang="en-US" sz="1600" dirty="0"/>
              <a:t> </a:t>
            </a:r>
            <a:r>
              <a:rPr lang="en-US" sz="1600" dirty="0" err="1"/>
              <a:t>DMFRQMRe</a:t>
            </a:r>
            <a:r>
              <a:rPr lang="en-US" sz="1600" dirty="0"/>
              <a:t>, PL </a:t>
            </a:r>
            <a:r>
              <a:rPr lang="en-US" sz="1600" dirty="0" err="1" smtClean="0">
                <a:solidFill>
                  <a:srgbClr val="FF0000"/>
                </a:solidFill>
              </a:rPr>
              <a:t>tG</a:t>
            </a:r>
            <a:r>
              <a:rPr lang="en-US" sz="1600" dirty="0" smtClean="0"/>
              <a:t> </a:t>
            </a:r>
            <a:r>
              <a:rPr lang="en-US" sz="1600" dirty="0"/>
              <a:t>CPFU M </a:t>
            </a:r>
            <a:r>
              <a:rPr lang="en-US" sz="1600" dirty="0" err="1"/>
              <a:t>UPCCeKeFt</a:t>
            </a:r>
            <a:r>
              <a:rPr lang="en-US" sz="1600" dirty="0"/>
              <a:t> </a:t>
            </a:r>
            <a:r>
              <a:rPr lang="en-US" sz="1600" dirty="0" err="1"/>
              <a:t>HDMPFteXt</a:t>
            </a:r>
            <a:r>
              <a:rPr lang="en-US" sz="1600" dirty="0"/>
              <a:t> </a:t>
            </a:r>
            <a:r>
              <a:rPr lang="en-US" sz="1600" dirty="0" smtClean="0"/>
              <a:t>GC </a:t>
            </a:r>
            <a:r>
              <a:rPr lang="en-US" sz="1600" dirty="0"/>
              <a:t>the </a:t>
            </a:r>
            <a:r>
              <a:rPr lang="en-US" sz="1600" dirty="0" err="1"/>
              <a:t>LMEe</a:t>
            </a:r>
            <a:r>
              <a:rPr lang="en-US" sz="1600" dirty="0"/>
              <a:t> </a:t>
            </a:r>
            <a:r>
              <a:rPr lang="en-US" sz="1600" dirty="0" err="1"/>
              <a:t>DMFRQMRe</a:t>
            </a:r>
            <a:r>
              <a:rPr lang="en-US" sz="1600" dirty="0"/>
              <a:t> </a:t>
            </a:r>
            <a:r>
              <a:rPr lang="en-US" sz="1600" dirty="0" smtClean="0"/>
              <a:t>DGFR </a:t>
            </a:r>
            <a:r>
              <a:rPr lang="en-US" sz="1600" dirty="0" err="1" smtClean="0"/>
              <a:t>eFGQRh</a:t>
            </a:r>
            <a:r>
              <a:rPr lang="en-US" sz="1600" dirty="0" smtClean="0"/>
              <a:t> </a:t>
            </a:r>
            <a:r>
              <a:rPr lang="en-US" sz="1600" dirty="0" err="1" smtClean="0">
                <a:solidFill>
                  <a:srgbClr val="FF0000"/>
                </a:solidFill>
              </a:rPr>
              <a:t>tG</a:t>
            </a:r>
            <a:r>
              <a:rPr lang="en-US" sz="1600" dirty="0" smtClean="0"/>
              <a:t> </a:t>
            </a:r>
            <a:r>
              <a:rPr lang="en-US" sz="1600" dirty="0"/>
              <a:t>CPDD </a:t>
            </a:r>
            <a:r>
              <a:rPr lang="en-US" sz="1600" dirty="0" err="1" smtClean="0"/>
              <a:t>GFe</a:t>
            </a:r>
            <a:r>
              <a:rPr lang="en-US" sz="1600" dirty="0" smtClean="0"/>
              <a:t> </a:t>
            </a:r>
            <a:r>
              <a:rPr lang="en-US" sz="1600" dirty="0" err="1"/>
              <a:t>Lheet</a:t>
            </a:r>
            <a:r>
              <a:rPr lang="en-US" sz="1600" dirty="0"/>
              <a:t> </a:t>
            </a:r>
            <a:r>
              <a:rPr lang="en-US" sz="1600" dirty="0" smtClean="0"/>
              <a:t>GK LG, </a:t>
            </a:r>
            <a:r>
              <a:rPr lang="en-US" sz="1600" dirty="0"/>
              <a:t>MFU </a:t>
            </a:r>
            <a:r>
              <a:rPr lang="en-US" sz="1600" dirty="0" err="1"/>
              <a:t>theF</a:t>
            </a:r>
            <a:r>
              <a:rPr lang="en-US" sz="1600" dirty="0"/>
              <a:t> </a:t>
            </a:r>
            <a:r>
              <a:rPr lang="en-US" sz="1600" dirty="0"/>
              <a:t>We </a:t>
            </a:r>
            <a:r>
              <a:rPr lang="en-US" sz="1600" dirty="0" err="1" smtClean="0"/>
              <a:t>NGQFt</a:t>
            </a:r>
            <a:r>
              <a:rPr lang="en-US" sz="1600" dirty="0" smtClean="0"/>
              <a:t> </a:t>
            </a:r>
            <a:r>
              <a:rPr lang="en-US" sz="1600" dirty="0"/>
              <a:t>the </a:t>
            </a:r>
            <a:r>
              <a:rPr lang="en-US" sz="1600" dirty="0" err="1" smtClean="0"/>
              <a:t>GNNQKKeFNeL</a:t>
            </a:r>
            <a:r>
              <a:rPr lang="en-US" sz="1600" dirty="0" smtClean="0"/>
              <a:t> GC </a:t>
            </a:r>
            <a:r>
              <a:rPr lang="en-US" sz="1600" dirty="0" err="1"/>
              <a:t>eMNh</a:t>
            </a:r>
            <a:r>
              <a:rPr lang="en-US" sz="1600" dirty="0"/>
              <a:t> </a:t>
            </a:r>
            <a:r>
              <a:rPr lang="en-US" sz="1600" dirty="0" err="1"/>
              <a:t>DetteK</a:t>
            </a:r>
            <a:r>
              <a:rPr lang="en-US" sz="1600" dirty="0"/>
              <a:t>. </a:t>
            </a:r>
            <a:r>
              <a:rPr lang="en-US" sz="1600" dirty="0"/>
              <a:t>We NMDD </a:t>
            </a:r>
            <a:r>
              <a:rPr lang="en-US" sz="1600" dirty="0"/>
              <a:t>the </a:t>
            </a:r>
            <a:r>
              <a:rPr lang="en-US" sz="1600" dirty="0" err="1" smtClean="0"/>
              <a:t>EGLt</a:t>
            </a:r>
            <a:r>
              <a:rPr lang="en-US" sz="1600" dirty="0" smtClean="0"/>
              <a:t> </a:t>
            </a:r>
            <a:r>
              <a:rPr lang="en-US" sz="1600" dirty="0" err="1"/>
              <a:t>CKeJQeFtDY</a:t>
            </a:r>
            <a:r>
              <a:rPr lang="en-US" sz="1600" dirty="0"/>
              <a:t> </a:t>
            </a:r>
            <a:r>
              <a:rPr lang="en-US" sz="1600" dirty="0" smtClean="0"/>
              <a:t>GNNQKKPFR </a:t>
            </a:r>
            <a:r>
              <a:rPr lang="en-US" sz="1600" dirty="0" err="1"/>
              <a:t>DetteK</a:t>
            </a:r>
            <a:r>
              <a:rPr lang="en-US" sz="1600" dirty="0"/>
              <a:t> </a:t>
            </a:r>
            <a:r>
              <a:rPr lang="en-US" sz="1600" dirty="0"/>
              <a:t>the </a:t>
            </a:r>
            <a:r>
              <a:rPr lang="en-US" sz="1600" dirty="0"/>
              <a:t>'</a:t>
            </a:r>
            <a:r>
              <a:rPr lang="en-US" sz="1600" dirty="0" err="1"/>
              <a:t>CPKLt</a:t>
            </a:r>
            <a:r>
              <a:rPr lang="en-US" sz="1600" dirty="0"/>
              <a:t>', </a:t>
            </a:r>
            <a:r>
              <a:rPr lang="en-US" sz="1600" dirty="0"/>
              <a:t>the </a:t>
            </a:r>
            <a:r>
              <a:rPr lang="en-US" sz="1600" dirty="0" err="1"/>
              <a:t>FeXt</a:t>
            </a:r>
            <a:r>
              <a:rPr lang="en-US" sz="1600" dirty="0"/>
              <a:t> </a:t>
            </a:r>
            <a:r>
              <a:rPr lang="en-US" sz="1600" dirty="0" err="1" smtClean="0"/>
              <a:t>EGLt</a:t>
            </a:r>
            <a:r>
              <a:rPr lang="en-US" sz="1600" dirty="0" smtClean="0"/>
              <a:t> GNNQKKPFR </a:t>
            </a:r>
            <a:r>
              <a:rPr lang="en-US" sz="1600" dirty="0" err="1"/>
              <a:t>DetteK</a:t>
            </a:r>
            <a:r>
              <a:rPr lang="en-US" sz="1600" dirty="0"/>
              <a:t> </a:t>
            </a:r>
            <a:r>
              <a:rPr lang="en-US" sz="1600" dirty="0"/>
              <a:t>the </a:t>
            </a:r>
            <a:r>
              <a:rPr lang="en-US" sz="1600" dirty="0" smtClean="0"/>
              <a:t>'</a:t>
            </a:r>
            <a:r>
              <a:rPr lang="en-US" sz="1600" dirty="0" err="1" smtClean="0"/>
              <a:t>LeNGFU</a:t>
            </a:r>
            <a:r>
              <a:rPr lang="en-US" sz="1600" dirty="0"/>
              <a:t>' </a:t>
            </a:r>
            <a:r>
              <a:rPr lang="en-US" sz="1600" dirty="0"/>
              <a:t>the </a:t>
            </a:r>
            <a:r>
              <a:rPr lang="en-US" sz="1600" dirty="0" smtClean="0"/>
              <a:t>CGDDGWPFR </a:t>
            </a:r>
            <a:r>
              <a:rPr lang="en-US" sz="1600" dirty="0" err="1" smtClean="0"/>
              <a:t>EGLt</a:t>
            </a:r>
            <a:r>
              <a:rPr lang="en-US" sz="1600" dirty="0" smtClean="0"/>
              <a:t> GNNQKKPFR </a:t>
            </a:r>
            <a:r>
              <a:rPr lang="en-US" sz="1600" dirty="0" err="1"/>
              <a:t>DetteK</a:t>
            </a:r>
            <a:r>
              <a:rPr lang="en-US" sz="1600" dirty="0"/>
              <a:t> </a:t>
            </a:r>
            <a:r>
              <a:rPr lang="en-US" sz="1600" dirty="0"/>
              <a:t>the '</a:t>
            </a:r>
            <a:r>
              <a:rPr lang="en-US" sz="1600" dirty="0" err="1"/>
              <a:t>thPKU</a:t>
            </a:r>
            <a:r>
              <a:rPr lang="en-US" sz="1600" dirty="0"/>
              <a:t>', MFU </a:t>
            </a:r>
            <a:r>
              <a:rPr lang="en-US" sz="1600" dirty="0" smtClean="0"/>
              <a:t>LG </a:t>
            </a:r>
            <a:r>
              <a:rPr lang="en-US" sz="1600" dirty="0" smtClean="0">
                <a:solidFill>
                  <a:srgbClr val="FF0000"/>
                </a:solidFill>
              </a:rPr>
              <a:t>GF</a:t>
            </a:r>
            <a:r>
              <a:rPr lang="en-US" sz="1600" dirty="0"/>
              <a:t>, </a:t>
            </a:r>
            <a:r>
              <a:rPr lang="en-US" sz="1600" dirty="0" err="1"/>
              <a:t>QFtPD</a:t>
            </a:r>
            <a:r>
              <a:rPr lang="en-US" sz="1600" dirty="0"/>
              <a:t> We </a:t>
            </a:r>
            <a:r>
              <a:rPr lang="en-US" sz="1600" dirty="0" err="1" smtClean="0"/>
              <a:t>MNNGQFt</a:t>
            </a:r>
            <a:r>
              <a:rPr lang="en-US" sz="1600" dirty="0" smtClean="0"/>
              <a:t> CGK </a:t>
            </a:r>
            <a:r>
              <a:rPr lang="en-US" sz="1600" dirty="0"/>
              <a:t>MDD </a:t>
            </a:r>
            <a:r>
              <a:rPr lang="en-US" sz="1600" dirty="0"/>
              <a:t>the </a:t>
            </a:r>
            <a:r>
              <a:rPr lang="en-US" sz="1600" dirty="0" err="1"/>
              <a:t>UPCCeKeFt</a:t>
            </a:r>
            <a:r>
              <a:rPr lang="en-US" sz="1600" dirty="0"/>
              <a:t> </a:t>
            </a:r>
            <a:r>
              <a:rPr lang="en-US" sz="1600" dirty="0" err="1"/>
              <a:t>DetteKL</a:t>
            </a:r>
            <a:r>
              <a:rPr lang="en-US" sz="1600" dirty="0"/>
              <a:t> PF </a:t>
            </a:r>
            <a:r>
              <a:rPr lang="en-US" sz="1600" dirty="0"/>
              <a:t>the </a:t>
            </a:r>
            <a:r>
              <a:rPr lang="en-US" sz="1600" dirty="0" err="1"/>
              <a:t>HDMPFteXt</a:t>
            </a:r>
            <a:r>
              <a:rPr lang="en-US" sz="1600" dirty="0"/>
              <a:t> </a:t>
            </a:r>
            <a:r>
              <a:rPr lang="en-US" sz="1600" dirty="0" err="1"/>
              <a:t>LMEHDe</a:t>
            </a:r>
            <a:r>
              <a:rPr lang="en-US" sz="1600" dirty="0"/>
              <a:t>. </a:t>
            </a:r>
            <a:r>
              <a:rPr lang="en-US" sz="1600" dirty="0" err="1"/>
              <a:t>theF</a:t>
            </a:r>
            <a:r>
              <a:rPr lang="en-US" sz="1600" dirty="0"/>
              <a:t> </a:t>
            </a:r>
            <a:r>
              <a:rPr lang="en-US" sz="1600" dirty="0"/>
              <a:t>We </a:t>
            </a:r>
            <a:r>
              <a:rPr lang="en-US" sz="1600" dirty="0" smtClean="0"/>
              <a:t>DGGB </a:t>
            </a:r>
            <a:r>
              <a:rPr lang="en-US" sz="1600" dirty="0"/>
              <a:t>Mt </a:t>
            </a:r>
            <a:r>
              <a:rPr lang="en-US" sz="1600" dirty="0"/>
              <a:t>the </a:t>
            </a:r>
            <a:r>
              <a:rPr lang="en-US" sz="1600" dirty="0" err="1"/>
              <a:t>NPHheK</a:t>
            </a:r>
            <a:r>
              <a:rPr lang="en-US" sz="1600" dirty="0"/>
              <a:t> </a:t>
            </a:r>
            <a:r>
              <a:rPr lang="en-US" sz="1600" dirty="0" err="1"/>
              <a:t>teXt</a:t>
            </a:r>
            <a:r>
              <a:rPr lang="en-US" sz="1600" dirty="0"/>
              <a:t> We </a:t>
            </a:r>
            <a:r>
              <a:rPr lang="en-US" sz="1600" dirty="0" err="1"/>
              <a:t>WMFt</a:t>
            </a:r>
            <a:r>
              <a:rPr lang="en-US" sz="1600" dirty="0"/>
              <a:t> </a:t>
            </a:r>
            <a:r>
              <a:rPr lang="en-US" sz="1600" dirty="0" err="1" smtClean="0">
                <a:solidFill>
                  <a:srgbClr val="FF0000"/>
                </a:solidFill>
              </a:rPr>
              <a:t>tG</a:t>
            </a:r>
            <a:r>
              <a:rPr lang="en-US" sz="1600" dirty="0" smtClean="0"/>
              <a:t> </a:t>
            </a:r>
            <a:r>
              <a:rPr lang="en-US" sz="1600" dirty="0" err="1" smtClean="0"/>
              <a:t>LGDVe</a:t>
            </a:r>
            <a:r>
              <a:rPr lang="en-US" sz="1600" dirty="0" smtClean="0"/>
              <a:t> </a:t>
            </a:r>
            <a:r>
              <a:rPr lang="en-US" sz="1600" dirty="0"/>
              <a:t>MFU We </a:t>
            </a:r>
            <a:r>
              <a:rPr lang="en-US" sz="1600" dirty="0" smtClean="0"/>
              <a:t>MDLG </a:t>
            </a:r>
            <a:r>
              <a:rPr lang="en-US" sz="1600" dirty="0"/>
              <a:t>NDMLLPCY </a:t>
            </a:r>
            <a:r>
              <a:rPr lang="en-US" sz="1600" dirty="0" err="1"/>
              <a:t>PtL</a:t>
            </a:r>
            <a:r>
              <a:rPr lang="en-US" sz="1600" dirty="0"/>
              <a:t> </a:t>
            </a:r>
            <a:r>
              <a:rPr lang="en-US" sz="1600" dirty="0" smtClean="0"/>
              <a:t>LYEAGDL</a:t>
            </a:r>
            <a:r>
              <a:rPr lang="en-US" sz="1600" dirty="0"/>
              <a:t>. We CPFU </a:t>
            </a:r>
            <a:r>
              <a:rPr lang="en-US" sz="1600" dirty="0"/>
              <a:t>the </a:t>
            </a:r>
            <a:r>
              <a:rPr lang="en-US" sz="1600" dirty="0" err="1" smtClean="0"/>
              <a:t>EGLt</a:t>
            </a:r>
            <a:r>
              <a:rPr lang="en-US" sz="1600" dirty="0" smtClean="0"/>
              <a:t> GNNQKKPFR LYEAGD </a:t>
            </a:r>
            <a:r>
              <a:rPr lang="en-US" sz="1600" dirty="0"/>
              <a:t>MFU </a:t>
            </a:r>
            <a:r>
              <a:rPr lang="en-US" sz="1600" dirty="0" err="1"/>
              <a:t>NhMFRe</a:t>
            </a:r>
            <a:r>
              <a:rPr lang="en-US" sz="1600" dirty="0"/>
              <a:t> </a:t>
            </a:r>
            <a:r>
              <a:rPr lang="en-US" sz="1600" dirty="0"/>
              <a:t>Pt </a:t>
            </a:r>
            <a:r>
              <a:rPr lang="en-US" sz="1600" dirty="0" err="1" smtClean="0">
                <a:solidFill>
                  <a:srgbClr val="FF0000"/>
                </a:solidFill>
              </a:rPr>
              <a:t>tG</a:t>
            </a:r>
            <a:r>
              <a:rPr lang="en-US" sz="1600" dirty="0" smtClean="0"/>
              <a:t> </a:t>
            </a:r>
            <a:r>
              <a:rPr lang="en-US" sz="1600" dirty="0"/>
              <a:t>the </a:t>
            </a:r>
            <a:r>
              <a:rPr lang="en-US" sz="1600" dirty="0" smtClean="0"/>
              <a:t>CGKE GC </a:t>
            </a:r>
            <a:r>
              <a:rPr lang="en-US" sz="1600" dirty="0"/>
              <a:t>the </a:t>
            </a:r>
            <a:r>
              <a:rPr lang="en-US" sz="1600" dirty="0"/>
              <a:t>'</a:t>
            </a:r>
            <a:r>
              <a:rPr lang="en-US" sz="1600" dirty="0" err="1"/>
              <a:t>CPKLt</a:t>
            </a:r>
            <a:r>
              <a:rPr lang="en-US" sz="1600" dirty="0"/>
              <a:t>' </a:t>
            </a:r>
            <a:r>
              <a:rPr lang="en-US" sz="1600" dirty="0" err="1"/>
              <a:t>DetteK</a:t>
            </a:r>
            <a:r>
              <a:rPr lang="en-US" sz="1600" dirty="0"/>
              <a:t> </a:t>
            </a:r>
            <a:r>
              <a:rPr lang="en-US" sz="1600" dirty="0" smtClean="0"/>
              <a:t>GC </a:t>
            </a:r>
            <a:r>
              <a:rPr lang="en-US" sz="1600" dirty="0"/>
              <a:t>the </a:t>
            </a:r>
            <a:r>
              <a:rPr lang="en-US" sz="1600" dirty="0" err="1"/>
              <a:t>HDMPFteXt</a:t>
            </a:r>
            <a:r>
              <a:rPr lang="en-US" sz="1600" dirty="0"/>
              <a:t> </a:t>
            </a:r>
            <a:r>
              <a:rPr lang="en-US" sz="1600" dirty="0" err="1"/>
              <a:t>LMEHDe</a:t>
            </a:r>
            <a:r>
              <a:rPr lang="en-US" sz="1600" dirty="0"/>
              <a:t>, </a:t>
            </a:r>
            <a:r>
              <a:rPr lang="en-US" sz="1600" dirty="0"/>
              <a:t>the </a:t>
            </a:r>
            <a:r>
              <a:rPr lang="en-US" sz="1600" dirty="0" err="1"/>
              <a:t>FeXt</a:t>
            </a:r>
            <a:r>
              <a:rPr lang="en-US" sz="1600" dirty="0"/>
              <a:t> </a:t>
            </a:r>
            <a:r>
              <a:rPr lang="en-US" sz="1600" dirty="0" err="1" smtClean="0"/>
              <a:t>EGLt</a:t>
            </a:r>
            <a:r>
              <a:rPr lang="en-US" sz="1600" dirty="0" smtClean="0"/>
              <a:t> NGEEGF LYEAGD </a:t>
            </a:r>
            <a:r>
              <a:rPr lang="en-US" sz="1600" dirty="0"/>
              <a:t>PL </a:t>
            </a:r>
            <a:r>
              <a:rPr lang="en-US" sz="1600" dirty="0" err="1"/>
              <a:t>NhMFReU</a:t>
            </a:r>
            <a:r>
              <a:rPr lang="en-US" sz="1600" dirty="0"/>
              <a:t> </a:t>
            </a:r>
            <a:r>
              <a:rPr lang="en-US" sz="1600" dirty="0" err="1" smtClean="0"/>
              <a:t>tG</a:t>
            </a:r>
            <a:r>
              <a:rPr lang="en-US" sz="1600" dirty="0" smtClean="0"/>
              <a:t> </a:t>
            </a:r>
            <a:r>
              <a:rPr lang="en-US" sz="1600" dirty="0"/>
              <a:t>the </a:t>
            </a:r>
            <a:r>
              <a:rPr lang="en-US" sz="1600" dirty="0" smtClean="0"/>
              <a:t>CGKE GC </a:t>
            </a:r>
            <a:r>
              <a:rPr lang="en-US" sz="1600" dirty="0"/>
              <a:t>the </a:t>
            </a:r>
            <a:r>
              <a:rPr lang="en-US" sz="1600" dirty="0" smtClean="0"/>
              <a:t>'</a:t>
            </a:r>
            <a:r>
              <a:rPr lang="en-US" sz="1600" dirty="0" err="1" smtClean="0"/>
              <a:t>LeNGFU</a:t>
            </a:r>
            <a:r>
              <a:rPr lang="en-US" sz="1600" dirty="0"/>
              <a:t>' </a:t>
            </a:r>
            <a:r>
              <a:rPr lang="en-US" sz="1600" dirty="0" err="1"/>
              <a:t>DetteK</a:t>
            </a:r>
            <a:r>
              <a:rPr lang="en-US" sz="1600" dirty="0"/>
              <a:t>, MFU </a:t>
            </a:r>
            <a:r>
              <a:rPr lang="en-US" sz="1600" dirty="0"/>
              <a:t>the </a:t>
            </a:r>
            <a:r>
              <a:rPr lang="en-US" sz="1600" dirty="0" smtClean="0"/>
              <a:t>CGDDGWPFR </a:t>
            </a:r>
            <a:r>
              <a:rPr lang="en-US" sz="1600" dirty="0" err="1" smtClean="0"/>
              <a:t>EGLt</a:t>
            </a:r>
            <a:r>
              <a:rPr lang="en-US" sz="1600" dirty="0" smtClean="0"/>
              <a:t> NGEEGF LYEAGD </a:t>
            </a:r>
            <a:r>
              <a:rPr lang="en-US" sz="1600" dirty="0"/>
              <a:t>PL </a:t>
            </a:r>
            <a:r>
              <a:rPr lang="en-US" sz="1600" dirty="0" err="1"/>
              <a:t>NhMFReU</a:t>
            </a:r>
            <a:r>
              <a:rPr lang="en-US" sz="1600" dirty="0"/>
              <a:t> </a:t>
            </a:r>
            <a:r>
              <a:rPr lang="en-US" sz="1600" dirty="0" err="1" smtClean="0"/>
              <a:t>tG</a:t>
            </a:r>
            <a:r>
              <a:rPr lang="en-US" sz="1600" dirty="0" smtClean="0"/>
              <a:t> </a:t>
            </a:r>
            <a:r>
              <a:rPr lang="en-US" sz="1600" dirty="0"/>
              <a:t>the </a:t>
            </a:r>
            <a:r>
              <a:rPr lang="en-US" sz="1600" dirty="0" smtClean="0"/>
              <a:t>CGKE GC </a:t>
            </a:r>
            <a:r>
              <a:rPr lang="en-US" sz="1600" dirty="0"/>
              <a:t>the '</a:t>
            </a:r>
            <a:r>
              <a:rPr lang="en-US" sz="1600" dirty="0" err="1"/>
              <a:t>thPKU</a:t>
            </a:r>
            <a:r>
              <a:rPr lang="en-US" sz="1600" dirty="0"/>
              <a:t>' </a:t>
            </a:r>
            <a:r>
              <a:rPr lang="en-US" sz="1600" dirty="0" err="1"/>
              <a:t>DetteK</a:t>
            </a:r>
            <a:r>
              <a:rPr lang="en-US" sz="1600" dirty="0"/>
              <a:t>, MFU </a:t>
            </a:r>
            <a:r>
              <a:rPr lang="en-US" sz="1600" dirty="0" smtClean="0"/>
              <a:t>LG GF</a:t>
            </a:r>
            <a:r>
              <a:rPr lang="en-US" sz="1600" dirty="0"/>
              <a:t>, </a:t>
            </a:r>
            <a:r>
              <a:rPr lang="en-US" sz="1600" dirty="0" err="1"/>
              <a:t>QFtPD</a:t>
            </a:r>
            <a:r>
              <a:rPr lang="en-US" sz="1600" dirty="0"/>
              <a:t> We </a:t>
            </a:r>
            <a:r>
              <a:rPr lang="en-US" sz="1600" dirty="0" err="1" smtClean="0"/>
              <a:t>MNNGQFt</a:t>
            </a:r>
            <a:r>
              <a:rPr lang="en-US" sz="1600" dirty="0" smtClean="0"/>
              <a:t> CGK </a:t>
            </a:r>
            <a:r>
              <a:rPr lang="en-US" sz="1600" dirty="0"/>
              <a:t>MDD </a:t>
            </a:r>
            <a:r>
              <a:rPr lang="en-US" sz="1600" dirty="0" smtClean="0"/>
              <a:t>LYEAGDL GC </a:t>
            </a:r>
            <a:r>
              <a:rPr lang="en-US" sz="1600" dirty="0"/>
              <a:t>the </a:t>
            </a:r>
            <a:r>
              <a:rPr lang="en-US" sz="1600" dirty="0" err="1" smtClean="0"/>
              <a:t>NKYHtGRKME</a:t>
            </a:r>
            <a:r>
              <a:rPr lang="en-US" sz="1600" dirty="0" smtClean="0"/>
              <a:t> </a:t>
            </a:r>
            <a:r>
              <a:rPr lang="en-US" sz="1600" dirty="0"/>
              <a:t>We </a:t>
            </a:r>
            <a:r>
              <a:rPr lang="en-US" sz="1600" dirty="0" err="1"/>
              <a:t>WMFt</a:t>
            </a:r>
            <a:r>
              <a:rPr lang="en-US" sz="1600" dirty="0"/>
              <a:t> </a:t>
            </a:r>
            <a:r>
              <a:rPr lang="en-US" sz="1600" dirty="0" err="1" smtClean="0">
                <a:solidFill>
                  <a:srgbClr val="FF0000"/>
                </a:solidFill>
              </a:rPr>
              <a:t>tG</a:t>
            </a:r>
            <a:r>
              <a:rPr lang="en-US" sz="1600" dirty="0" smtClean="0"/>
              <a:t> </a:t>
            </a:r>
            <a:r>
              <a:rPr lang="en-US" sz="1600" dirty="0" err="1" smtClean="0"/>
              <a:t>LGDVe</a:t>
            </a:r>
            <a:endParaRPr lang="en-US" sz="16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35</a:t>
            </a:fld>
            <a:endParaRPr lang="en"/>
          </a:p>
        </p:txBody>
      </p:sp>
      <p:sp>
        <p:nvSpPr>
          <p:cNvPr id="6" name="TextBox 5"/>
          <p:cNvSpPr txBox="1"/>
          <p:nvPr/>
        </p:nvSpPr>
        <p:spPr>
          <a:xfrm>
            <a:off x="7315028" y="1459149"/>
            <a:ext cx="766557" cy="307777"/>
          </a:xfrm>
          <a:prstGeom prst="rect">
            <a:avLst/>
          </a:prstGeom>
          <a:noFill/>
        </p:spPr>
        <p:txBody>
          <a:bodyPr wrap="none" rtlCol="0">
            <a:spAutoFit/>
          </a:bodyPr>
          <a:lstStyle/>
          <a:p>
            <a:r>
              <a:rPr lang="en-US" dirty="0" err="1" smtClean="0">
                <a:solidFill>
                  <a:srgbClr val="FF0000"/>
                </a:solidFill>
              </a:rPr>
              <a:t>tG</a:t>
            </a:r>
            <a:r>
              <a:rPr lang="en-US" dirty="0" smtClean="0"/>
              <a:t>=</a:t>
            </a:r>
            <a:r>
              <a:rPr lang="en-US" dirty="0" err="1" smtClean="0"/>
              <a:t>tO</a:t>
            </a:r>
            <a:r>
              <a:rPr lang="en-US" dirty="0" smtClean="0"/>
              <a:t>?</a:t>
            </a:r>
            <a:endParaRPr lang="en-US" dirty="0"/>
          </a:p>
        </p:txBody>
      </p:sp>
    </p:spTree>
    <p:extLst>
      <p:ext uri="{BB962C8B-B14F-4D97-AF65-F5344CB8AC3E}">
        <p14:creationId xmlns:p14="http://schemas.microsoft.com/office/powerpoint/2010/main" val="2069333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“G” with “o”</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err="1">
                <a:solidFill>
                  <a:srgbClr val="FF0000"/>
                </a:solidFill>
              </a:rPr>
              <a:t>oFe</a:t>
            </a:r>
            <a:r>
              <a:rPr lang="en-US" sz="1600" dirty="0">
                <a:solidFill>
                  <a:srgbClr val="FF0000"/>
                </a:solidFill>
              </a:rPr>
              <a:t> </a:t>
            </a:r>
            <a:r>
              <a:rPr lang="en-US" sz="1600" dirty="0"/>
              <a:t>WMY </a:t>
            </a:r>
            <a:r>
              <a:rPr lang="en-US" sz="1600" dirty="0" smtClean="0"/>
              <a:t>to </a:t>
            </a:r>
            <a:r>
              <a:rPr lang="en-US" sz="1600" dirty="0" err="1" smtClean="0"/>
              <a:t>LoDVe</a:t>
            </a:r>
            <a:r>
              <a:rPr lang="en-US" sz="1600" dirty="0" smtClean="0"/>
              <a:t> </a:t>
            </a:r>
            <a:r>
              <a:rPr lang="en-US" sz="1600" dirty="0"/>
              <a:t>MF </a:t>
            </a:r>
            <a:r>
              <a:rPr lang="en-US" sz="1600" dirty="0" err="1"/>
              <a:t>eFNKYHteU</a:t>
            </a:r>
            <a:r>
              <a:rPr lang="en-US" sz="1600" dirty="0"/>
              <a:t> </a:t>
            </a:r>
            <a:r>
              <a:rPr lang="en-US" sz="1600" dirty="0" err="1"/>
              <a:t>EeLLMRe</a:t>
            </a:r>
            <a:r>
              <a:rPr lang="en-US" sz="1600" dirty="0"/>
              <a:t>, PC We </a:t>
            </a:r>
            <a:r>
              <a:rPr lang="en-US" sz="1600" dirty="0" err="1"/>
              <a:t>BFoW</a:t>
            </a:r>
            <a:r>
              <a:rPr lang="en-US" sz="1600" dirty="0"/>
              <a:t> </a:t>
            </a:r>
            <a:r>
              <a:rPr lang="en-US" sz="1600" dirty="0" err="1"/>
              <a:t>PtL</a:t>
            </a:r>
            <a:r>
              <a:rPr lang="en-US" sz="1600" dirty="0"/>
              <a:t> </a:t>
            </a:r>
            <a:r>
              <a:rPr lang="en-US" sz="1600" dirty="0" err="1"/>
              <a:t>DMFRQMRe</a:t>
            </a:r>
            <a:r>
              <a:rPr lang="en-US" sz="1600" dirty="0"/>
              <a:t>, PL </a:t>
            </a:r>
            <a:r>
              <a:rPr lang="en-US" sz="1600" dirty="0"/>
              <a:t>to </a:t>
            </a:r>
            <a:r>
              <a:rPr lang="en-US" sz="1600" dirty="0"/>
              <a:t>CPFU M </a:t>
            </a:r>
            <a:r>
              <a:rPr lang="en-US" sz="1600" dirty="0" err="1"/>
              <a:t>UPCCeKeFt</a:t>
            </a:r>
            <a:r>
              <a:rPr lang="en-US" sz="1600" dirty="0"/>
              <a:t> </a:t>
            </a:r>
            <a:r>
              <a:rPr lang="en-US" sz="1600" dirty="0" err="1"/>
              <a:t>HDMPFteXt</a:t>
            </a:r>
            <a:r>
              <a:rPr lang="en-US" sz="1600" dirty="0"/>
              <a:t> </a:t>
            </a:r>
            <a:r>
              <a:rPr lang="en-US" sz="1600" dirty="0" err="1"/>
              <a:t>oC</a:t>
            </a:r>
            <a:r>
              <a:rPr lang="en-US" sz="1600" dirty="0"/>
              <a:t> </a:t>
            </a:r>
            <a:r>
              <a:rPr lang="en-US" sz="1600" dirty="0"/>
              <a:t>the </a:t>
            </a:r>
            <a:r>
              <a:rPr lang="en-US" sz="1600" dirty="0" err="1"/>
              <a:t>LMEe</a:t>
            </a:r>
            <a:r>
              <a:rPr lang="en-US" sz="1600" dirty="0"/>
              <a:t> </a:t>
            </a:r>
            <a:r>
              <a:rPr lang="en-US" sz="1600" dirty="0" err="1"/>
              <a:t>DMFRQMRe</a:t>
            </a:r>
            <a:r>
              <a:rPr lang="en-US" sz="1600" dirty="0"/>
              <a:t> </a:t>
            </a:r>
            <a:r>
              <a:rPr lang="en-US" sz="1600" dirty="0" err="1"/>
              <a:t>DoFR</a:t>
            </a:r>
            <a:r>
              <a:rPr lang="en-US" sz="1600" dirty="0"/>
              <a:t> </a:t>
            </a:r>
            <a:r>
              <a:rPr lang="en-US" sz="1600" dirty="0" err="1"/>
              <a:t>eFoQRh</a:t>
            </a:r>
            <a:r>
              <a:rPr lang="en-US" sz="1600" dirty="0"/>
              <a:t> to </a:t>
            </a:r>
            <a:r>
              <a:rPr lang="en-US" sz="1600" dirty="0"/>
              <a:t>CPDD </a:t>
            </a:r>
            <a:r>
              <a:rPr lang="en-US" sz="1600" dirty="0" err="1"/>
              <a:t>oFe</a:t>
            </a:r>
            <a:r>
              <a:rPr lang="en-US" sz="1600" dirty="0"/>
              <a:t> </a:t>
            </a:r>
            <a:r>
              <a:rPr lang="en-US" sz="1600" dirty="0" err="1"/>
              <a:t>Lheet</a:t>
            </a:r>
            <a:r>
              <a:rPr lang="en-US" sz="1600" dirty="0"/>
              <a:t> </a:t>
            </a:r>
            <a:r>
              <a:rPr lang="en-US" sz="1600" dirty="0" err="1"/>
              <a:t>oK</a:t>
            </a:r>
            <a:r>
              <a:rPr lang="en-US" sz="1600" dirty="0"/>
              <a:t> Lo, </a:t>
            </a:r>
            <a:r>
              <a:rPr lang="en-US" sz="1600" dirty="0"/>
              <a:t>MFU </a:t>
            </a:r>
            <a:r>
              <a:rPr lang="en-US" sz="1600" dirty="0" err="1">
                <a:solidFill>
                  <a:srgbClr val="FF0000"/>
                </a:solidFill>
              </a:rPr>
              <a:t>theF</a:t>
            </a:r>
            <a:r>
              <a:rPr lang="en-US" sz="1600" dirty="0"/>
              <a:t> We </a:t>
            </a:r>
            <a:r>
              <a:rPr lang="en-US" sz="1600" dirty="0" err="1"/>
              <a:t>NoQFt</a:t>
            </a:r>
            <a:r>
              <a:rPr lang="en-US" sz="1600" dirty="0"/>
              <a:t> </a:t>
            </a:r>
            <a:r>
              <a:rPr lang="en-US" sz="1600" dirty="0"/>
              <a:t>the </a:t>
            </a:r>
            <a:r>
              <a:rPr lang="en-US" sz="1600" dirty="0" err="1"/>
              <a:t>oNNQKKeFNeL</a:t>
            </a:r>
            <a:r>
              <a:rPr lang="en-US" sz="1600" dirty="0"/>
              <a:t> </a:t>
            </a:r>
            <a:r>
              <a:rPr lang="en-US" sz="1600" dirty="0" err="1"/>
              <a:t>oC</a:t>
            </a:r>
            <a:r>
              <a:rPr lang="en-US" sz="1600" dirty="0"/>
              <a:t> </a:t>
            </a:r>
            <a:r>
              <a:rPr lang="en-US" sz="1600" dirty="0" err="1"/>
              <a:t>eMNh</a:t>
            </a:r>
            <a:r>
              <a:rPr lang="en-US" sz="1600" dirty="0"/>
              <a:t> </a:t>
            </a:r>
            <a:r>
              <a:rPr lang="en-US" sz="1600" dirty="0" err="1"/>
              <a:t>DetteK</a:t>
            </a:r>
            <a:r>
              <a:rPr lang="en-US" sz="1600" dirty="0"/>
              <a:t>. We NMDD the </a:t>
            </a:r>
            <a:r>
              <a:rPr lang="en-US" sz="1600" dirty="0" err="1"/>
              <a:t>EoLt</a:t>
            </a:r>
            <a:r>
              <a:rPr lang="en-US" sz="1600" dirty="0"/>
              <a:t> </a:t>
            </a:r>
            <a:r>
              <a:rPr lang="en-US" sz="1600" dirty="0" err="1"/>
              <a:t>CKeJQeFtDY</a:t>
            </a:r>
            <a:r>
              <a:rPr lang="en-US" sz="1600" dirty="0"/>
              <a:t> </a:t>
            </a:r>
            <a:r>
              <a:rPr lang="en-US" sz="1600" dirty="0" err="1"/>
              <a:t>oNNQKKPFR</a:t>
            </a:r>
            <a:r>
              <a:rPr lang="en-US" sz="1600" dirty="0"/>
              <a:t> </a:t>
            </a:r>
            <a:r>
              <a:rPr lang="en-US" sz="1600" dirty="0" err="1"/>
              <a:t>DetteK</a:t>
            </a:r>
            <a:r>
              <a:rPr lang="en-US" sz="1600" dirty="0"/>
              <a:t> the '</a:t>
            </a:r>
            <a:r>
              <a:rPr lang="en-US" sz="1600" dirty="0" err="1"/>
              <a:t>CPKLt</a:t>
            </a:r>
            <a:r>
              <a:rPr lang="en-US" sz="1600" dirty="0"/>
              <a:t>', the </a:t>
            </a:r>
            <a:r>
              <a:rPr lang="en-US" sz="1600" dirty="0" err="1"/>
              <a:t>FeXt</a:t>
            </a:r>
            <a:r>
              <a:rPr lang="en-US" sz="1600" dirty="0"/>
              <a:t> </a:t>
            </a:r>
            <a:r>
              <a:rPr lang="en-US" sz="1600" dirty="0" err="1"/>
              <a:t>EoLt</a:t>
            </a:r>
            <a:r>
              <a:rPr lang="en-US" sz="1600" dirty="0"/>
              <a:t> </a:t>
            </a:r>
            <a:r>
              <a:rPr lang="en-US" sz="1600" dirty="0" err="1"/>
              <a:t>oNNQKKPFR</a:t>
            </a:r>
            <a:r>
              <a:rPr lang="en-US" sz="1600" dirty="0"/>
              <a:t> </a:t>
            </a:r>
            <a:r>
              <a:rPr lang="en-US" sz="1600" dirty="0" err="1"/>
              <a:t>DetteK</a:t>
            </a:r>
            <a:r>
              <a:rPr lang="en-US" sz="1600" dirty="0"/>
              <a:t> the </a:t>
            </a:r>
            <a:r>
              <a:rPr lang="en-US" sz="1600" dirty="0"/>
              <a:t>'</a:t>
            </a:r>
            <a:r>
              <a:rPr lang="en-US" sz="1600" dirty="0" err="1"/>
              <a:t>LeNoFU</a:t>
            </a:r>
            <a:r>
              <a:rPr lang="en-US" sz="1600" dirty="0"/>
              <a:t>' the </a:t>
            </a:r>
            <a:r>
              <a:rPr lang="en-US" sz="1600" dirty="0" err="1"/>
              <a:t>CoDDoWPFR</a:t>
            </a:r>
            <a:r>
              <a:rPr lang="en-US" sz="1600" dirty="0"/>
              <a:t> </a:t>
            </a:r>
            <a:r>
              <a:rPr lang="en-US" sz="1600" dirty="0" err="1"/>
              <a:t>EoLt</a:t>
            </a:r>
            <a:r>
              <a:rPr lang="en-US" sz="1600" dirty="0"/>
              <a:t> </a:t>
            </a:r>
            <a:r>
              <a:rPr lang="en-US" sz="1600" dirty="0" err="1"/>
              <a:t>oNNQKKPFR</a:t>
            </a:r>
            <a:r>
              <a:rPr lang="en-US" sz="1600" dirty="0"/>
              <a:t> </a:t>
            </a:r>
            <a:r>
              <a:rPr lang="en-US" sz="1600" dirty="0" err="1"/>
              <a:t>DetteK</a:t>
            </a:r>
            <a:r>
              <a:rPr lang="en-US" sz="1600" dirty="0"/>
              <a:t> the '</a:t>
            </a:r>
            <a:r>
              <a:rPr lang="en-US" sz="1600" dirty="0" err="1"/>
              <a:t>thPKU</a:t>
            </a:r>
            <a:r>
              <a:rPr lang="en-US" sz="1600" dirty="0"/>
              <a:t>', MFU </a:t>
            </a:r>
            <a:r>
              <a:rPr lang="en-US" sz="1600" dirty="0"/>
              <a:t>Lo </a:t>
            </a:r>
            <a:r>
              <a:rPr lang="en-US" sz="1600" dirty="0" err="1"/>
              <a:t>oF</a:t>
            </a:r>
            <a:r>
              <a:rPr lang="en-US" sz="1600" dirty="0"/>
              <a:t>, </a:t>
            </a:r>
            <a:r>
              <a:rPr lang="en-US" sz="1600" dirty="0" err="1"/>
              <a:t>QFtPD</a:t>
            </a:r>
            <a:r>
              <a:rPr lang="en-US" sz="1600" dirty="0"/>
              <a:t> We </a:t>
            </a:r>
            <a:r>
              <a:rPr lang="en-US" sz="1600" dirty="0" err="1"/>
              <a:t>MNNoQFt</a:t>
            </a:r>
            <a:r>
              <a:rPr lang="en-US" sz="1600" dirty="0"/>
              <a:t> </a:t>
            </a:r>
            <a:r>
              <a:rPr lang="en-US" sz="1600" dirty="0" err="1"/>
              <a:t>CoK</a:t>
            </a:r>
            <a:r>
              <a:rPr lang="en-US" sz="1600" dirty="0"/>
              <a:t> </a:t>
            </a:r>
            <a:r>
              <a:rPr lang="en-US" sz="1600" dirty="0"/>
              <a:t>MDD the </a:t>
            </a:r>
            <a:r>
              <a:rPr lang="en-US" sz="1600" dirty="0" err="1"/>
              <a:t>UPCCeKeFt</a:t>
            </a:r>
            <a:r>
              <a:rPr lang="en-US" sz="1600" dirty="0"/>
              <a:t> </a:t>
            </a:r>
            <a:r>
              <a:rPr lang="en-US" sz="1600" dirty="0" err="1"/>
              <a:t>DetteKL</a:t>
            </a:r>
            <a:r>
              <a:rPr lang="en-US" sz="1600" dirty="0"/>
              <a:t> PF the </a:t>
            </a:r>
            <a:r>
              <a:rPr lang="en-US" sz="1600" dirty="0" err="1"/>
              <a:t>HDMPFteXt</a:t>
            </a:r>
            <a:r>
              <a:rPr lang="en-US" sz="1600" dirty="0"/>
              <a:t> </a:t>
            </a:r>
            <a:r>
              <a:rPr lang="en-US" sz="1600" dirty="0" err="1"/>
              <a:t>LMEHDe</a:t>
            </a:r>
            <a:r>
              <a:rPr lang="en-US" sz="1600" dirty="0"/>
              <a:t>. </a:t>
            </a:r>
            <a:r>
              <a:rPr lang="en-US" sz="1600" dirty="0" err="1"/>
              <a:t>theF</a:t>
            </a:r>
            <a:r>
              <a:rPr lang="en-US" sz="1600" dirty="0"/>
              <a:t> We </a:t>
            </a:r>
            <a:r>
              <a:rPr lang="en-US" sz="1600" dirty="0" err="1"/>
              <a:t>DooB</a:t>
            </a:r>
            <a:r>
              <a:rPr lang="en-US" sz="1600" dirty="0"/>
              <a:t> </a:t>
            </a:r>
            <a:r>
              <a:rPr lang="en-US" sz="1600" dirty="0"/>
              <a:t>Mt the </a:t>
            </a:r>
            <a:r>
              <a:rPr lang="en-US" sz="1600" dirty="0" err="1"/>
              <a:t>NPHheK</a:t>
            </a:r>
            <a:r>
              <a:rPr lang="en-US" sz="1600" dirty="0"/>
              <a:t> </a:t>
            </a:r>
            <a:r>
              <a:rPr lang="en-US" sz="1600" dirty="0" err="1"/>
              <a:t>teXt</a:t>
            </a:r>
            <a:r>
              <a:rPr lang="en-US" sz="1600" dirty="0"/>
              <a:t> We </a:t>
            </a:r>
            <a:r>
              <a:rPr lang="en-US" sz="1600" dirty="0" err="1"/>
              <a:t>WMFt</a:t>
            </a:r>
            <a:r>
              <a:rPr lang="en-US" sz="1600" dirty="0"/>
              <a:t> </a:t>
            </a:r>
            <a:r>
              <a:rPr lang="en-US" sz="1600" dirty="0"/>
              <a:t>to </a:t>
            </a:r>
            <a:r>
              <a:rPr lang="en-US" sz="1600" dirty="0" err="1"/>
              <a:t>LoDVe</a:t>
            </a:r>
            <a:r>
              <a:rPr lang="en-US" sz="1600" dirty="0"/>
              <a:t> </a:t>
            </a:r>
            <a:r>
              <a:rPr lang="en-US" sz="1600" dirty="0"/>
              <a:t>MFU We </a:t>
            </a:r>
            <a:r>
              <a:rPr lang="en-US" sz="1600" dirty="0" err="1"/>
              <a:t>MDLo</a:t>
            </a:r>
            <a:r>
              <a:rPr lang="en-US" sz="1600" dirty="0"/>
              <a:t> </a:t>
            </a:r>
            <a:r>
              <a:rPr lang="en-US" sz="1600" dirty="0"/>
              <a:t>NDMLLPCY </a:t>
            </a:r>
            <a:r>
              <a:rPr lang="en-US" sz="1600" dirty="0" err="1"/>
              <a:t>PtL</a:t>
            </a:r>
            <a:r>
              <a:rPr lang="en-US" sz="1600" dirty="0"/>
              <a:t> </a:t>
            </a:r>
            <a:r>
              <a:rPr lang="en-US" sz="1600" dirty="0" err="1"/>
              <a:t>LYEAoDL</a:t>
            </a:r>
            <a:r>
              <a:rPr lang="en-US" sz="1600" dirty="0"/>
              <a:t>. We CPFU the </a:t>
            </a:r>
            <a:r>
              <a:rPr lang="en-US" sz="1600" dirty="0" err="1"/>
              <a:t>EoLt</a:t>
            </a:r>
            <a:r>
              <a:rPr lang="en-US" sz="1600" dirty="0"/>
              <a:t> </a:t>
            </a:r>
            <a:r>
              <a:rPr lang="en-US" sz="1600" dirty="0" err="1"/>
              <a:t>oNNQKKPFR</a:t>
            </a:r>
            <a:r>
              <a:rPr lang="en-US" sz="1600" dirty="0"/>
              <a:t> </a:t>
            </a:r>
            <a:r>
              <a:rPr lang="en-US" sz="1600" dirty="0" err="1"/>
              <a:t>LYEAoD</a:t>
            </a:r>
            <a:r>
              <a:rPr lang="en-US" sz="1600" dirty="0"/>
              <a:t> </a:t>
            </a:r>
            <a:r>
              <a:rPr lang="en-US" sz="1600" dirty="0"/>
              <a:t>MFU </a:t>
            </a:r>
            <a:r>
              <a:rPr lang="en-US" sz="1600" dirty="0" err="1"/>
              <a:t>NhMFRe</a:t>
            </a:r>
            <a:r>
              <a:rPr lang="en-US" sz="1600" dirty="0"/>
              <a:t> Pt </a:t>
            </a:r>
            <a:r>
              <a:rPr lang="en-US" sz="1600" dirty="0"/>
              <a:t>to </a:t>
            </a:r>
            <a:r>
              <a:rPr lang="en-US" sz="1600" dirty="0"/>
              <a:t>the </a:t>
            </a:r>
            <a:r>
              <a:rPr lang="en-US" sz="1600" dirty="0" err="1"/>
              <a:t>CoKE</a:t>
            </a:r>
            <a:r>
              <a:rPr lang="en-US" sz="1600" dirty="0"/>
              <a:t> </a:t>
            </a:r>
            <a:r>
              <a:rPr lang="en-US" sz="1600" dirty="0" err="1"/>
              <a:t>oC</a:t>
            </a:r>
            <a:r>
              <a:rPr lang="en-US" sz="1600" dirty="0"/>
              <a:t> </a:t>
            </a:r>
            <a:r>
              <a:rPr lang="en-US" sz="1600" dirty="0"/>
              <a:t>the '</a:t>
            </a:r>
            <a:r>
              <a:rPr lang="en-US" sz="1600" dirty="0" err="1"/>
              <a:t>CPKLt</a:t>
            </a:r>
            <a:r>
              <a:rPr lang="en-US" sz="1600" dirty="0"/>
              <a:t>' </a:t>
            </a:r>
            <a:r>
              <a:rPr lang="en-US" sz="1600" dirty="0" err="1"/>
              <a:t>DetteK</a:t>
            </a:r>
            <a:r>
              <a:rPr lang="en-US" sz="1600" dirty="0"/>
              <a:t> </a:t>
            </a:r>
            <a:r>
              <a:rPr lang="en-US" sz="1600" dirty="0" err="1"/>
              <a:t>oC</a:t>
            </a:r>
            <a:r>
              <a:rPr lang="en-US" sz="1600" dirty="0"/>
              <a:t> </a:t>
            </a:r>
            <a:r>
              <a:rPr lang="en-US" sz="1600" dirty="0"/>
              <a:t>the </a:t>
            </a:r>
            <a:r>
              <a:rPr lang="en-US" sz="1600" dirty="0" err="1"/>
              <a:t>HDMPFteXt</a:t>
            </a:r>
            <a:r>
              <a:rPr lang="en-US" sz="1600" dirty="0"/>
              <a:t> </a:t>
            </a:r>
            <a:r>
              <a:rPr lang="en-US" sz="1600" dirty="0" err="1"/>
              <a:t>LMEHDe</a:t>
            </a:r>
            <a:r>
              <a:rPr lang="en-US" sz="1600" dirty="0"/>
              <a:t>, the </a:t>
            </a:r>
            <a:r>
              <a:rPr lang="en-US" sz="1600" dirty="0" err="1"/>
              <a:t>FeXt</a:t>
            </a:r>
            <a:r>
              <a:rPr lang="en-US" sz="1600" dirty="0"/>
              <a:t> </a:t>
            </a:r>
            <a:r>
              <a:rPr lang="en-US" sz="1600" dirty="0" err="1"/>
              <a:t>EoLt</a:t>
            </a:r>
            <a:r>
              <a:rPr lang="en-US" sz="1600" dirty="0"/>
              <a:t> </a:t>
            </a:r>
            <a:r>
              <a:rPr lang="en-US" sz="1600" dirty="0" err="1"/>
              <a:t>NoEEoF</a:t>
            </a:r>
            <a:r>
              <a:rPr lang="en-US" sz="1600" dirty="0"/>
              <a:t> </a:t>
            </a:r>
            <a:r>
              <a:rPr lang="en-US" sz="1600" dirty="0" err="1"/>
              <a:t>LYEAoD</a:t>
            </a:r>
            <a:r>
              <a:rPr lang="en-US" sz="1600" dirty="0"/>
              <a:t> </a:t>
            </a:r>
            <a:r>
              <a:rPr lang="en-US" sz="1600" dirty="0"/>
              <a:t>PL </a:t>
            </a:r>
            <a:r>
              <a:rPr lang="en-US" sz="1600" dirty="0" err="1"/>
              <a:t>NhMFReU</a:t>
            </a:r>
            <a:r>
              <a:rPr lang="en-US" sz="1600" dirty="0"/>
              <a:t> </a:t>
            </a:r>
            <a:r>
              <a:rPr lang="en-US" sz="1600" dirty="0"/>
              <a:t>to </a:t>
            </a:r>
            <a:r>
              <a:rPr lang="en-US" sz="1600" dirty="0"/>
              <a:t>the </a:t>
            </a:r>
            <a:r>
              <a:rPr lang="en-US" sz="1600" dirty="0" err="1"/>
              <a:t>CoKE</a:t>
            </a:r>
            <a:r>
              <a:rPr lang="en-US" sz="1600" dirty="0"/>
              <a:t> </a:t>
            </a:r>
            <a:r>
              <a:rPr lang="en-US" sz="1600" dirty="0" err="1"/>
              <a:t>oC</a:t>
            </a:r>
            <a:r>
              <a:rPr lang="en-US" sz="1600" dirty="0"/>
              <a:t> </a:t>
            </a:r>
            <a:r>
              <a:rPr lang="en-US" sz="1600" dirty="0"/>
              <a:t>the </a:t>
            </a:r>
            <a:r>
              <a:rPr lang="en-US" sz="1600" dirty="0"/>
              <a:t>'</a:t>
            </a:r>
            <a:r>
              <a:rPr lang="en-US" sz="1600" dirty="0" err="1"/>
              <a:t>LeNoFU</a:t>
            </a:r>
            <a:r>
              <a:rPr lang="en-US" sz="1600" dirty="0"/>
              <a:t>' </a:t>
            </a:r>
            <a:r>
              <a:rPr lang="en-US" sz="1600" dirty="0" err="1"/>
              <a:t>DetteK</a:t>
            </a:r>
            <a:r>
              <a:rPr lang="en-US" sz="1600" dirty="0"/>
              <a:t>, MFU the </a:t>
            </a:r>
            <a:r>
              <a:rPr lang="en-US" sz="1600" dirty="0" err="1"/>
              <a:t>CoDDoWPFR</a:t>
            </a:r>
            <a:r>
              <a:rPr lang="en-US" sz="1600" dirty="0"/>
              <a:t> </a:t>
            </a:r>
            <a:r>
              <a:rPr lang="en-US" sz="1600" dirty="0" err="1"/>
              <a:t>EoLt</a:t>
            </a:r>
            <a:r>
              <a:rPr lang="en-US" sz="1600" dirty="0"/>
              <a:t> </a:t>
            </a:r>
            <a:r>
              <a:rPr lang="en-US" sz="1600" dirty="0" err="1"/>
              <a:t>NoEEoF</a:t>
            </a:r>
            <a:r>
              <a:rPr lang="en-US" sz="1600" dirty="0"/>
              <a:t> </a:t>
            </a:r>
            <a:r>
              <a:rPr lang="en-US" sz="1600" dirty="0" err="1"/>
              <a:t>LYEAoD</a:t>
            </a:r>
            <a:r>
              <a:rPr lang="en-US" sz="1600" dirty="0"/>
              <a:t> </a:t>
            </a:r>
            <a:r>
              <a:rPr lang="en-US" sz="1600" dirty="0"/>
              <a:t>PL </a:t>
            </a:r>
            <a:r>
              <a:rPr lang="en-US" sz="1600" dirty="0" err="1"/>
              <a:t>NhMFReU</a:t>
            </a:r>
            <a:r>
              <a:rPr lang="en-US" sz="1600" dirty="0"/>
              <a:t> </a:t>
            </a:r>
            <a:r>
              <a:rPr lang="en-US" sz="1600" dirty="0"/>
              <a:t>to </a:t>
            </a:r>
            <a:r>
              <a:rPr lang="en-US" sz="1600" dirty="0"/>
              <a:t>the </a:t>
            </a:r>
            <a:r>
              <a:rPr lang="en-US" sz="1600" dirty="0" err="1"/>
              <a:t>CoKE</a:t>
            </a:r>
            <a:r>
              <a:rPr lang="en-US" sz="1600" dirty="0"/>
              <a:t> </a:t>
            </a:r>
            <a:r>
              <a:rPr lang="en-US" sz="1600" dirty="0" err="1"/>
              <a:t>oC</a:t>
            </a:r>
            <a:r>
              <a:rPr lang="en-US" sz="1600" dirty="0"/>
              <a:t> </a:t>
            </a:r>
            <a:r>
              <a:rPr lang="en-US" sz="1600" dirty="0"/>
              <a:t>the '</a:t>
            </a:r>
            <a:r>
              <a:rPr lang="en-US" sz="1600" dirty="0" err="1"/>
              <a:t>thPKU</a:t>
            </a:r>
            <a:r>
              <a:rPr lang="en-US" sz="1600" dirty="0"/>
              <a:t>' </a:t>
            </a:r>
            <a:r>
              <a:rPr lang="en-US" sz="1600" dirty="0" err="1"/>
              <a:t>DetteK</a:t>
            </a:r>
            <a:r>
              <a:rPr lang="en-US" sz="1600" dirty="0"/>
              <a:t>, MFU </a:t>
            </a:r>
            <a:r>
              <a:rPr lang="en-US" sz="1600" dirty="0"/>
              <a:t>Lo </a:t>
            </a:r>
            <a:r>
              <a:rPr lang="en-US" sz="1600" dirty="0" err="1">
                <a:solidFill>
                  <a:srgbClr val="FF0000"/>
                </a:solidFill>
              </a:rPr>
              <a:t>oF</a:t>
            </a:r>
            <a:r>
              <a:rPr lang="en-US" sz="1600" dirty="0"/>
              <a:t>, </a:t>
            </a:r>
            <a:r>
              <a:rPr lang="en-US" sz="1600" dirty="0" err="1"/>
              <a:t>QFtPD</a:t>
            </a:r>
            <a:r>
              <a:rPr lang="en-US" sz="1600" dirty="0"/>
              <a:t> We </a:t>
            </a:r>
            <a:r>
              <a:rPr lang="en-US" sz="1600" dirty="0" err="1"/>
              <a:t>MNNoQFt</a:t>
            </a:r>
            <a:r>
              <a:rPr lang="en-US" sz="1600" dirty="0"/>
              <a:t> </a:t>
            </a:r>
            <a:r>
              <a:rPr lang="en-US" sz="1600" dirty="0" err="1"/>
              <a:t>CoK</a:t>
            </a:r>
            <a:r>
              <a:rPr lang="en-US" sz="1600" dirty="0"/>
              <a:t> </a:t>
            </a:r>
            <a:r>
              <a:rPr lang="en-US" sz="1600" dirty="0"/>
              <a:t>MDD </a:t>
            </a:r>
            <a:r>
              <a:rPr lang="en-US" sz="1600" dirty="0" err="1"/>
              <a:t>LYEAoDL</a:t>
            </a:r>
            <a:r>
              <a:rPr lang="en-US" sz="1600" dirty="0"/>
              <a:t> </a:t>
            </a:r>
            <a:r>
              <a:rPr lang="en-US" sz="1600" dirty="0" err="1"/>
              <a:t>oC</a:t>
            </a:r>
            <a:r>
              <a:rPr lang="en-US" sz="1600" dirty="0"/>
              <a:t> </a:t>
            </a:r>
            <a:r>
              <a:rPr lang="en-US" sz="1600" dirty="0"/>
              <a:t>the </a:t>
            </a:r>
            <a:r>
              <a:rPr lang="en-US" sz="1600" dirty="0" err="1"/>
              <a:t>NKYHtoRKME</a:t>
            </a:r>
            <a:r>
              <a:rPr lang="en-US" sz="1600" dirty="0"/>
              <a:t> </a:t>
            </a:r>
            <a:r>
              <a:rPr lang="en-US" sz="1600" dirty="0"/>
              <a:t>We </a:t>
            </a:r>
            <a:r>
              <a:rPr lang="en-US" sz="1600" dirty="0" err="1"/>
              <a:t>WMFt</a:t>
            </a:r>
            <a:r>
              <a:rPr lang="en-US" sz="1600" dirty="0"/>
              <a:t> </a:t>
            </a:r>
            <a:r>
              <a:rPr lang="en-US" sz="1600" dirty="0"/>
              <a:t>to </a:t>
            </a:r>
            <a:r>
              <a:rPr lang="en-US" sz="1600" dirty="0" err="1"/>
              <a:t>LoDVe</a:t>
            </a:r>
            <a:endParaRPr lang="en-US" sz="16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36</a:t>
            </a:fld>
            <a:endParaRPr lang="en"/>
          </a:p>
        </p:txBody>
      </p:sp>
      <p:pic>
        <p:nvPicPr>
          <p:cNvPr id="2" name="Picture 1"/>
          <p:cNvPicPr>
            <a:picLocks noChangeAspect="1"/>
          </p:cNvPicPr>
          <p:nvPr/>
        </p:nvPicPr>
        <p:blipFill>
          <a:blip r:embed="rId2"/>
          <a:stretch>
            <a:fillRect/>
          </a:stretch>
        </p:blipFill>
        <p:spPr>
          <a:xfrm>
            <a:off x="6485106" y="141254"/>
            <a:ext cx="2540744" cy="1207895"/>
          </a:xfrm>
          <a:prstGeom prst="rect">
            <a:avLst/>
          </a:prstGeom>
        </p:spPr>
      </p:pic>
    </p:spTree>
    <p:extLst>
      <p:ext uri="{BB962C8B-B14F-4D97-AF65-F5344CB8AC3E}">
        <p14:creationId xmlns:p14="http://schemas.microsoft.com/office/powerpoint/2010/main" val="637167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“F” with “n”</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a:t>
            </a:r>
            <a:r>
              <a:rPr lang="en-US" sz="1600" dirty="0"/>
              <a:t>WMY </a:t>
            </a:r>
            <a:r>
              <a:rPr lang="en-US" sz="1600" dirty="0" smtClean="0"/>
              <a:t>to </a:t>
            </a:r>
            <a:r>
              <a:rPr lang="en-US" sz="1600" dirty="0" err="1" smtClean="0"/>
              <a:t>LoDVe</a:t>
            </a:r>
            <a:r>
              <a:rPr lang="en-US" sz="1600" dirty="0" smtClean="0"/>
              <a:t> </a:t>
            </a:r>
            <a:r>
              <a:rPr lang="en-US" sz="1600" dirty="0" err="1"/>
              <a:t>Mn</a:t>
            </a:r>
            <a:r>
              <a:rPr lang="en-US" sz="1600" dirty="0"/>
              <a:t> </a:t>
            </a:r>
            <a:r>
              <a:rPr lang="en-US" sz="1600" dirty="0" err="1"/>
              <a:t>enNKYHteU</a:t>
            </a:r>
            <a:r>
              <a:rPr lang="en-US" sz="1600" dirty="0"/>
              <a:t> </a:t>
            </a:r>
            <a:r>
              <a:rPr lang="en-US" sz="1600" dirty="0" err="1"/>
              <a:t>EeLLMRe</a:t>
            </a:r>
            <a:r>
              <a:rPr lang="en-US" sz="1600" dirty="0"/>
              <a:t>, PC We </a:t>
            </a:r>
            <a:r>
              <a:rPr lang="en-US" sz="1600" dirty="0" err="1"/>
              <a:t>BnoW</a:t>
            </a:r>
            <a:r>
              <a:rPr lang="en-US" sz="1600" dirty="0"/>
              <a:t> </a:t>
            </a:r>
            <a:r>
              <a:rPr lang="en-US" sz="1600" dirty="0" err="1"/>
              <a:t>PtL</a:t>
            </a:r>
            <a:r>
              <a:rPr lang="en-US" sz="1600" dirty="0"/>
              <a:t> </a:t>
            </a:r>
            <a:r>
              <a:rPr lang="en-US" sz="1600" dirty="0" err="1"/>
              <a:t>DMnRQMRe</a:t>
            </a:r>
            <a:r>
              <a:rPr lang="en-US" sz="1600" dirty="0"/>
              <a:t>, PL to </a:t>
            </a:r>
            <a:r>
              <a:rPr lang="en-US" sz="1600" dirty="0" err="1"/>
              <a:t>CPnU</a:t>
            </a:r>
            <a:r>
              <a:rPr lang="en-US" sz="1600" dirty="0"/>
              <a:t> </a:t>
            </a:r>
            <a:r>
              <a:rPr lang="en-US" sz="1600" dirty="0"/>
              <a:t>M </a:t>
            </a:r>
            <a:r>
              <a:rPr lang="en-US" sz="1600" dirty="0" err="1"/>
              <a:t>UPCCeKent</a:t>
            </a:r>
            <a:r>
              <a:rPr lang="en-US" sz="1600" dirty="0"/>
              <a:t> </a:t>
            </a:r>
            <a:r>
              <a:rPr lang="en-US" sz="1600" dirty="0" err="1"/>
              <a:t>HDMPnteXt</a:t>
            </a:r>
            <a:r>
              <a:rPr lang="en-US" sz="1600" dirty="0"/>
              <a:t> </a:t>
            </a:r>
            <a:r>
              <a:rPr lang="en-US" sz="1600" dirty="0" err="1"/>
              <a:t>oC</a:t>
            </a:r>
            <a:r>
              <a:rPr lang="en-US" sz="1600" dirty="0"/>
              <a:t> the </a:t>
            </a:r>
            <a:r>
              <a:rPr lang="en-US" sz="1600" dirty="0" err="1"/>
              <a:t>LMEe</a:t>
            </a:r>
            <a:r>
              <a:rPr lang="en-US" sz="1600" dirty="0"/>
              <a:t> </a:t>
            </a:r>
            <a:r>
              <a:rPr lang="en-US" sz="1600" dirty="0" err="1"/>
              <a:t>DMnRQMRe</a:t>
            </a:r>
            <a:r>
              <a:rPr lang="en-US" sz="1600" dirty="0"/>
              <a:t> </a:t>
            </a:r>
            <a:r>
              <a:rPr lang="en-US" sz="1600" dirty="0" err="1"/>
              <a:t>DonR</a:t>
            </a:r>
            <a:r>
              <a:rPr lang="en-US" sz="1600" dirty="0"/>
              <a:t> </a:t>
            </a:r>
            <a:r>
              <a:rPr lang="en-US" sz="1600" dirty="0" err="1"/>
              <a:t>enoQRh</a:t>
            </a:r>
            <a:r>
              <a:rPr lang="en-US" sz="1600" dirty="0"/>
              <a:t> </a:t>
            </a:r>
            <a:r>
              <a:rPr lang="en-US" sz="1600" dirty="0"/>
              <a:t>to CPDD </a:t>
            </a:r>
            <a:r>
              <a:rPr lang="en-US" sz="1600" dirty="0"/>
              <a:t>one </a:t>
            </a:r>
            <a:r>
              <a:rPr lang="en-US" sz="1600" dirty="0" err="1">
                <a:solidFill>
                  <a:srgbClr val="FF0000"/>
                </a:solidFill>
              </a:rPr>
              <a:t>Lheet</a:t>
            </a:r>
            <a:r>
              <a:rPr lang="en-US" sz="1600" dirty="0">
                <a:solidFill>
                  <a:srgbClr val="FF0000"/>
                </a:solidFill>
              </a:rPr>
              <a:t> </a:t>
            </a:r>
            <a:r>
              <a:rPr lang="en-US" sz="1600" dirty="0" err="1"/>
              <a:t>oK</a:t>
            </a:r>
            <a:r>
              <a:rPr lang="en-US" sz="1600" dirty="0"/>
              <a:t> Lo, </a:t>
            </a:r>
            <a:r>
              <a:rPr lang="en-US" sz="1600" dirty="0" err="1"/>
              <a:t>MnU</a:t>
            </a:r>
            <a:r>
              <a:rPr lang="en-US" sz="1600" dirty="0"/>
              <a:t> then </a:t>
            </a:r>
            <a:r>
              <a:rPr lang="en-US" sz="1600" dirty="0"/>
              <a:t>We </a:t>
            </a:r>
            <a:r>
              <a:rPr lang="en-US" sz="1600" dirty="0" err="1"/>
              <a:t>NoQnt</a:t>
            </a:r>
            <a:r>
              <a:rPr lang="en-US" sz="1600" dirty="0"/>
              <a:t> </a:t>
            </a:r>
            <a:r>
              <a:rPr lang="en-US" sz="1600" dirty="0"/>
              <a:t>the </a:t>
            </a:r>
            <a:r>
              <a:rPr lang="en-US" sz="1600" dirty="0" err="1"/>
              <a:t>oNNQKKenNeL</a:t>
            </a:r>
            <a:r>
              <a:rPr lang="en-US" sz="1600" dirty="0"/>
              <a:t> </a:t>
            </a:r>
            <a:r>
              <a:rPr lang="en-US" sz="1600" dirty="0" err="1"/>
              <a:t>oC</a:t>
            </a:r>
            <a:r>
              <a:rPr lang="en-US" sz="1600" dirty="0"/>
              <a:t> </a:t>
            </a:r>
            <a:r>
              <a:rPr lang="en-US" sz="1600" dirty="0" err="1"/>
              <a:t>eMNh</a:t>
            </a:r>
            <a:r>
              <a:rPr lang="en-US" sz="1600" dirty="0"/>
              <a:t> </a:t>
            </a:r>
            <a:r>
              <a:rPr lang="en-US" sz="1600" dirty="0" err="1"/>
              <a:t>DetteK</a:t>
            </a:r>
            <a:r>
              <a:rPr lang="en-US" sz="1600" dirty="0"/>
              <a:t>. We NMDD the </a:t>
            </a:r>
            <a:r>
              <a:rPr lang="en-US" sz="1600" dirty="0" err="1"/>
              <a:t>EoLt</a:t>
            </a:r>
            <a:r>
              <a:rPr lang="en-US" sz="1600" dirty="0"/>
              <a:t> </a:t>
            </a:r>
            <a:r>
              <a:rPr lang="en-US" sz="1600" dirty="0" err="1"/>
              <a:t>CKeJQentDY</a:t>
            </a:r>
            <a:r>
              <a:rPr lang="en-US" sz="1600" dirty="0"/>
              <a:t> </a:t>
            </a:r>
            <a:r>
              <a:rPr lang="en-US" sz="1600" dirty="0" err="1"/>
              <a:t>oNNQKKPnR</a:t>
            </a:r>
            <a:r>
              <a:rPr lang="en-US" sz="1600" dirty="0"/>
              <a:t> </a:t>
            </a:r>
            <a:r>
              <a:rPr lang="en-US" sz="1600" dirty="0" err="1"/>
              <a:t>DetteK</a:t>
            </a:r>
            <a:r>
              <a:rPr lang="en-US" sz="1600" dirty="0"/>
              <a:t> the '</a:t>
            </a:r>
            <a:r>
              <a:rPr lang="en-US" sz="1600" dirty="0" err="1"/>
              <a:t>CPKLt</a:t>
            </a:r>
            <a:r>
              <a:rPr lang="en-US" sz="1600" dirty="0"/>
              <a:t>', the </a:t>
            </a:r>
            <a:r>
              <a:rPr lang="en-US" sz="1600" dirty="0" err="1"/>
              <a:t>neXt</a:t>
            </a:r>
            <a:r>
              <a:rPr lang="en-US" sz="1600" dirty="0"/>
              <a:t> </a:t>
            </a:r>
            <a:r>
              <a:rPr lang="en-US" sz="1600" dirty="0" err="1"/>
              <a:t>EoLt</a:t>
            </a:r>
            <a:r>
              <a:rPr lang="en-US" sz="1600" dirty="0"/>
              <a:t> </a:t>
            </a:r>
            <a:r>
              <a:rPr lang="en-US" sz="1600" dirty="0" err="1"/>
              <a:t>oNNQKKPnR</a:t>
            </a:r>
            <a:r>
              <a:rPr lang="en-US" sz="1600" dirty="0"/>
              <a:t> </a:t>
            </a:r>
            <a:r>
              <a:rPr lang="en-US" sz="1600" dirty="0" err="1"/>
              <a:t>DetteK</a:t>
            </a:r>
            <a:r>
              <a:rPr lang="en-US" sz="1600" dirty="0"/>
              <a:t> the </a:t>
            </a:r>
            <a:r>
              <a:rPr lang="en-US" sz="1600" dirty="0"/>
              <a:t>'</a:t>
            </a:r>
            <a:r>
              <a:rPr lang="en-US" sz="1600" dirty="0" err="1"/>
              <a:t>LeNonU</a:t>
            </a:r>
            <a:r>
              <a:rPr lang="en-US" sz="1600" dirty="0"/>
              <a:t>' the </a:t>
            </a:r>
            <a:r>
              <a:rPr lang="en-US" sz="1600" dirty="0" err="1"/>
              <a:t>CoDDoWPnR</a:t>
            </a:r>
            <a:r>
              <a:rPr lang="en-US" sz="1600" dirty="0"/>
              <a:t> </a:t>
            </a:r>
            <a:r>
              <a:rPr lang="en-US" sz="1600" dirty="0" err="1"/>
              <a:t>EoLt</a:t>
            </a:r>
            <a:r>
              <a:rPr lang="en-US" sz="1600" dirty="0"/>
              <a:t> </a:t>
            </a:r>
            <a:r>
              <a:rPr lang="en-US" sz="1600" dirty="0" err="1"/>
              <a:t>oNNQKKPnR</a:t>
            </a:r>
            <a:r>
              <a:rPr lang="en-US" sz="1600" dirty="0"/>
              <a:t> </a:t>
            </a:r>
            <a:r>
              <a:rPr lang="en-US" sz="1600" dirty="0" err="1"/>
              <a:t>DetteK</a:t>
            </a:r>
            <a:r>
              <a:rPr lang="en-US" sz="1600" dirty="0"/>
              <a:t> the '</a:t>
            </a:r>
            <a:r>
              <a:rPr lang="en-US" sz="1600" dirty="0" err="1"/>
              <a:t>thPKU</a:t>
            </a:r>
            <a:r>
              <a:rPr lang="en-US" sz="1600" dirty="0"/>
              <a:t>', </a:t>
            </a:r>
            <a:r>
              <a:rPr lang="en-US" sz="1600" dirty="0" err="1"/>
              <a:t>MnU</a:t>
            </a:r>
            <a:r>
              <a:rPr lang="en-US" sz="1600" dirty="0"/>
              <a:t> </a:t>
            </a:r>
            <a:r>
              <a:rPr lang="en-US" sz="1600" dirty="0"/>
              <a:t>Lo </a:t>
            </a:r>
            <a:r>
              <a:rPr lang="en-US" sz="1600" dirty="0"/>
              <a:t>on, </a:t>
            </a:r>
            <a:r>
              <a:rPr lang="en-US" sz="1600" dirty="0" err="1"/>
              <a:t>QntPD</a:t>
            </a:r>
            <a:r>
              <a:rPr lang="en-US" sz="1600" dirty="0"/>
              <a:t> </a:t>
            </a:r>
            <a:r>
              <a:rPr lang="en-US" sz="1600" dirty="0"/>
              <a:t>We </a:t>
            </a:r>
            <a:r>
              <a:rPr lang="en-US" sz="1600" dirty="0" err="1"/>
              <a:t>MNNoQnt</a:t>
            </a:r>
            <a:r>
              <a:rPr lang="en-US" sz="1600" dirty="0"/>
              <a:t> </a:t>
            </a:r>
            <a:r>
              <a:rPr lang="en-US" sz="1600" dirty="0" err="1"/>
              <a:t>CoK</a:t>
            </a:r>
            <a:r>
              <a:rPr lang="en-US" sz="1600" dirty="0"/>
              <a:t> MDD the </a:t>
            </a:r>
            <a:r>
              <a:rPr lang="en-US" sz="1600" dirty="0" err="1"/>
              <a:t>UPCCeKent</a:t>
            </a:r>
            <a:r>
              <a:rPr lang="en-US" sz="1600" dirty="0"/>
              <a:t> </a:t>
            </a:r>
            <a:r>
              <a:rPr lang="en-US" sz="1600" dirty="0" err="1"/>
              <a:t>DetteKL</a:t>
            </a:r>
            <a:r>
              <a:rPr lang="en-US" sz="1600" dirty="0"/>
              <a:t> </a:t>
            </a:r>
            <a:r>
              <a:rPr lang="en-US" sz="1600" dirty="0" err="1"/>
              <a:t>Pn</a:t>
            </a:r>
            <a:r>
              <a:rPr lang="en-US" sz="1600" dirty="0"/>
              <a:t> </a:t>
            </a:r>
            <a:r>
              <a:rPr lang="en-US" sz="1600" dirty="0"/>
              <a:t>the </a:t>
            </a:r>
            <a:r>
              <a:rPr lang="en-US" sz="1600" dirty="0" err="1"/>
              <a:t>HDMPnteXt</a:t>
            </a:r>
            <a:r>
              <a:rPr lang="en-US" sz="1600" dirty="0"/>
              <a:t> </a:t>
            </a:r>
            <a:r>
              <a:rPr lang="en-US" sz="1600" dirty="0" err="1"/>
              <a:t>LMEHDe</a:t>
            </a:r>
            <a:r>
              <a:rPr lang="en-US" sz="1600" dirty="0"/>
              <a:t>. </a:t>
            </a:r>
            <a:r>
              <a:rPr lang="en-US" sz="1600" dirty="0"/>
              <a:t>then </a:t>
            </a:r>
            <a:r>
              <a:rPr lang="en-US" sz="1600" dirty="0"/>
              <a:t>We </a:t>
            </a:r>
            <a:r>
              <a:rPr lang="en-US" sz="1600" dirty="0" err="1"/>
              <a:t>DooB</a:t>
            </a:r>
            <a:r>
              <a:rPr lang="en-US" sz="1600" dirty="0"/>
              <a:t> Mt the </a:t>
            </a:r>
            <a:r>
              <a:rPr lang="en-US" sz="1600" dirty="0" err="1"/>
              <a:t>NPHheK</a:t>
            </a:r>
            <a:r>
              <a:rPr lang="en-US" sz="1600" dirty="0"/>
              <a:t> </a:t>
            </a:r>
            <a:r>
              <a:rPr lang="en-US" sz="1600" dirty="0" err="1"/>
              <a:t>teXt</a:t>
            </a:r>
            <a:r>
              <a:rPr lang="en-US" sz="1600" dirty="0"/>
              <a:t> We </a:t>
            </a:r>
            <a:r>
              <a:rPr lang="en-US" sz="1600" dirty="0" err="1"/>
              <a:t>WMnt</a:t>
            </a:r>
            <a:r>
              <a:rPr lang="en-US" sz="1600" dirty="0"/>
              <a:t> </a:t>
            </a:r>
            <a:r>
              <a:rPr lang="en-US" sz="1600" dirty="0"/>
              <a:t>to </a:t>
            </a:r>
            <a:r>
              <a:rPr lang="en-US" sz="1600" dirty="0" err="1"/>
              <a:t>LoDVe</a:t>
            </a:r>
            <a:r>
              <a:rPr lang="en-US" sz="1600" dirty="0"/>
              <a:t> </a:t>
            </a:r>
            <a:r>
              <a:rPr lang="en-US" sz="1600" dirty="0" err="1"/>
              <a:t>MnU</a:t>
            </a:r>
            <a:r>
              <a:rPr lang="en-US" sz="1600" dirty="0"/>
              <a:t> </a:t>
            </a:r>
            <a:r>
              <a:rPr lang="en-US" sz="1600" dirty="0"/>
              <a:t>We </a:t>
            </a:r>
            <a:r>
              <a:rPr lang="en-US" sz="1600" dirty="0" err="1"/>
              <a:t>MDLo</a:t>
            </a:r>
            <a:r>
              <a:rPr lang="en-US" sz="1600" dirty="0"/>
              <a:t> NDMLLPCY </a:t>
            </a:r>
            <a:r>
              <a:rPr lang="en-US" sz="1600" dirty="0" err="1"/>
              <a:t>PtL</a:t>
            </a:r>
            <a:r>
              <a:rPr lang="en-US" sz="1600" dirty="0"/>
              <a:t> </a:t>
            </a:r>
            <a:r>
              <a:rPr lang="en-US" sz="1600" dirty="0" err="1"/>
              <a:t>LYEAoDL</a:t>
            </a:r>
            <a:r>
              <a:rPr lang="en-US" sz="1600" dirty="0"/>
              <a:t>. We </a:t>
            </a:r>
            <a:r>
              <a:rPr lang="en-US" sz="1600" dirty="0" err="1"/>
              <a:t>CPnU</a:t>
            </a:r>
            <a:r>
              <a:rPr lang="en-US" sz="1600" dirty="0"/>
              <a:t> </a:t>
            </a:r>
            <a:r>
              <a:rPr lang="en-US" sz="1600" dirty="0"/>
              <a:t>the </a:t>
            </a:r>
            <a:r>
              <a:rPr lang="en-US" sz="1600" dirty="0" err="1"/>
              <a:t>EoLt</a:t>
            </a:r>
            <a:r>
              <a:rPr lang="en-US" sz="1600" dirty="0"/>
              <a:t> </a:t>
            </a:r>
            <a:r>
              <a:rPr lang="en-US" sz="1600" dirty="0" err="1"/>
              <a:t>oNNQKKPnR</a:t>
            </a:r>
            <a:r>
              <a:rPr lang="en-US" sz="1600" dirty="0"/>
              <a:t> </a:t>
            </a:r>
            <a:r>
              <a:rPr lang="en-US" sz="1600" dirty="0" err="1"/>
              <a:t>LYEAoD</a:t>
            </a:r>
            <a:r>
              <a:rPr lang="en-US" sz="1600" dirty="0"/>
              <a:t> </a:t>
            </a:r>
            <a:r>
              <a:rPr lang="en-US" sz="1600" dirty="0" err="1"/>
              <a:t>MnU</a:t>
            </a:r>
            <a:r>
              <a:rPr lang="en-US" sz="1600" dirty="0"/>
              <a:t> </a:t>
            </a:r>
            <a:r>
              <a:rPr lang="en-US" sz="1600" dirty="0" err="1"/>
              <a:t>NhMnRe</a:t>
            </a:r>
            <a:r>
              <a:rPr lang="en-US" sz="1600" dirty="0"/>
              <a:t> </a:t>
            </a:r>
            <a:r>
              <a:rPr lang="en-US" sz="1600" dirty="0"/>
              <a:t>Pt to the </a:t>
            </a:r>
            <a:r>
              <a:rPr lang="en-US" sz="1600" dirty="0" err="1"/>
              <a:t>CoKE</a:t>
            </a:r>
            <a:r>
              <a:rPr lang="en-US" sz="1600" dirty="0"/>
              <a:t> </a:t>
            </a:r>
            <a:r>
              <a:rPr lang="en-US" sz="1600" dirty="0" err="1"/>
              <a:t>oC</a:t>
            </a:r>
            <a:r>
              <a:rPr lang="en-US" sz="1600" dirty="0"/>
              <a:t> the '</a:t>
            </a:r>
            <a:r>
              <a:rPr lang="en-US" sz="1600" dirty="0" err="1"/>
              <a:t>CPKLt</a:t>
            </a:r>
            <a:r>
              <a:rPr lang="en-US" sz="1600" dirty="0"/>
              <a:t>' </a:t>
            </a:r>
            <a:r>
              <a:rPr lang="en-US" sz="1600" dirty="0" err="1"/>
              <a:t>DetteK</a:t>
            </a:r>
            <a:r>
              <a:rPr lang="en-US" sz="1600" dirty="0"/>
              <a:t> </a:t>
            </a:r>
            <a:r>
              <a:rPr lang="en-US" sz="1600" dirty="0" err="1"/>
              <a:t>oC</a:t>
            </a:r>
            <a:r>
              <a:rPr lang="en-US" sz="1600" dirty="0"/>
              <a:t> the </a:t>
            </a:r>
            <a:r>
              <a:rPr lang="en-US" sz="1600" dirty="0" err="1"/>
              <a:t>HDMPnteXt</a:t>
            </a:r>
            <a:r>
              <a:rPr lang="en-US" sz="1600" dirty="0"/>
              <a:t> </a:t>
            </a:r>
            <a:r>
              <a:rPr lang="en-US" sz="1600" dirty="0" err="1"/>
              <a:t>LMEHDe</a:t>
            </a:r>
            <a:r>
              <a:rPr lang="en-US" sz="1600" dirty="0"/>
              <a:t>, the </a:t>
            </a:r>
            <a:r>
              <a:rPr lang="en-US" sz="1600" dirty="0" err="1"/>
              <a:t>neXt</a:t>
            </a:r>
            <a:r>
              <a:rPr lang="en-US" sz="1600" dirty="0"/>
              <a:t> </a:t>
            </a:r>
            <a:r>
              <a:rPr lang="en-US" sz="1600" dirty="0" err="1"/>
              <a:t>EoLt</a:t>
            </a:r>
            <a:r>
              <a:rPr lang="en-US" sz="1600" dirty="0"/>
              <a:t> </a:t>
            </a:r>
            <a:r>
              <a:rPr lang="en-US" sz="1600" dirty="0" err="1"/>
              <a:t>NoEEon</a:t>
            </a:r>
            <a:r>
              <a:rPr lang="en-US" sz="1600" dirty="0"/>
              <a:t> </a:t>
            </a:r>
            <a:r>
              <a:rPr lang="en-US" sz="1600" dirty="0" err="1"/>
              <a:t>LYEAoD</a:t>
            </a:r>
            <a:r>
              <a:rPr lang="en-US" sz="1600" dirty="0"/>
              <a:t> PL </a:t>
            </a:r>
            <a:r>
              <a:rPr lang="en-US" sz="1600" dirty="0" err="1"/>
              <a:t>NhMnReU</a:t>
            </a:r>
            <a:r>
              <a:rPr lang="en-US" sz="1600" dirty="0"/>
              <a:t> </a:t>
            </a:r>
            <a:r>
              <a:rPr lang="en-US" sz="1600" dirty="0"/>
              <a:t>to the </a:t>
            </a:r>
            <a:r>
              <a:rPr lang="en-US" sz="1600" dirty="0" err="1"/>
              <a:t>CoKE</a:t>
            </a:r>
            <a:r>
              <a:rPr lang="en-US" sz="1600" dirty="0"/>
              <a:t> </a:t>
            </a:r>
            <a:r>
              <a:rPr lang="en-US" sz="1600" dirty="0" err="1"/>
              <a:t>oC</a:t>
            </a:r>
            <a:r>
              <a:rPr lang="en-US" sz="1600" dirty="0"/>
              <a:t> the </a:t>
            </a:r>
            <a:r>
              <a:rPr lang="en-US" sz="1600" dirty="0"/>
              <a:t>'</a:t>
            </a:r>
            <a:r>
              <a:rPr lang="en-US" sz="1600" dirty="0" err="1"/>
              <a:t>LeNonU</a:t>
            </a:r>
            <a:r>
              <a:rPr lang="en-US" sz="1600" dirty="0"/>
              <a:t>' </a:t>
            </a:r>
            <a:r>
              <a:rPr lang="en-US" sz="1600" dirty="0" err="1"/>
              <a:t>DetteK</a:t>
            </a:r>
            <a:r>
              <a:rPr lang="en-US" sz="1600" dirty="0"/>
              <a:t>, </a:t>
            </a:r>
            <a:r>
              <a:rPr lang="en-US" sz="1600" dirty="0" err="1"/>
              <a:t>MnU</a:t>
            </a:r>
            <a:r>
              <a:rPr lang="en-US" sz="1600" dirty="0"/>
              <a:t> </a:t>
            </a:r>
            <a:r>
              <a:rPr lang="en-US" sz="1600" dirty="0"/>
              <a:t>the </a:t>
            </a:r>
            <a:r>
              <a:rPr lang="en-US" sz="1600" dirty="0" err="1"/>
              <a:t>CoDDoWPnR</a:t>
            </a:r>
            <a:r>
              <a:rPr lang="en-US" sz="1600" dirty="0"/>
              <a:t> </a:t>
            </a:r>
            <a:r>
              <a:rPr lang="en-US" sz="1600" dirty="0" err="1"/>
              <a:t>EoLt</a:t>
            </a:r>
            <a:r>
              <a:rPr lang="en-US" sz="1600" dirty="0"/>
              <a:t> </a:t>
            </a:r>
            <a:r>
              <a:rPr lang="en-US" sz="1600" dirty="0" err="1"/>
              <a:t>NoEEon</a:t>
            </a:r>
            <a:r>
              <a:rPr lang="en-US" sz="1600" dirty="0"/>
              <a:t> </a:t>
            </a:r>
            <a:r>
              <a:rPr lang="en-US" sz="1600" dirty="0" err="1"/>
              <a:t>LYEAoD</a:t>
            </a:r>
            <a:r>
              <a:rPr lang="en-US" sz="1600" dirty="0"/>
              <a:t> PL </a:t>
            </a:r>
            <a:r>
              <a:rPr lang="en-US" sz="1600" dirty="0" err="1"/>
              <a:t>NhMnReU</a:t>
            </a:r>
            <a:r>
              <a:rPr lang="en-US" sz="1600" dirty="0"/>
              <a:t> </a:t>
            </a:r>
            <a:r>
              <a:rPr lang="en-US" sz="1600" dirty="0"/>
              <a:t>to the </a:t>
            </a:r>
            <a:r>
              <a:rPr lang="en-US" sz="1600" dirty="0" err="1"/>
              <a:t>CoKE</a:t>
            </a:r>
            <a:r>
              <a:rPr lang="en-US" sz="1600" dirty="0"/>
              <a:t> </a:t>
            </a:r>
            <a:r>
              <a:rPr lang="en-US" sz="1600" dirty="0" err="1"/>
              <a:t>oC</a:t>
            </a:r>
            <a:r>
              <a:rPr lang="en-US" sz="1600" dirty="0"/>
              <a:t> the '</a:t>
            </a:r>
            <a:r>
              <a:rPr lang="en-US" sz="1600" dirty="0" err="1"/>
              <a:t>thPKU</a:t>
            </a:r>
            <a:r>
              <a:rPr lang="en-US" sz="1600" dirty="0"/>
              <a:t>' </a:t>
            </a:r>
            <a:r>
              <a:rPr lang="en-US" sz="1600" dirty="0" err="1"/>
              <a:t>DetteK</a:t>
            </a:r>
            <a:r>
              <a:rPr lang="en-US" sz="1600" dirty="0"/>
              <a:t>, </a:t>
            </a:r>
            <a:r>
              <a:rPr lang="en-US" sz="1600" dirty="0" err="1"/>
              <a:t>MnU</a:t>
            </a:r>
            <a:r>
              <a:rPr lang="en-US" sz="1600" dirty="0"/>
              <a:t> </a:t>
            </a:r>
            <a:r>
              <a:rPr lang="en-US" sz="1600" dirty="0"/>
              <a:t>Lo </a:t>
            </a:r>
            <a:r>
              <a:rPr lang="en-US" sz="1600" dirty="0"/>
              <a:t>on, </a:t>
            </a:r>
            <a:r>
              <a:rPr lang="en-US" sz="1600" dirty="0" err="1"/>
              <a:t>QntPD</a:t>
            </a:r>
            <a:r>
              <a:rPr lang="en-US" sz="1600" dirty="0"/>
              <a:t> </a:t>
            </a:r>
            <a:r>
              <a:rPr lang="en-US" sz="1600" dirty="0"/>
              <a:t>We </a:t>
            </a:r>
            <a:r>
              <a:rPr lang="en-US" sz="1600" dirty="0" err="1"/>
              <a:t>MNNoQnt</a:t>
            </a:r>
            <a:r>
              <a:rPr lang="en-US" sz="1600" dirty="0"/>
              <a:t> </a:t>
            </a:r>
            <a:r>
              <a:rPr lang="en-US" sz="1600" dirty="0" err="1"/>
              <a:t>CoK</a:t>
            </a:r>
            <a:r>
              <a:rPr lang="en-US" sz="1600" dirty="0"/>
              <a:t> MDD </a:t>
            </a:r>
            <a:r>
              <a:rPr lang="en-US" sz="1600" dirty="0" err="1"/>
              <a:t>LYEAoDL</a:t>
            </a:r>
            <a:r>
              <a:rPr lang="en-US" sz="1600" dirty="0"/>
              <a:t> </a:t>
            </a:r>
            <a:r>
              <a:rPr lang="en-US" sz="1600" dirty="0" err="1"/>
              <a:t>oC</a:t>
            </a:r>
            <a:r>
              <a:rPr lang="en-US" sz="1600" dirty="0"/>
              <a:t> the </a:t>
            </a:r>
            <a:r>
              <a:rPr lang="en-US" sz="1600" dirty="0" err="1"/>
              <a:t>NKYHtoRKME</a:t>
            </a:r>
            <a:r>
              <a:rPr lang="en-US" sz="1600" dirty="0"/>
              <a:t> We </a:t>
            </a:r>
            <a:r>
              <a:rPr lang="en-US" sz="1600" dirty="0" err="1"/>
              <a:t>WMnt</a:t>
            </a:r>
            <a:r>
              <a:rPr lang="en-US" sz="1600" dirty="0"/>
              <a:t> </a:t>
            </a:r>
            <a:r>
              <a:rPr lang="en-US" sz="1600" dirty="0"/>
              <a:t>to </a:t>
            </a:r>
            <a:r>
              <a:rPr lang="en-US" sz="1600" dirty="0" err="1"/>
              <a:t>LoDVe</a:t>
            </a:r>
            <a:endParaRPr lang="en-US" sz="16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37</a:t>
            </a:fld>
            <a:endParaRPr lang="en"/>
          </a:p>
        </p:txBody>
      </p:sp>
      <p:sp>
        <p:nvSpPr>
          <p:cNvPr id="7" name="Rectangle 6"/>
          <p:cNvSpPr/>
          <p:nvPr/>
        </p:nvSpPr>
        <p:spPr>
          <a:xfrm>
            <a:off x="7136529" y="1302423"/>
            <a:ext cx="1372492" cy="307777"/>
          </a:xfrm>
          <a:prstGeom prst="rect">
            <a:avLst/>
          </a:prstGeom>
        </p:spPr>
        <p:txBody>
          <a:bodyPr wrap="none">
            <a:spAutoFit/>
          </a:bodyPr>
          <a:lstStyle/>
          <a:p>
            <a:r>
              <a:rPr lang="en-US" dirty="0" err="1" smtClean="0">
                <a:solidFill>
                  <a:srgbClr val="FF0000"/>
                </a:solidFill>
              </a:rPr>
              <a:t>Lheet</a:t>
            </a:r>
            <a:r>
              <a:rPr lang="en-US" dirty="0" smtClean="0">
                <a:solidFill>
                  <a:srgbClr val="FF0000"/>
                </a:solidFill>
              </a:rPr>
              <a:t> =sheet? </a:t>
            </a:r>
            <a:endParaRPr lang="en-US" dirty="0"/>
          </a:p>
        </p:txBody>
      </p:sp>
    </p:spTree>
    <p:extLst>
      <p:ext uri="{BB962C8B-B14F-4D97-AF65-F5344CB8AC3E}">
        <p14:creationId xmlns:p14="http://schemas.microsoft.com/office/powerpoint/2010/main" val="4274748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“L” with “s”</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a:t>
            </a:r>
            <a:r>
              <a:rPr lang="en-US" sz="1600" dirty="0"/>
              <a:t>WMY </a:t>
            </a:r>
            <a:r>
              <a:rPr lang="en-US" sz="1600" dirty="0" smtClean="0"/>
              <a:t>to </a:t>
            </a:r>
            <a:r>
              <a:rPr lang="en-US" sz="1600" dirty="0" err="1" smtClean="0"/>
              <a:t>soDVe</a:t>
            </a:r>
            <a:r>
              <a:rPr lang="en-US" sz="1600" dirty="0" smtClean="0"/>
              <a:t> </a:t>
            </a:r>
            <a:r>
              <a:rPr lang="en-US" sz="1600" dirty="0" err="1"/>
              <a:t>Mn</a:t>
            </a:r>
            <a:r>
              <a:rPr lang="en-US" sz="1600" dirty="0"/>
              <a:t> </a:t>
            </a:r>
            <a:r>
              <a:rPr lang="en-US" sz="1600" dirty="0" err="1"/>
              <a:t>enNKYHteU</a:t>
            </a:r>
            <a:r>
              <a:rPr lang="en-US" sz="1600" dirty="0"/>
              <a:t> </a:t>
            </a:r>
            <a:r>
              <a:rPr lang="en-US" sz="1600" dirty="0" err="1" smtClean="0"/>
              <a:t>EessMRe</a:t>
            </a:r>
            <a:r>
              <a:rPr lang="en-US" sz="1600" dirty="0"/>
              <a:t>, PC We </a:t>
            </a:r>
            <a:r>
              <a:rPr lang="en-US" sz="1600" dirty="0" err="1"/>
              <a:t>BnoW</a:t>
            </a:r>
            <a:r>
              <a:rPr lang="en-US" sz="1600" dirty="0"/>
              <a:t> </a:t>
            </a:r>
            <a:r>
              <a:rPr lang="en-US" sz="1600" dirty="0" smtClean="0"/>
              <a:t>Pts </a:t>
            </a:r>
            <a:r>
              <a:rPr lang="en-US" sz="1600" dirty="0" err="1"/>
              <a:t>DMnRQMRe</a:t>
            </a:r>
            <a:r>
              <a:rPr lang="en-US" sz="1600" dirty="0"/>
              <a:t>, </a:t>
            </a:r>
            <a:r>
              <a:rPr lang="en-US" sz="1600" dirty="0" smtClean="0"/>
              <a:t>Ps </a:t>
            </a:r>
            <a:r>
              <a:rPr lang="en-US" sz="1600" dirty="0"/>
              <a:t>to </a:t>
            </a:r>
            <a:r>
              <a:rPr lang="en-US" sz="1600" dirty="0" err="1"/>
              <a:t>CPnU</a:t>
            </a:r>
            <a:r>
              <a:rPr lang="en-US" sz="1600" dirty="0"/>
              <a:t> </a:t>
            </a:r>
            <a:r>
              <a:rPr lang="en-US" sz="1600" dirty="0"/>
              <a:t>M </a:t>
            </a:r>
            <a:r>
              <a:rPr lang="en-US" sz="1600" dirty="0" err="1"/>
              <a:t>UPCCeKent</a:t>
            </a:r>
            <a:r>
              <a:rPr lang="en-US" sz="1600" dirty="0"/>
              <a:t> </a:t>
            </a:r>
            <a:r>
              <a:rPr lang="en-US" sz="1600" dirty="0" err="1"/>
              <a:t>HDMPnteXt</a:t>
            </a:r>
            <a:r>
              <a:rPr lang="en-US" sz="1600" dirty="0"/>
              <a:t> </a:t>
            </a:r>
            <a:r>
              <a:rPr lang="en-US" sz="1600" dirty="0" err="1"/>
              <a:t>oC</a:t>
            </a:r>
            <a:r>
              <a:rPr lang="en-US" sz="1600" dirty="0"/>
              <a:t> the </a:t>
            </a:r>
            <a:r>
              <a:rPr lang="en-US" sz="1600" dirty="0" err="1" smtClean="0"/>
              <a:t>sMEe</a:t>
            </a:r>
            <a:r>
              <a:rPr lang="en-US" sz="1600" dirty="0" smtClean="0"/>
              <a:t> </a:t>
            </a:r>
            <a:r>
              <a:rPr lang="en-US" sz="1600" dirty="0" err="1"/>
              <a:t>DMnRQMRe</a:t>
            </a:r>
            <a:r>
              <a:rPr lang="en-US" sz="1600" dirty="0"/>
              <a:t> </a:t>
            </a:r>
            <a:r>
              <a:rPr lang="en-US" sz="1600" dirty="0" err="1"/>
              <a:t>DonR</a:t>
            </a:r>
            <a:r>
              <a:rPr lang="en-US" sz="1600" dirty="0"/>
              <a:t> </a:t>
            </a:r>
            <a:r>
              <a:rPr lang="en-US" sz="1600" dirty="0" err="1"/>
              <a:t>enoQRh</a:t>
            </a:r>
            <a:r>
              <a:rPr lang="en-US" sz="1600" dirty="0"/>
              <a:t> </a:t>
            </a:r>
            <a:r>
              <a:rPr lang="en-US" sz="1600" dirty="0"/>
              <a:t>to CPDD one </a:t>
            </a:r>
            <a:r>
              <a:rPr lang="en-US" sz="1600" dirty="0"/>
              <a:t>sheet </a:t>
            </a:r>
            <a:r>
              <a:rPr lang="en-US" sz="1600" dirty="0" err="1"/>
              <a:t>oK</a:t>
            </a:r>
            <a:r>
              <a:rPr lang="en-US" sz="1600" dirty="0"/>
              <a:t> </a:t>
            </a:r>
            <a:r>
              <a:rPr lang="en-US" sz="1600" dirty="0" smtClean="0"/>
              <a:t>so</a:t>
            </a:r>
            <a:r>
              <a:rPr lang="en-US" sz="1600" dirty="0"/>
              <a:t>, </a:t>
            </a:r>
            <a:r>
              <a:rPr lang="en-US" sz="1600" dirty="0" err="1"/>
              <a:t>MnU</a:t>
            </a:r>
            <a:r>
              <a:rPr lang="en-US" sz="1600" dirty="0"/>
              <a:t> then </a:t>
            </a:r>
            <a:r>
              <a:rPr lang="en-US" sz="1600" dirty="0"/>
              <a:t>We </a:t>
            </a:r>
            <a:r>
              <a:rPr lang="en-US" sz="1600" dirty="0" err="1"/>
              <a:t>NoQnt</a:t>
            </a:r>
            <a:r>
              <a:rPr lang="en-US" sz="1600" dirty="0"/>
              <a:t> </a:t>
            </a:r>
            <a:r>
              <a:rPr lang="en-US" sz="1600" dirty="0"/>
              <a:t>the </a:t>
            </a:r>
            <a:r>
              <a:rPr lang="en-US" sz="1600" dirty="0" err="1" smtClean="0"/>
              <a:t>oNNQKKenNes</a:t>
            </a:r>
            <a:r>
              <a:rPr lang="en-US" sz="1600" dirty="0" smtClean="0"/>
              <a:t> </a:t>
            </a:r>
            <a:r>
              <a:rPr lang="en-US" sz="1600" dirty="0" err="1"/>
              <a:t>oC</a:t>
            </a:r>
            <a:r>
              <a:rPr lang="en-US" sz="1600" dirty="0"/>
              <a:t> </a:t>
            </a:r>
            <a:r>
              <a:rPr lang="en-US" sz="1600" dirty="0" err="1"/>
              <a:t>eMNh</a:t>
            </a:r>
            <a:r>
              <a:rPr lang="en-US" sz="1600" dirty="0"/>
              <a:t> </a:t>
            </a:r>
            <a:r>
              <a:rPr lang="en-US" sz="1600" dirty="0" err="1"/>
              <a:t>DetteK</a:t>
            </a:r>
            <a:r>
              <a:rPr lang="en-US" sz="1600" dirty="0"/>
              <a:t>. </a:t>
            </a:r>
            <a:r>
              <a:rPr lang="en-US" sz="1600" dirty="0"/>
              <a:t>We NMDD the </a:t>
            </a:r>
            <a:r>
              <a:rPr lang="en-US" sz="1600" dirty="0" err="1" smtClean="0"/>
              <a:t>Eost</a:t>
            </a:r>
            <a:r>
              <a:rPr lang="en-US" sz="1600" dirty="0" smtClean="0"/>
              <a:t> </a:t>
            </a:r>
            <a:r>
              <a:rPr lang="en-US" sz="1600" dirty="0" err="1"/>
              <a:t>CKeJQentDY</a:t>
            </a:r>
            <a:r>
              <a:rPr lang="en-US" sz="1600" dirty="0"/>
              <a:t> </a:t>
            </a:r>
            <a:r>
              <a:rPr lang="en-US" sz="1600" dirty="0" err="1"/>
              <a:t>oNNQKKPnR</a:t>
            </a:r>
            <a:r>
              <a:rPr lang="en-US" sz="1600" dirty="0"/>
              <a:t> </a:t>
            </a:r>
            <a:r>
              <a:rPr lang="en-US" sz="1600" dirty="0" err="1"/>
              <a:t>DetteK</a:t>
            </a:r>
            <a:r>
              <a:rPr lang="en-US" sz="1600" dirty="0"/>
              <a:t> the </a:t>
            </a:r>
            <a:r>
              <a:rPr lang="en-US" sz="1600" dirty="0" smtClean="0"/>
              <a:t>'</a:t>
            </a:r>
            <a:r>
              <a:rPr lang="en-US" sz="1600" dirty="0" err="1" smtClean="0"/>
              <a:t>CPKst</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a:t>oNNQKKPnR</a:t>
            </a:r>
            <a:r>
              <a:rPr lang="en-US" sz="1600" dirty="0"/>
              <a:t> </a:t>
            </a:r>
            <a:r>
              <a:rPr lang="en-US" sz="1600" dirty="0" err="1"/>
              <a:t>DetteK</a:t>
            </a:r>
            <a:r>
              <a:rPr lang="en-US" sz="1600" dirty="0"/>
              <a:t> the </a:t>
            </a:r>
            <a:r>
              <a:rPr lang="en-US" sz="1600" dirty="0" smtClean="0"/>
              <a:t>'</a:t>
            </a:r>
            <a:r>
              <a:rPr lang="en-US" sz="1600" dirty="0" err="1" smtClean="0"/>
              <a:t>seNonU</a:t>
            </a:r>
            <a:r>
              <a:rPr lang="en-US" sz="1600" dirty="0"/>
              <a:t>' the </a:t>
            </a:r>
            <a:r>
              <a:rPr lang="en-US" sz="1600" dirty="0" err="1"/>
              <a:t>CoDDoWPnR</a:t>
            </a:r>
            <a:r>
              <a:rPr lang="en-US" sz="1600" dirty="0"/>
              <a:t> </a:t>
            </a:r>
            <a:r>
              <a:rPr lang="en-US" sz="1600" dirty="0" err="1" smtClean="0"/>
              <a:t>Eost</a:t>
            </a:r>
            <a:r>
              <a:rPr lang="en-US" sz="1600" dirty="0" smtClean="0"/>
              <a:t> </a:t>
            </a:r>
            <a:r>
              <a:rPr lang="en-US" sz="1600" dirty="0" err="1"/>
              <a:t>oNNQKKPnR</a:t>
            </a:r>
            <a:r>
              <a:rPr lang="en-US" sz="1600" dirty="0"/>
              <a:t> </a:t>
            </a:r>
            <a:r>
              <a:rPr lang="en-US" sz="1600" dirty="0" err="1"/>
              <a:t>DetteK</a:t>
            </a:r>
            <a:r>
              <a:rPr lang="en-US" sz="1600" dirty="0"/>
              <a:t> the '</a:t>
            </a:r>
            <a:r>
              <a:rPr lang="en-US" sz="1600" dirty="0" err="1"/>
              <a:t>thPKU</a:t>
            </a:r>
            <a:r>
              <a:rPr lang="en-US" sz="1600" dirty="0"/>
              <a:t>', </a:t>
            </a:r>
            <a:r>
              <a:rPr lang="en-US" sz="1600" dirty="0" err="1"/>
              <a:t>MnU</a:t>
            </a:r>
            <a:r>
              <a:rPr lang="en-US" sz="1600" dirty="0"/>
              <a:t> </a:t>
            </a:r>
            <a:r>
              <a:rPr lang="en-US" sz="1600" dirty="0" smtClean="0"/>
              <a:t>so </a:t>
            </a:r>
            <a:r>
              <a:rPr lang="en-US" sz="1600" dirty="0"/>
              <a:t>on, </a:t>
            </a:r>
            <a:r>
              <a:rPr lang="en-US" sz="1600" dirty="0" err="1"/>
              <a:t>QntPD</a:t>
            </a:r>
            <a:r>
              <a:rPr lang="en-US" sz="1600" dirty="0"/>
              <a:t> </a:t>
            </a:r>
            <a:r>
              <a:rPr lang="en-US" sz="1600" dirty="0"/>
              <a:t>We </a:t>
            </a:r>
            <a:r>
              <a:rPr lang="en-US" sz="1600" dirty="0" err="1"/>
              <a:t>MNNoQnt</a:t>
            </a:r>
            <a:r>
              <a:rPr lang="en-US" sz="1600" dirty="0"/>
              <a:t> </a:t>
            </a:r>
            <a:r>
              <a:rPr lang="en-US" sz="1600" dirty="0" err="1"/>
              <a:t>CoK</a:t>
            </a:r>
            <a:r>
              <a:rPr lang="en-US" sz="1600" dirty="0"/>
              <a:t> MDD the </a:t>
            </a:r>
            <a:r>
              <a:rPr lang="en-US" sz="1600" dirty="0" err="1"/>
              <a:t>UPCCeKent</a:t>
            </a:r>
            <a:r>
              <a:rPr lang="en-US" sz="1600" dirty="0"/>
              <a:t> </a:t>
            </a:r>
            <a:r>
              <a:rPr lang="en-US" sz="1600" dirty="0" err="1" smtClean="0"/>
              <a:t>DetteKs</a:t>
            </a:r>
            <a:r>
              <a:rPr lang="en-US" sz="1600" dirty="0" smtClean="0"/>
              <a:t> </a:t>
            </a:r>
            <a:r>
              <a:rPr lang="en-US" sz="1600" dirty="0" err="1"/>
              <a:t>Pn</a:t>
            </a:r>
            <a:r>
              <a:rPr lang="en-US" sz="1600" dirty="0"/>
              <a:t> </a:t>
            </a:r>
            <a:r>
              <a:rPr lang="en-US" sz="1600" dirty="0"/>
              <a:t>the </a:t>
            </a:r>
            <a:r>
              <a:rPr lang="en-US" sz="1600" dirty="0" err="1"/>
              <a:t>HDMPnteXt</a:t>
            </a:r>
            <a:r>
              <a:rPr lang="en-US" sz="1600" dirty="0"/>
              <a:t> </a:t>
            </a:r>
            <a:r>
              <a:rPr lang="en-US" sz="1600" dirty="0" err="1" smtClean="0"/>
              <a:t>sMEHDe</a:t>
            </a:r>
            <a:r>
              <a:rPr lang="en-US" sz="1600" dirty="0"/>
              <a:t>. </a:t>
            </a:r>
            <a:r>
              <a:rPr lang="en-US" sz="1600" dirty="0"/>
              <a:t>then </a:t>
            </a:r>
            <a:r>
              <a:rPr lang="en-US" sz="1600" dirty="0"/>
              <a:t>We </a:t>
            </a:r>
            <a:r>
              <a:rPr lang="en-US" sz="1600" dirty="0" err="1"/>
              <a:t>DooB</a:t>
            </a:r>
            <a:r>
              <a:rPr lang="en-US" sz="1600" dirty="0"/>
              <a:t> Mt the </a:t>
            </a:r>
            <a:r>
              <a:rPr lang="en-US" sz="1600" dirty="0" err="1"/>
              <a:t>NPHheK</a:t>
            </a:r>
            <a:r>
              <a:rPr lang="en-US" sz="1600" dirty="0"/>
              <a:t> </a:t>
            </a:r>
            <a:r>
              <a:rPr lang="en-US" sz="1600" dirty="0" err="1"/>
              <a:t>teXt</a:t>
            </a:r>
            <a:r>
              <a:rPr lang="en-US" sz="1600" dirty="0"/>
              <a:t> We </a:t>
            </a:r>
            <a:r>
              <a:rPr lang="en-US" sz="1600" dirty="0" err="1"/>
              <a:t>WMnt</a:t>
            </a:r>
            <a:r>
              <a:rPr lang="en-US" sz="1600" dirty="0"/>
              <a:t> </a:t>
            </a:r>
            <a:r>
              <a:rPr lang="en-US" sz="1600" dirty="0"/>
              <a:t>to </a:t>
            </a:r>
            <a:r>
              <a:rPr lang="en-US" sz="1600" dirty="0" err="1" smtClean="0"/>
              <a:t>soDVe</a:t>
            </a:r>
            <a:r>
              <a:rPr lang="en-US" sz="1600" dirty="0" smtClean="0"/>
              <a:t> </a:t>
            </a:r>
            <a:r>
              <a:rPr lang="en-US" sz="1600" dirty="0" err="1"/>
              <a:t>MnU</a:t>
            </a:r>
            <a:r>
              <a:rPr lang="en-US" sz="1600" dirty="0"/>
              <a:t> </a:t>
            </a:r>
            <a:r>
              <a:rPr lang="en-US" sz="1600" dirty="0"/>
              <a:t>We </a:t>
            </a:r>
            <a:r>
              <a:rPr lang="en-US" sz="1600" dirty="0" err="1" smtClean="0"/>
              <a:t>MDso</a:t>
            </a:r>
            <a:r>
              <a:rPr lang="en-US" sz="1600" dirty="0" smtClean="0"/>
              <a:t> </a:t>
            </a:r>
            <a:r>
              <a:rPr lang="en-US" sz="1600" dirty="0" err="1" smtClean="0"/>
              <a:t>NDMssPCY</a:t>
            </a:r>
            <a:r>
              <a:rPr lang="en-US" sz="1600" dirty="0" smtClean="0"/>
              <a:t> Pts </a:t>
            </a:r>
            <a:r>
              <a:rPr lang="en-US" sz="1600" dirty="0" err="1" smtClean="0"/>
              <a:t>sYEAoDs</a:t>
            </a:r>
            <a:r>
              <a:rPr lang="en-US" sz="1600" dirty="0" smtClean="0"/>
              <a:t>. </a:t>
            </a:r>
            <a:r>
              <a:rPr lang="en-US" sz="1600" dirty="0"/>
              <a:t>We </a:t>
            </a:r>
            <a:r>
              <a:rPr lang="en-US" sz="1600" dirty="0" err="1"/>
              <a:t>CPnU</a:t>
            </a:r>
            <a:r>
              <a:rPr lang="en-US" sz="1600" dirty="0"/>
              <a:t> </a:t>
            </a:r>
            <a:r>
              <a:rPr lang="en-US" sz="1600" dirty="0"/>
              <a:t>the </a:t>
            </a:r>
            <a:r>
              <a:rPr lang="en-US" sz="1600" dirty="0" err="1" smtClean="0"/>
              <a:t>Eost</a:t>
            </a:r>
            <a:r>
              <a:rPr lang="en-US" sz="1600" dirty="0" smtClean="0"/>
              <a:t> </a:t>
            </a:r>
            <a:r>
              <a:rPr lang="en-US" sz="1600" dirty="0" err="1"/>
              <a:t>oNNQKKPnR</a:t>
            </a:r>
            <a:r>
              <a:rPr lang="en-US" sz="1600" dirty="0"/>
              <a:t> </a:t>
            </a:r>
            <a:r>
              <a:rPr lang="en-US" sz="1600" dirty="0" err="1" smtClean="0"/>
              <a:t>sYEAoD</a:t>
            </a:r>
            <a:r>
              <a:rPr lang="en-US" sz="1600" dirty="0" smtClean="0"/>
              <a:t> </a:t>
            </a:r>
            <a:r>
              <a:rPr lang="en-US" sz="1600" dirty="0" err="1"/>
              <a:t>MnU</a:t>
            </a:r>
            <a:r>
              <a:rPr lang="en-US" sz="1600" dirty="0"/>
              <a:t> </a:t>
            </a:r>
            <a:r>
              <a:rPr lang="en-US" sz="1600" dirty="0" err="1"/>
              <a:t>NhMnRe</a:t>
            </a:r>
            <a:r>
              <a:rPr lang="en-US" sz="1600" dirty="0"/>
              <a:t> </a:t>
            </a:r>
            <a:r>
              <a:rPr lang="en-US" sz="1600" dirty="0"/>
              <a:t>Pt to the </a:t>
            </a:r>
            <a:r>
              <a:rPr lang="en-US" sz="1600" dirty="0" err="1"/>
              <a:t>CoKE</a:t>
            </a:r>
            <a:r>
              <a:rPr lang="en-US" sz="1600" dirty="0"/>
              <a:t> </a:t>
            </a:r>
            <a:r>
              <a:rPr lang="en-US" sz="1600" dirty="0" err="1"/>
              <a:t>oC</a:t>
            </a:r>
            <a:r>
              <a:rPr lang="en-US" sz="1600" dirty="0"/>
              <a:t> the </a:t>
            </a:r>
            <a:r>
              <a:rPr lang="en-US" sz="1600" dirty="0" smtClean="0"/>
              <a:t>'</a:t>
            </a:r>
            <a:r>
              <a:rPr lang="en-US" sz="1600" dirty="0" err="1" smtClean="0"/>
              <a:t>CPKst</a:t>
            </a:r>
            <a:r>
              <a:rPr lang="en-US" sz="1600" dirty="0"/>
              <a:t>' </a:t>
            </a:r>
            <a:r>
              <a:rPr lang="en-US" sz="1600" dirty="0" err="1"/>
              <a:t>DetteK</a:t>
            </a:r>
            <a:r>
              <a:rPr lang="en-US" sz="1600" dirty="0"/>
              <a:t> </a:t>
            </a:r>
            <a:r>
              <a:rPr lang="en-US" sz="1600" dirty="0" err="1"/>
              <a:t>oC</a:t>
            </a:r>
            <a:r>
              <a:rPr lang="en-US" sz="1600" dirty="0"/>
              <a:t> the </a:t>
            </a:r>
            <a:r>
              <a:rPr lang="en-US" sz="1600" dirty="0" err="1"/>
              <a:t>HDMPnteXt</a:t>
            </a:r>
            <a:r>
              <a:rPr lang="en-US" sz="1600" dirty="0"/>
              <a:t> </a:t>
            </a:r>
            <a:r>
              <a:rPr lang="en-US" sz="1600" dirty="0" err="1" smtClean="0"/>
              <a:t>sMEHDe</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a:t>NoEEon</a:t>
            </a:r>
            <a:r>
              <a:rPr lang="en-US" sz="1600" dirty="0"/>
              <a:t> </a:t>
            </a:r>
            <a:r>
              <a:rPr lang="en-US" sz="1600" dirty="0" err="1" smtClean="0"/>
              <a:t>sYEAoD</a:t>
            </a:r>
            <a:r>
              <a:rPr lang="en-US" sz="1600" dirty="0" smtClean="0"/>
              <a:t> Ps </a:t>
            </a:r>
            <a:r>
              <a:rPr lang="en-US" sz="1600" dirty="0" err="1"/>
              <a:t>NhMnReU</a:t>
            </a:r>
            <a:r>
              <a:rPr lang="en-US" sz="1600" dirty="0"/>
              <a:t> </a:t>
            </a:r>
            <a:r>
              <a:rPr lang="en-US" sz="1600" dirty="0"/>
              <a:t>to the </a:t>
            </a:r>
            <a:r>
              <a:rPr lang="en-US" sz="1600" dirty="0" err="1"/>
              <a:t>CoKE</a:t>
            </a:r>
            <a:r>
              <a:rPr lang="en-US" sz="1600" dirty="0"/>
              <a:t> </a:t>
            </a:r>
            <a:r>
              <a:rPr lang="en-US" sz="1600" dirty="0" err="1"/>
              <a:t>oC</a:t>
            </a:r>
            <a:r>
              <a:rPr lang="en-US" sz="1600" dirty="0"/>
              <a:t> the </a:t>
            </a:r>
            <a:r>
              <a:rPr lang="en-US" sz="1600" dirty="0" smtClean="0"/>
              <a:t>'</a:t>
            </a:r>
            <a:r>
              <a:rPr lang="en-US" sz="1600" dirty="0" err="1" smtClean="0"/>
              <a:t>seNonU</a:t>
            </a:r>
            <a:r>
              <a:rPr lang="en-US" sz="1600" dirty="0"/>
              <a:t>' </a:t>
            </a:r>
            <a:r>
              <a:rPr lang="en-US" sz="1600" dirty="0" err="1"/>
              <a:t>DetteK</a:t>
            </a:r>
            <a:r>
              <a:rPr lang="en-US" sz="1600" dirty="0"/>
              <a:t>, </a:t>
            </a:r>
            <a:r>
              <a:rPr lang="en-US" sz="1600" dirty="0" err="1"/>
              <a:t>MnU</a:t>
            </a:r>
            <a:r>
              <a:rPr lang="en-US" sz="1600" dirty="0"/>
              <a:t> </a:t>
            </a:r>
            <a:r>
              <a:rPr lang="en-US" sz="1600" dirty="0"/>
              <a:t>the </a:t>
            </a:r>
            <a:r>
              <a:rPr lang="en-US" sz="1600" dirty="0" err="1"/>
              <a:t>CoDDoWPnR</a:t>
            </a:r>
            <a:r>
              <a:rPr lang="en-US" sz="1600" dirty="0"/>
              <a:t> </a:t>
            </a:r>
            <a:r>
              <a:rPr lang="en-US" sz="1600" dirty="0" err="1" smtClean="0"/>
              <a:t>Eost</a:t>
            </a:r>
            <a:r>
              <a:rPr lang="en-US" sz="1600" dirty="0" smtClean="0"/>
              <a:t> </a:t>
            </a:r>
            <a:r>
              <a:rPr lang="en-US" sz="1600" dirty="0" err="1"/>
              <a:t>NoEEon</a:t>
            </a:r>
            <a:r>
              <a:rPr lang="en-US" sz="1600" dirty="0"/>
              <a:t> </a:t>
            </a:r>
            <a:r>
              <a:rPr lang="en-US" sz="1600" dirty="0" err="1" smtClean="0"/>
              <a:t>sYEAoD</a:t>
            </a:r>
            <a:r>
              <a:rPr lang="en-US" sz="1600" dirty="0" smtClean="0"/>
              <a:t> Ps </a:t>
            </a:r>
            <a:r>
              <a:rPr lang="en-US" sz="1600" dirty="0" err="1"/>
              <a:t>NhMnReU</a:t>
            </a:r>
            <a:r>
              <a:rPr lang="en-US" sz="1600" dirty="0"/>
              <a:t> </a:t>
            </a:r>
            <a:r>
              <a:rPr lang="en-US" sz="1600" dirty="0"/>
              <a:t>to the </a:t>
            </a:r>
            <a:r>
              <a:rPr lang="en-US" sz="1600" dirty="0" err="1"/>
              <a:t>CoKE</a:t>
            </a:r>
            <a:r>
              <a:rPr lang="en-US" sz="1600" dirty="0"/>
              <a:t> </a:t>
            </a:r>
            <a:r>
              <a:rPr lang="en-US" sz="1600" dirty="0" err="1"/>
              <a:t>oC</a:t>
            </a:r>
            <a:r>
              <a:rPr lang="en-US" sz="1600" dirty="0"/>
              <a:t> the '</a:t>
            </a:r>
            <a:r>
              <a:rPr lang="en-US" sz="1600" dirty="0" err="1"/>
              <a:t>thPKU</a:t>
            </a:r>
            <a:r>
              <a:rPr lang="en-US" sz="1600" dirty="0"/>
              <a:t>' </a:t>
            </a:r>
            <a:r>
              <a:rPr lang="en-US" sz="1600" dirty="0" err="1"/>
              <a:t>DetteK</a:t>
            </a:r>
            <a:r>
              <a:rPr lang="en-US" sz="1600" dirty="0"/>
              <a:t>, </a:t>
            </a:r>
            <a:r>
              <a:rPr lang="en-US" sz="1600" dirty="0" err="1"/>
              <a:t>MnU</a:t>
            </a:r>
            <a:r>
              <a:rPr lang="en-US" sz="1600" dirty="0"/>
              <a:t> </a:t>
            </a:r>
            <a:r>
              <a:rPr lang="en-US" sz="1600" dirty="0" smtClean="0"/>
              <a:t>so </a:t>
            </a:r>
            <a:r>
              <a:rPr lang="en-US" sz="1600" dirty="0"/>
              <a:t>on, </a:t>
            </a:r>
            <a:r>
              <a:rPr lang="en-US" sz="1600" dirty="0" err="1"/>
              <a:t>QntPD</a:t>
            </a:r>
            <a:r>
              <a:rPr lang="en-US" sz="1600" dirty="0"/>
              <a:t> </a:t>
            </a:r>
            <a:r>
              <a:rPr lang="en-US" sz="1600" dirty="0"/>
              <a:t>We </a:t>
            </a:r>
            <a:r>
              <a:rPr lang="en-US" sz="1600" dirty="0" err="1"/>
              <a:t>MNNoQnt</a:t>
            </a:r>
            <a:r>
              <a:rPr lang="en-US" sz="1600" dirty="0"/>
              <a:t> </a:t>
            </a:r>
            <a:r>
              <a:rPr lang="en-US" sz="1600" dirty="0" err="1"/>
              <a:t>CoK</a:t>
            </a:r>
            <a:r>
              <a:rPr lang="en-US" sz="1600" dirty="0"/>
              <a:t> MDD </a:t>
            </a:r>
            <a:r>
              <a:rPr lang="en-US" sz="1600" dirty="0" err="1" smtClean="0"/>
              <a:t>sYEAoDs</a:t>
            </a:r>
            <a:r>
              <a:rPr lang="en-US" sz="1600" dirty="0" smtClean="0"/>
              <a:t> </a:t>
            </a:r>
            <a:r>
              <a:rPr lang="en-US" sz="1600" dirty="0" err="1"/>
              <a:t>oC</a:t>
            </a:r>
            <a:r>
              <a:rPr lang="en-US" sz="1600" dirty="0"/>
              <a:t> the </a:t>
            </a:r>
            <a:r>
              <a:rPr lang="en-US" sz="1600" dirty="0" err="1"/>
              <a:t>NKYHtoRKME</a:t>
            </a:r>
            <a:r>
              <a:rPr lang="en-US" sz="1600" dirty="0"/>
              <a:t> We </a:t>
            </a:r>
            <a:r>
              <a:rPr lang="en-US" sz="1600" dirty="0" err="1"/>
              <a:t>WMnt</a:t>
            </a:r>
            <a:r>
              <a:rPr lang="en-US" sz="1600" dirty="0"/>
              <a:t> </a:t>
            </a:r>
            <a:r>
              <a:rPr lang="en-US" sz="1600" dirty="0"/>
              <a:t>to </a:t>
            </a:r>
            <a:r>
              <a:rPr lang="en-US" sz="1600" dirty="0" err="1" smtClean="0">
                <a:solidFill>
                  <a:srgbClr val="FF0000"/>
                </a:solidFill>
              </a:rPr>
              <a:t>soDVe</a:t>
            </a:r>
            <a:endParaRPr lang="en-US" sz="1600" dirty="0">
              <a:solidFill>
                <a:srgbClr val="FF0000"/>
              </a:solidFill>
            </a:endParaRP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38</a:t>
            </a:fld>
            <a:endParaRPr lang="en"/>
          </a:p>
        </p:txBody>
      </p:sp>
      <p:pic>
        <p:nvPicPr>
          <p:cNvPr id="2" name="Picture 1"/>
          <p:cNvPicPr>
            <a:picLocks noChangeAspect="1"/>
          </p:cNvPicPr>
          <p:nvPr/>
        </p:nvPicPr>
        <p:blipFill>
          <a:blip r:embed="rId2"/>
          <a:stretch>
            <a:fillRect/>
          </a:stretch>
        </p:blipFill>
        <p:spPr>
          <a:xfrm>
            <a:off x="6549957" y="52185"/>
            <a:ext cx="2525138" cy="1227498"/>
          </a:xfrm>
          <a:prstGeom prst="rect">
            <a:avLst/>
          </a:prstGeom>
        </p:spPr>
      </p:pic>
      <p:sp>
        <p:nvSpPr>
          <p:cNvPr id="6" name="TextBox 5"/>
          <p:cNvSpPr txBox="1"/>
          <p:nvPr/>
        </p:nvSpPr>
        <p:spPr>
          <a:xfrm>
            <a:off x="7081736" y="2269787"/>
            <a:ext cx="1245854" cy="307777"/>
          </a:xfrm>
          <a:prstGeom prst="rect">
            <a:avLst/>
          </a:prstGeom>
          <a:noFill/>
        </p:spPr>
        <p:txBody>
          <a:bodyPr wrap="none" rtlCol="0">
            <a:spAutoFit/>
          </a:bodyPr>
          <a:lstStyle/>
          <a:p>
            <a:r>
              <a:rPr lang="en-US" dirty="0" err="1" smtClean="0"/>
              <a:t>soDVe</a:t>
            </a:r>
            <a:r>
              <a:rPr lang="en-US" dirty="0" smtClean="0"/>
              <a:t>=solve</a:t>
            </a:r>
            <a:endParaRPr lang="en-US" dirty="0"/>
          </a:p>
        </p:txBody>
      </p:sp>
    </p:spTree>
    <p:extLst>
      <p:ext uri="{BB962C8B-B14F-4D97-AF65-F5344CB8AC3E}">
        <p14:creationId xmlns:p14="http://schemas.microsoft.com/office/powerpoint/2010/main" val="3751081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“D” with “l”</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a:t>
            </a:r>
            <a:r>
              <a:rPr lang="en-US" sz="1600" dirty="0"/>
              <a:t>WMY </a:t>
            </a:r>
            <a:r>
              <a:rPr lang="en-US" sz="1600" dirty="0" smtClean="0"/>
              <a:t>to solve </a:t>
            </a:r>
            <a:r>
              <a:rPr lang="en-US" sz="1600" dirty="0" err="1"/>
              <a:t>Mn</a:t>
            </a:r>
            <a:r>
              <a:rPr lang="en-US" sz="1600" dirty="0"/>
              <a:t> </a:t>
            </a:r>
            <a:r>
              <a:rPr lang="en-US" sz="1600" dirty="0" err="1"/>
              <a:t>enNKYHteU</a:t>
            </a:r>
            <a:r>
              <a:rPr lang="en-US" sz="1600" dirty="0"/>
              <a:t> </a:t>
            </a:r>
            <a:r>
              <a:rPr lang="en-US" sz="1600" dirty="0" err="1" smtClean="0"/>
              <a:t>EessMRe</a:t>
            </a:r>
            <a:r>
              <a:rPr lang="en-US" sz="1600" dirty="0"/>
              <a:t>, PC We </a:t>
            </a:r>
            <a:r>
              <a:rPr lang="en-US" sz="1600" dirty="0" err="1"/>
              <a:t>BnoW</a:t>
            </a:r>
            <a:r>
              <a:rPr lang="en-US" sz="1600" dirty="0"/>
              <a:t> </a:t>
            </a:r>
            <a:r>
              <a:rPr lang="en-US" sz="1600" dirty="0" smtClean="0"/>
              <a:t>Pts </a:t>
            </a:r>
            <a:r>
              <a:rPr lang="en-US" sz="1600" dirty="0" err="1" smtClean="0"/>
              <a:t>lMnRQMRe</a:t>
            </a:r>
            <a:r>
              <a:rPr lang="en-US" sz="1600" dirty="0"/>
              <a:t>, </a:t>
            </a:r>
            <a:r>
              <a:rPr lang="en-US" sz="1600" dirty="0" smtClean="0"/>
              <a:t>Ps </a:t>
            </a:r>
            <a:r>
              <a:rPr lang="en-US" sz="1600" dirty="0"/>
              <a:t>to </a:t>
            </a:r>
            <a:r>
              <a:rPr lang="en-US" sz="1600" dirty="0" err="1"/>
              <a:t>CPnU</a:t>
            </a:r>
            <a:r>
              <a:rPr lang="en-US" sz="1600" dirty="0"/>
              <a:t> </a:t>
            </a:r>
            <a:r>
              <a:rPr lang="en-US" sz="1600" dirty="0"/>
              <a:t>M </a:t>
            </a:r>
            <a:r>
              <a:rPr lang="en-US" sz="1600" dirty="0" err="1"/>
              <a:t>UPCCeKent</a:t>
            </a:r>
            <a:r>
              <a:rPr lang="en-US" sz="1600" dirty="0"/>
              <a:t> </a:t>
            </a:r>
            <a:r>
              <a:rPr lang="en-US" sz="1600" dirty="0" err="1" smtClean="0"/>
              <a:t>HlMPnteXt</a:t>
            </a:r>
            <a:r>
              <a:rPr lang="en-US" sz="1600" dirty="0" smtClean="0"/>
              <a:t> </a:t>
            </a:r>
            <a:r>
              <a:rPr lang="en-US" sz="1600" dirty="0" err="1"/>
              <a:t>oC</a:t>
            </a:r>
            <a:r>
              <a:rPr lang="en-US" sz="1600" dirty="0"/>
              <a:t> the </a:t>
            </a:r>
            <a:r>
              <a:rPr lang="en-US" sz="1600" dirty="0" err="1" smtClean="0"/>
              <a:t>sMEe</a:t>
            </a:r>
            <a:r>
              <a:rPr lang="en-US" sz="1600" dirty="0" smtClean="0"/>
              <a:t> </a:t>
            </a:r>
            <a:r>
              <a:rPr lang="en-US" sz="1600" dirty="0" err="1" smtClean="0"/>
              <a:t>lMnRQMRe</a:t>
            </a:r>
            <a:r>
              <a:rPr lang="en-US" sz="1600" dirty="0" smtClean="0"/>
              <a:t> </a:t>
            </a:r>
            <a:r>
              <a:rPr lang="en-US" sz="1600" dirty="0" err="1" smtClean="0"/>
              <a:t>lonR</a:t>
            </a:r>
            <a:r>
              <a:rPr lang="en-US" sz="1600" dirty="0" smtClean="0"/>
              <a:t> </a:t>
            </a:r>
            <a:r>
              <a:rPr lang="en-US" sz="1600" dirty="0" err="1"/>
              <a:t>enoQRh</a:t>
            </a:r>
            <a:r>
              <a:rPr lang="en-US" sz="1600" dirty="0"/>
              <a:t> </a:t>
            </a:r>
            <a:r>
              <a:rPr lang="en-US" sz="1600" dirty="0"/>
              <a:t>to </a:t>
            </a:r>
            <a:r>
              <a:rPr lang="en-US" sz="1600" dirty="0" err="1" smtClean="0"/>
              <a:t>CPll</a:t>
            </a:r>
            <a:r>
              <a:rPr lang="en-US" sz="1600" dirty="0" smtClean="0"/>
              <a:t> </a:t>
            </a:r>
            <a:r>
              <a:rPr lang="en-US" sz="1600" dirty="0">
                <a:solidFill>
                  <a:srgbClr val="FF0000"/>
                </a:solidFill>
              </a:rPr>
              <a:t>one </a:t>
            </a:r>
            <a:r>
              <a:rPr lang="en-US" sz="1600" dirty="0">
                <a:solidFill>
                  <a:srgbClr val="FF0000"/>
                </a:solidFill>
              </a:rPr>
              <a:t>sheet </a:t>
            </a:r>
            <a:r>
              <a:rPr lang="en-US" sz="1600" dirty="0" err="1">
                <a:solidFill>
                  <a:srgbClr val="FF0000"/>
                </a:solidFill>
              </a:rPr>
              <a:t>oK</a:t>
            </a:r>
            <a:r>
              <a:rPr lang="en-US" sz="1600" dirty="0">
                <a:solidFill>
                  <a:srgbClr val="FF0000"/>
                </a:solidFill>
              </a:rPr>
              <a:t> </a:t>
            </a:r>
            <a:r>
              <a:rPr lang="en-US" sz="1600" dirty="0" smtClean="0">
                <a:solidFill>
                  <a:srgbClr val="FF0000"/>
                </a:solidFill>
              </a:rPr>
              <a:t>so</a:t>
            </a:r>
            <a:r>
              <a:rPr lang="en-US" sz="1600" dirty="0"/>
              <a:t>, </a:t>
            </a:r>
            <a:r>
              <a:rPr lang="en-US" sz="1600" dirty="0" err="1"/>
              <a:t>MnU</a:t>
            </a:r>
            <a:r>
              <a:rPr lang="en-US" sz="1600" dirty="0"/>
              <a:t> then </a:t>
            </a:r>
            <a:r>
              <a:rPr lang="en-US" sz="1600" dirty="0"/>
              <a:t>We </a:t>
            </a:r>
            <a:r>
              <a:rPr lang="en-US" sz="1600" dirty="0" err="1"/>
              <a:t>NoQnt</a:t>
            </a:r>
            <a:r>
              <a:rPr lang="en-US" sz="1600" dirty="0"/>
              <a:t> </a:t>
            </a:r>
            <a:r>
              <a:rPr lang="en-US" sz="1600" dirty="0"/>
              <a:t>the </a:t>
            </a:r>
            <a:r>
              <a:rPr lang="en-US" sz="1600" dirty="0" err="1" smtClean="0"/>
              <a:t>oNNQKKenNes</a:t>
            </a:r>
            <a:r>
              <a:rPr lang="en-US" sz="1600" dirty="0" smtClean="0"/>
              <a:t> </a:t>
            </a:r>
            <a:r>
              <a:rPr lang="en-US" sz="1600" dirty="0" err="1"/>
              <a:t>oC</a:t>
            </a:r>
            <a:r>
              <a:rPr lang="en-US" sz="1600" dirty="0"/>
              <a:t> </a:t>
            </a:r>
            <a:r>
              <a:rPr lang="en-US" sz="1600" dirty="0" err="1"/>
              <a:t>eMNh</a:t>
            </a:r>
            <a:r>
              <a:rPr lang="en-US" sz="1600" dirty="0"/>
              <a:t> </a:t>
            </a:r>
            <a:r>
              <a:rPr lang="en-US" sz="1600" dirty="0" err="1" smtClean="0"/>
              <a:t>letteK</a:t>
            </a:r>
            <a:r>
              <a:rPr lang="en-US" sz="1600" dirty="0"/>
              <a:t>. </a:t>
            </a:r>
            <a:r>
              <a:rPr lang="en-US" sz="1600" dirty="0"/>
              <a:t>We </a:t>
            </a:r>
            <a:r>
              <a:rPr lang="en-US" sz="1600" dirty="0" err="1" smtClean="0"/>
              <a:t>NMll</a:t>
            </a:r>
            <a:r>
              <a:rPr lang="en-US" sz="1600" dirty="0" smtClean="0"/>
              <a:t> </a:t>
            </a:r>
            <a:r>
              <a:rPr lang="en-US" sz="1600" dirty="0"/>
              <a:t>the </a:t>
            </a:r>
            <a:r>
              <a:rPr lang="en-US" sz="1600" dirty="0" err="1" smtClean="0"/>
              <a:t>Eost</a:t>
            </a:r>
            <a:r>
              <a:rPr lang="en-US" sz="1600" dirty="0" smtClean="0"/>
              <a:t> </a:t>
            </a:r>
            <a:r>
              <a:rPr lang="en-US" sz="1600" dirty="0" err="1" smtClean="0"/>
              <a:t>CKeJQentlY</a:t>
            </a:r>
            <a:r>
              <a:rPr lang="en-US" sz="1600" dirty="0" smtClean="0"/>
              <a:t> </a:t>
            </a:r>
            <a:r>
              <a:rPr lang="en-US" sz="1600" dirty="0" err="1"/>
              <a:t>oNNQKKPnR</a:t>
            </a:r>
            <a:r>
              <a:rPr lang="en-US" sz="1600" dirty="0"/>
              <a:t> </a:t>
            </a:r>
            <a:r>
              <a:rPr lang="en-US" sz="1600" dirty="0" err="1" smtClean="0"/>
              <a:t>letteK</a:t>
            </a:r>
            <a:r>
              <a:rPr lang="en-US" sz="1600" dirty="0" smtClean="0"/>
              <a:t> </a:t>
            </a:r>
            <a:r>
              <a:rPr lang="en-US" sz="1600" dirty="0"/>
              <a:t>the </a:t>
            </a:r>
            <a:r>
              <a:rPr lang="en-US" sz="1600" dirty="0" smtClean="0"/>
              <a:t>'</a:t>
            </a:r>
            <a:r>
              <a:rPr lang="en-US" sz="1600" dirty="0" err="1" smtClean="0"/>
              <a:t>CPKst</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a:t>oNNQKKPnR</a:t>
            </a:r>
            <a:r>
              <a:rPr lang="en-US" sz="1600" dirty="0"/>
              <a:t> </a:t>
            </a:r>
            <a:r>
              <a:rPr lang="en-US" sz="1600" dirty="0" err="1" smtClean="0">
                <a:solidFill>
                  <a:srgbClr val="FF0000"/>
                </a:solidFill>
              </a:rPr>
              <a:t>letteK</a:t>
            </a:r>
            <a:r>
              <a:rPr lang="en-US" sz="1600" dirty="0" smtClean="0">
                <a:solidFill>
                  <a:srgbClr val="FF0000"/>
                </a:solidFill>
              </a:rPr>
              <a:t> </a:t>
            </a:r>
            <a:r>
              <a:rPr lang="en-US" sz="1600" dirty="0"/>
              <a:t>the </a:t>
            </a:r>
            <a:r>
              <a:rPr lang="en-US" sz="1600" dirty="0" smtClean="0"/>
              <a:t>'</a:t>
            </a:r>
            <a:r>
              <a:rPr lang="en-US" sz="1600" dirty="0" err="1" smtClean="0"/>
              <a:t>seNonU</a:t>
            </a:r>
            <a:r>
              <a:rPr lang="en-US" sz="1600" dirty="0"/>
              <a:t>' the </a:t>
            </a:r>
            <a:r>
              <a:rPr lang="en-US" sz="1600" dirty="0" err="1" smtClean="0"/>
              <a:t>ColloWPnR</a:t>
            </a:r>
            <a:r>
              <a:rPr lang="en-US" sz="1600" dirty="0" smtClean="0"/>
              <a:t> </a:t>
            </a:r>
            <a:r>
              <a:rPr lang="en-US" sz="1600" dirty="0" err="1" smtClean="0"/>
              <a:t>Eost</a:t>
            </a:r>
            <a:r>
              <a:rPr lang="en-US" sz="1600" dirty="0" smtClean="0"/>
              <a:t> </a:t>
            </a:r>
            <a:r>
              <a:rPr lang="en-US" sz="1600" dirty="0" err="1"/>
              <a:t>oNNQKKPnR</a:t>
            </a:r>
            <a:r>
              <a:rPr lang="en-US" sz="1600" dirty="0"/>
              <a:t> </a:t>
            </a:r>
            <a:r>
              <a:rPr lang="en-US" sz="1600" dirty="0" err="1" smtClean="0"/>
              <a:t>letteK</a:t>
            </a:r>
            <a:r>
              <a:rPr lang="en-US" sz="1600" dirty="0" smtClean="0"/>
              <a:t> </a:t>
            </a:r>
            <a:r>
              <a:rPr lang="en-US" sz="1600" dirty="0"/>
              <a:t>the '</a:t>
            </a:r>
            <a:r>
              <a:rPr lang="en-US" sz="1600" dirty="0" err="1"/>
              <a:t>thPKU</a:t>
            </a:r>
            <a:r>
              <a:rPr lang="en-US" sz="1600" dirty="0"/>
              <a:t>', </a:t>
            </a:r>
            <a:r>
              <a:rPr lang="en-US" sz="1600" dirty="0" err="1"/>
              <a:t>MnU</a:t>
            </a:r>
            <a:r>
              <a:rPr lang="en-US" sz="1600" dirty="0"/>
              <a:t> </a:t>
            </a:r>
            <a:r>
              <a:rPr lang="en-US" sz="1600" dirty="0" smtClean="0"/>
              <a:t>so </a:t>
            </a:r>
            <a:r>
              <a:rPr lang="en-US" sz="1600" dirty="0"/>
              <a:t>on, </a:t>
            </a:r>
            <a:r>
              <a:rPr lang="en-US" sz="1600" dirty="0" err="1" smtClean="0"/>
              <a:t>QntPl</a:t>
            </a:r>
            <a:r>
              <a:rPr lang="en-US" sz="1600" dirty="0" smtClean="0"/>
              <a:t> </a:t>
            </a:r>
            <a:r>
              <a:rPr lang="en-US" sz="1600" dirty="0"/>
              <a:t>We </a:t>
            </a:r>
            <a:r>
              <a:rPr lang="en-US" sz="1600" dirty="0" err="1"/>
              <a:t>MNNoQnt</a:t>
            </a:r>
            <a:r>
              <a:rPr lang="en-US" sz="1600" dirty="0"/>
              <a:t> </a:t>
            </a:r>
            <a:r>
              <a:rPr lang="en-US" sz="1600" dirty="0" err="1"/>
              <a:t>CoK</a:t>
            </a:r>
            <a:r>
              <a:rPr lang="en-US" sz="1600" dirty="0"/>
              <a:t> </a:t>
            </a:r>
            <a:r>
              <a:rPr lang="en-US" sz="1600" dirty="0" err="1" smtClean="0"/>
              <a:t>Mll</a:t>
            </a:r>
            <a:r>
              <a:rPr lang="en-US" sz="1600" dirty="0" smtClean="0"/>
              <a:t> </a:t>
            </a:r>
            <a:r>
              <a:rPr lang="en-US" sz="1600" dirty="0"/>
              <a:t>the </a:t>
            </a:r>
            <a:r>
              <a:rPr lang="en-US" sz="1600" dirty="0" err="1"/>
              <a:t>UPCCeKent</a:t>
            </a:r>
            <a:r>
              <a:rPr lang="en-US" sz="1600" dirty="0"/>
              <a:t> </a:t>
            </a:r>
            <a:r>
              <a:rPr lang="en-US" sz="1600" dirty="0" err="1" smtClean="0"/>
              <a:t>letteKs</a:t>
            </a:r>
            <a:r>
              <a:rPr lang="en-US" sz="1600" dirty="0" smtClean="0"/>
              <a:t> </a:t>
            </a:r>
            <a:r>
              <a:rPr lang="en-US" sz="1600" dirty="0" err="1"/>
              <a:t>Pn</a:t>
            </a:r>
            <a:r>
              <a:rPr lang="en-US" sz="1600" dirty="0"/>
              <a:t> </a:t>
            </a:r>
            <a:r>
              <a:rPr lang="en-US" sz="1600" dirty="0"/>
              <a:t>the </a:t>
            </a:r>
            <a:r>
              <a:rPr lang="en-US" sz="1600" dirty="0" err="1" smtClean="0"/>
              <a:t>HlMPnteXt</a:t>
            </a:r>
            <a:r>
              <a:rPr lang="en-US" sz="1600" dirty="0" smtClean="0"/>
              <a:t> </a:t>
            </a:r>
            <a:r>
              <a:rPr lang="en-US" sz="1600" dirty="0" err="1" smtClean="0"/>
              <a:t>sMEHle</a:t>
            </a:r>
            <a:r>
              <a:rPr lang="en-US" sz="1600" dirty="0"/>
              <a:t>. </a:t>
            </a:r>
            <a:r>
              <a:rPr lang="en-US" sz="1600" dirty="0"/>
              <a:t>then </a:t>
            </a:r>
            <a:r>
              <a:rPr lang="en-US" sz="1600" dirty="0"/>
              <a:t>We </a:t>
            </a:r>
            <a:r>
              <a:rPr lang="en-US" sz="1600" dirty="0" err="1" smtClean="0"/>
              <a:t>looB</a:t>
            </a:r>
            <a:r>
              <a:rPr lang="en-US" sz="1600" dirty="0" smtClean="0"/>
              <a:t> </a:t>
            </a:r>
            <a:r>
              <a:rPr lang="en-US" sz="1600" dirty="0"/>
              <a:t>Mt the </a:t>
            </a:r>
            <a:r>
              <a:rPr lang="en-US" sz="1600" dirty="0" err="1"/>
              <a:t>NPHheK</a:t>
            </a:r>
            <a:r>
              <a:rPr lang="en-US" sz="1600" dirty="0"/>
              <a:t> </a:t>
            </a:r>
            <a:r>
              <a:rPr lang="en-US" sz="1600" dirty="0" err="1"/>
              <a:t>teXt</a:t>
            </a:r>
            <a:r>
              <a:rPr lang="en-US" sz="1600" dirty="0"/>
              <a:t> We </a:t>
            </a:r>
            <a:r>
              <a:rPr lang="en-US" sz="1600" dirty="0" err="1"/>
              <a:t>WMnt</a:t>
            </a:r>
            <a:r>
              <a:rPr lang="en-US" sz="1600" dirty="0"/>
              <a:t> </a:t>
            </a:r>
            <a:r>
              <a:rPr lang="en-US" sz="1600" dirty="0"/>
              <a:t>to </a:t>
            </a:r>
            <a:r>
              <a:rPr lang="en-US" sz="1600" dirty="0" smtClean="0"/>
              <a:t>solve </a:t>
            </a:r>
            <a:r>
              <a:rPr lang="en-US" sz="1600" dirty="0" err="1"/>
              <a:t>MnU</a:t>
            </a:r>
            <a:r>
              <a:rPr lang="en-US" sz="1600" dirty="0"/>
              <a:t> </a:t>
            </a:r>
            <a:r>
              <a:rPr lang="en-US" sz="1600" dirty="0"/>
              <a:t>We </a:t>
            </a:r>
            <a:r>
              <a:rPr lang="en-US" sz="1600" dirty="0" err="1" smtClean="0"/>
              <a:t>Mlso</a:t>
            </a:r>
            <a:r>
              <a:rPr lang="en-US" sz="1600" dirty="0" smtClean="0"/>
              <a:t> </a:t>
            </a:r>
            <a:r>
              <a:rPr lang="en-US" sz="1600" dirty="0" err="1" smtClean="0"/>
              <a:t>NlMssPCY</a:t>
            </a:r>
            <a:r>
              <a:rPr lang="en-US" sz="1600" dirty="0" smtClean="0"/>
              <a:t> Pts </a:t>
            </a:r>
            <a:r>
              <a:rPr lang="en-US" sz="1600" dirty="0" err="1" smtClean="0"/>
              <a:t>sYEAols</a:t>
            </a:r>
            <a:r>
              <a:rPr lang="en-US" sz="1600" dirty="0" smtClean="0"/>
              <a:t>. </a:t>
            </a:r>
            <a:r>
              <a:rPr lang="en-US" sz="1600" dirty="0"/>
              <a:t>We </a:t>
            </a:r>
            <a:r>
              <a:rPr lang="en-US" sz="1600" dirty="0" err="1"/>
              <a:t>CPnU</a:t>
            </a:r>
            <a:r>
              <a:rPr lang="en-US" sz="1600" dirty="0"/>
              <a:t> </a:t>
            </a:r>
            <a:r>
              <a:rPr lang="en-US" sz="1600" dirty="0"/>
              <a:t>the </a:t>
            </a:r>
            <a:r>
              <a:rPr lang="en-US" sz="1600" dirty="0" err="1" smtClean="0"/>
              <a:t>Eost</a:t>
            </a:r>
            <a:r>
              <a:rPr lang="en-US" sz="1600" dirty="0" smtClean="0"/>
              <a:t> </a:t>
            </a:r>
            <a:r>
              <a:rPr lang="en-US" sz="1600" dirty="0" err="1"/>
              <a:t>oNNQKKPnR</a:t>
            </a:r>
            <a:r>
              <a:rPr lang="en-US" sz="1600" dirty="0"/>
              <a:t> </a:t>
            </a:r>
            <a:r>
              <a:rPr lang="en-US" sz="1600" dirty="0" err="1" smtClean="0"/>
              <a:t>sYEAol</a:t>
            </a:r>
            <a:r>
              <a:rPr lang="en-US" sz="1600" dirty="0" smtClean="0"/>
              <a:t> </a:t>
            </a:r>
            <a:r>
              <a:rPr lang="en-US" sz="1600" dirty="0" err="1"/>
              <a:t>MnU</a:t>
            </a:r>
            <a:r>
              <a:rPr lang="en-US" sz="1600" dirty="0"/>
              <a:t> </a:t>
            </a:r>
            <a:r>
              <a:rPr lang="en-US" sz="1600" dirty="0" err="1"/>
              <a:t>NhMnRe</a:t>
            </a:r>
            <a:r>
              <a:rPr lang="en-US" sz="1600" dirty="0"/>
              <a:t> </a:t>
            </a:r>
            <a:r>
              <a:rPr lang="en-US" sz="1600" dirty="0"/>
              <a:t>Pt to the </a:t>
            </a:r>
            <a:r>
              <a:rPr lang="en-US" sz="1600" dirty="0" err="1"/>
              <a:t>CoKE</a:t>
            </a:r>
            <a:r>
              <a:rPr lang="en-US" sz="1600" dirty="0"/>
              <a:t> </a:t>
            </a:r>
            <a:r>
              <a:rPr lang="en-US" sz="1600" dirty="0" err="1"/>
              <a:t>oC</a:t>
            </a:r>
            <a:r>
              <a:rPr lang="en-US" sz="1600" dirty="0"/>
              <a:t> the </a:t>
            </a:r>
            <a:r>
              <a:rPr lang="en-US" sz="1600" dirty="0" smtClean="0"/>
              <a:t>'</a:t>
            </a:r>
            <a:r>
              <a:rPr lang="en-US" sz="1600" dirty="0" err="1" smtClean="0"/>
              <a:t>CPKst</a:t>
            </a:r>
            <a:r>
              <a:rPr lang="en-US" sz="1600" dirty="0"/>
              <a:t>' </a:t>
            </a:r>
            <a:r>
              <a:rPr lang="en-US" sz="1600" dirty="0" err="1" smtClean="0"/>
              <a:t>letteK</a:t>
            </a:r>
            <a:r>
              <a:rPr lang="en-US" sz="1600" dirty="0" smtClean="0"/>
              <a:t> </a:t>
            </a:r>
            <a:r>
              <a:rPr lang="en-US" sz="1600" dirty="0" err="1"/>
              <a:t>oC</a:t>
            </a:r>
            <a:r>
              <a:rPr lang="en-US" sz="1600" dirty="0"/>
              <a:t> the </a:t>
            </a:r>
            <a:r>
              <a:rPr lang="en-US" sz="1600" dirty="0" err="1" smtClean="0"/>
              <a:t>HlMPnteXt</a:t>
            </a:r>
            <a:r>
              <a:rPr lang="en-US" sz="1600" dirty="0" smtClean="0"/>
              <a:t> </a:t>
            </a:r>
            <a:r>
              <a:rPr lang="en-US" sz="1600" dirty="0" err="1" smtClean="0"/>
              <a:t>sMEHle</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a:t>NoEEon</a:t>
            </a:r>
            <a:r>
              <a:rPr lang="en-US" sz="1600" dirty="0"/>
              <a:t> </a:t>
            </a:r>
            <a:r>
              <a:rPr lang="en-US" sz="1600" dirty="0" err="1" smtClean="0"/>
              <a:t>sYEAol</a:t>
            </a:r>
            <a:r>
              <a:rPr lang="en-US" sz="1600" dirty="0" smtClean="0"/>
              <a:t> Ps </a:t>
            </a:r>
            <a:r>
              <a:rPr lang="en-US" sz="1600" dirty="0" err="1"/>
              <a:t>NhMnReU</a:t>
            </a:r>
            <a:r>
              <a:rPr lang="en-US" sz="1600" dirty="0"/>
              <a:t> </a:t>
            </a:r>
            <a:r>
              <a:rPr lang="en-US" sz="1600" dirty="0"/>
              <a:t>to the </a:t>
            </a:r>
            <a:r>
              <a:rPr lang="en-US" sz="1600" dirty="0" err="1"/>
              <a:t>CoKE</a:t>
            </a:r>
            <a:r>
              <a:rPr lang="en-US" sz="1600" dirty="0"/>
              <a:t> </a:t>
            </a:r>
            <a:r>
              <a:rPr lang="en-US" sz="1600" dirty="0" err="1"/>
              <a:t>oC</a:t>
            </a:r>
            <a:r>
              <a:rPr lang="en-US" sz="1600" dirty="0"/>
              <a:t> the </a:t>
            </a:r>
            <a:r>
              <a:rPr lang="en-US" sz="1600" dirty="0" smtClean="0"/>
              <a:t>'</a:t>
            </a:r>
            <a:r>
              <a:rPr lang="en-US" sz="1600" dirty="0" err="1" smtClean="0"/>
              <a:t>seNonU</a:t>
            </a:r>
            <a:r>
              <a:rPr lang="en-US" sz="1600" dirty="0"/>
              <a:t>' </a:t>
            </a:r>
            <a:r>
              <a:rPr lang="en-US" sz="1600" dirty="0" err="1" smtClean="0">
                <a:solidFill>
                  <a:srgbClr val="FF0000"/>
                </a:solidFill>
              </a:rPr>
              <a:t>letteK</a:t>
            </a:r>
            <a:r>
              <a:rPr lang="en-US" sz="1600" dirty="0"/>
              <a:t>, </a:t>
            </a:r>
            <a:r>
              <a:rPr lang="en-US" sz="1600" dirty="0" err="1"/>
              <a:t>MnU</a:t>
            </a:r>
            <a:r>
              <a:rPr lang="en-US" sz="1600" dirty="0"/>
              <a:t> </a:t>
            </a:r>
            <a:r>
              <a:rPr lang="en-US" sz="1600" dirty="0"/>
              <a:t>the </a:t>
            </a:r>
            <a:r>
              <a:rPr lang="en-US" sz="1600" dirty="0" err="1" smtClean="0"/>
              <a:t>ColloWPnR</a:t>
            </a:r>
            <a:r>
              <a:rPr lang="en-US" sz="1600" dirty="0" smtClean="0"/>
              <a:t> </a:t>
            </a:r>
            <a:r>
              <a:rPr lang="en-US" sz="1600" dirty="0" err="1" smtClean="0"/>
              <a:t>Eost</a:t>
            </a:r>
            <a:r>
              <a:rPr lang="en-US" sz="1600" dirty="0" smtClean="0"/>
              <a:t> </a:t>
            </a:r>
            <a:r>
              <a:rPr lang="en-US" sz="1600" dirty="0" err="1"/>
              <a:t>NoEEon</a:t>
            </a:r>
            <a:r>
              <a:rPr lang="en-US" sz="1600" dirty="0"/>
              <a:t> </a:t>
            </a:r>
            <a:r>
              <a:rPr lang="en-US" sz="1600" dirty="0" err="1" smtClean="0"/>
              <a:t>sYEAol</a:t>
            </a:r>
            <a:r>
              <a:rPr lang="en-US" sz="1600" dirty="0" smtClean="0"/>
              <a:t> Ps </a:t>
            </a:r>
            <a:r>
              <a:rPr lang="en-US" sz="1600" dirty="0" err="1"/>
              <a:t>NhMnReU</a:t>
            </a:r>
            <a:r>
              <a:rPr lang="en-US" sz="1600" dirty="0"/>
              <a:t> </a:t>
            </a:r>
            <a:r>
              <a:rPr lang="en-US" sz="1600" dirty="0"/>
              <a:t>to the </a:t>
            </a:r>
            <a:r>
              <a:rPr lang="en-US" sz="1600" dirty="0" err="1"/>
              <a:t>CoKE</a:t>
            </a:r>
            <a:r>
              <a:rPr lang="en-US" sz="1600" dirty="0"/>
              <a:t> </a:t>
            </a:r>
            <a:r>
              <a:rPr lang="en-US" sz="1600" dirty="0" err="1"/>
              <a:t>oC</a:t>
            </a:r>
            <a:r>
              <a:rPr lang="en-US" sz="1600" dirty="0"/>
              <a:t> the '</a:t>
            </a:r>
            <a:r>
              <a:rPr lang="en-US" sz="1600" dirty="0" err="1"/>
              <a:t>thPKU</a:t>
            </a:r>
            <a:r>
              <a:rPr lang="en-US" sz="1600" dirty="0"/>
              <a:t>' </a:t>
            </a:r>
            <a:r>
              <a:rPr lang="en-US" sz="1600" dirty="0" err="1" smtClean="0"/>
              <a:t>letteK</a:t>
            </a:r>
            <a:r>
              <a:rPr lang="en-US" sz="1600" dirty="0"/>
              <a:t>, </a:t>
            </a:r>
            <a:r>
              <a:rPr lang="en-US" sz="1600" dirty="0" err="1"/>
              <a:t>MnU</a:t>
            </a:r>
            <a:r>
              <a:rPr lang="en-US" sz="1600" dirty="0"/>
              <a:t> </a:t>
            </a:r>
            <a:r>
              <a:rPr lang="en-US" sz="1600" dirty="0" smtClean="0"/>
              <a:t>so </a:t>
            </a:r>
            <a:r>
              <a:rPr lang="en-US" sz="1600" dirty="0"/>
              <a:t>on, </a:t>
            </a:r>
            <a:r>
              <a:rPr lang="en-US" sz="1600" dirty="0" err="1" smtClean="0"/>
              <a:t>QntPl</a:t>
            </a:r>
            <a:r>
              <a:rPr lang="en-US" sz="1600" dirty="0" smtClean="0"/>
              <a:t> </a:t>
            </a:r>
            <a:r>
              <a:rPr lang="en-US" sz="1600" dirty="0"/>
              <a:t>We </a:t>
            </a:r>
            <a:r>
              <a:rPr lang="en-US" sz="1600" dirty="0" err="1"/>
              <a:t>MNNoQnt</a:t>
            </a:r>
            <a:r>
              <a:rPr lang="en-US" sz="1600" dirty="0"/>
              <a:t> </a:t>
            </a:r>
            <a:r>
              <a:rPr lang="en-US" sz="1600" dirty="0" err="1"/>
              <a:t>CoK</a:t>
            </a:r>
            <a:r>
              <a:rPr lang="en-US" sz="1600" dirty="0"/>
              <a:t> </a:t>
            </a:r>
            <a:r>
              <a:rPr lang="en-US" sz="1600" dirty="0" err="1" smtClean="0"/>
              <a:t>Mll</a:t>
            </a:r>
            <a:r>
              <a:rPr lang="en-US" sz="1600" dirty="0" smtClean="0"/>
              <a:t> </a:t>
            </a:r>
            <a:r>
              <a:rPr lang="en-US" sz="1600" dirty="0" err="1" smtClean="0"/>
              <a:t>sYEAols</a:t>
            </a:r>
            <a:r>
              <a:rPr lang="en-US" sz="1600" dirty="0" smtClean="0"/>
              <a:t> </a:t>
            </a:r>
            <a:r>
              <a:rPr lang="en-US" sz="1600" dirty="0" err="1"/>
              <a:t>oC</a:t>
            </a:r>
            <a:r>
              <a:rPr lang="en-US" sz="1600" dirty="0"/>
              <a:t> the </a:t>
            </a:r>
            <a:r>
              <a:rPr lang="en-US" sz="1600" dirty="0" err="1"/>
              <a:t>NKYHtoRKME</a:t>
            </a:r>
            <a:r>
              <a:rPr lang="en-US" sz="1600" dirty="0"/>
              <a:t> We </a:t>
            </a:r>
            <a:r>
              <a:rPr lang="en-US" sz="1600" dirty="0" err="1"/>
              <a:t>WMnt</a:t>
            </a:r>
            <a:r>
              <a:rPr lang="en-US" sz="1600" dirty="0"/>
              <a:t> </a:t>
            </a:r>
            <a:r>
              <a:rPr lang="en-US" sz="1600" dirty="0"/>
              <a:t>to </a:t>
            </a:r>
            <a:r>
              <a:rPr lang="en-US" sz="1600" dirty="0" smtClean="0">
                <a:solidFill>
                  <a:srgbClr val="7030A0"/>
                </a:solidFill>
              </a:rPr>
              <a:t>solve</a:t>
            </a:r>
            <a:endParaRPr lang="en-US" sz="1600" dirty="0">
              <a:solidFill>
                <a:srgbClr val="7030A0"/>
              </a:solidFill>
            </a:endParaRP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39</a:t>
            </a:fld>
            <a:endParaRPr lang="en"/>
          </a:p>
        </p:txBody>
      </p:sp>
      <p:pic>
        <p:nvPicPr>
          <p:cNvPr id="7" name="Picture 6"/>
          <p:cNvPicPr>
            <a:picLocks noChangeAspect="1"/>
          </p:cNvPicPr>
          <p:nvPr/>
        </p:nvPicPr>
        <p:blipFill>
          <a:blip r:embed="rId2"/>
          <a:stretch>
            <a:fillRect/>
          </a:stretch>
        </p:blipFill>
        <p:spPr>
          <a:xfrm>
            <a:off x="6498076" y="0"/>
            <a:ext cx="2645923" cy="1256813"/>
          </a:xfrm>
          <a:prstGeom prst="rect">
            <a:avLst/>
          </a:prstGeom>
        </p:spPr>
      </p:pic>
      <p:pic>
        <p:nvPicPr>
          <p:cNvPr id="8" name="Picture 7"/>
          <p:cNvPicPr>
            <a:picLocks noChangeAspect="1"/>
          </p:cNvPicPr>
          <p:nvPr/>
        </p:nvPicPr>
        <p:blipFill>
          <a:blip r:embed="rId3"/>
          <a:stretch>
            <a:fillRect/>
          </a:stretch>
        </p:blipFill>
        <p:spPr>
          <a:xfrm>
            <a:off x="6959408" y="1414349"/>
            <a:ext cx="2184591" cy="1050284"/>
          </a:xfrm>
          <a:prstGeom prst="rect">
            <a:avLst/>
          </a:prstGeom>
        </p:spPr>
      </p:pic>
      <p:sp>
        <p:nvSpPr>
          <p:cNvPr id="9" name="TextBox 8"/>
          <p:cNvSpPr txBox="1"/>
          <p:nvPr/>
        </p:nvSpPr>
        <p:spPr>
          <a:xfrm>
            <a:off x="7029855" y="3048000"/>
            <a:ext cx="667170" cy="307777"/>
          </a:xfrm>
          <a:prstGeom prst="rect">
            <a:avLst/>
          </a:prstGeom>
          <a:noFill/>
        </p:spPr>
        <p:txBody>
          <a:bodyPr wrap="none" rtlCol="0">
            <a:spAutoFit/>
          </a:bodyPr>
          <a:lstStyle/>
          <a:p>
            <a:r>
              <a:rPr lang="en-US" dirty="0" err="1" smtClean="0"/>
              <a:t>oK</a:t>
            </a:r>
            <a:r>
              <a:rPr lang="en-US" dirty="0" smtClean="0"/>
              <a:t>=or</a:t>
            </a:r>
            <a:endParaRPr lang="en-US" dirty="0"/>
          </a:p>
        </p:txBody>
      </p:sp>
    </p:spTree>
    <p:extLst>
      <p:ext uri="{BB962C8B-B14F-4D97-AF65-F5344CB8AC3E}">
        <p14:creationId xmlns:p14="http://schemas.microsoft.com/office/powerpoint/2010/main" val="324203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Symmetric </a:t>
            </a:r>
            <a:r>
              <a:rPr lang="en-US" dirty="0" smtClean="0"/>
              <a:t>Cryptography Example</a:t>
            </a:r>
            <a:endParaRPr lang="en-US" dirty="0"/>
          </a:p>
        </p:txBody>
      </p:sp>
      <p:sp>
        <p:nvSpPr>
          <p:cNvPr id="4" name="Subtitle 3"/>
          <p:cNvSpPr>
            <a:spLocks noGrp="1"/>
          </p:cNvSpPr>
          <p:nvPr>
            <p:ph type="subTitle" idx="1"/>
          </p:nvPr>
        </p:nvSpPr>
        <p:spPr/>
        <p:txBody>
          <a:bodyPr/>
          <a:lstStyle/>
          <a:p>
            <a:r>
              <a:rPr lang="en-US" dirty="0" smtClean="0"/>
              <a:t>secret-key </a:t>
            </a:r>
            <a:endParaRPr lang="en-US" dirty="0"/>
          </a:p>
        </p:txBody>
      </p:sp>
      <p:sp>
        <p:nvSpPr>
          <p:cNvPr id="2" name="Slide Number Placeholder 1"/>
          <p:cNvSpPr>
            <a:spLocks noGrp="1"/>
          </p:cNvSpPr>
          <p:nvPr>
            <p:ph type="sldNum" idx="4294967295"/>
          </p:nvPr>
        </p:nvSpPr>
        <p:spPr>
          <a:xfrm>
            <a:off x="0" y="4852988"/>
            <a:ext cx="549275" cy="290512"/>
          </a:xfrm>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2507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“K” with “r”</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a:t>
            </a:r>
            <a:r>
              <a:rPr lang="en-US" sz="1600" dirty="0"/>
              <a:t>WMY </a:t>
            </a:r>
            <a:r>
              <a:rPr lang="en-US" sz="1600" dirty="0" smtClean="0"/>
              <a:t>to solve </a:t>
            </a:r>
            <a:r>
              <a:rPr lang="en-US" sz="1600" dirty="0" err="1"/>
              <a:t>Mn</a:t>
            </a:r>
            <a:r>
              <a:rPr lang="en-US" sz="1600" dirty="0"/>
              <a:t> </a:t>
            </a:r>
            <a:r>
              <a:rPr lang="en-US" sz="1600" dirty="0" err="1" smtClean="0"/>
              <a:t>enNrYHteU</a:t>
            </a:r>
            <a:r>
              <a:rPr lang="en-US" sz="1600" dirty="0" smtClean="0"/>
              <a:t> </a:t>
            </a:r>
            <a:r>
              <a:rPr lang="en-US" sz="1600" dirty="0" err="1" smtClean="0"/>
              <a:t>EessMRe</a:t>
            </a:r>
            <a:r>
              <a:rPr lang="en-US" sz="1600" dirty="0"/>
              <a:t>, PC We </a:t>
            </a:r>
            <a:r>
              <a:rPr lang="en-US" sz="1600" dirty="0" err="1"/>
              <a:t>BnoW</a:t>
            </a:r>
            <a:r>
              <a:rPr lang="en-US" sz="1600" dirty="0"/>
              <a:t> </a:t>
            </a:r>
            <a:r>
              <a:rPr lang="en-US" sz="1600" dirty="0" smtClean="0"/>
              <a:t>Pts </a:t>
            </a:r>
            <a:r>
              <a:rPr lang="en-US" sz="1600" dirty="0" err="1" smtClean="0"/>
              <a:t>lMnRQMRe</a:t>
            </a:r>
            <a:r>
              <a:rPr lang="en-US" sz="1600" dirty="0"/>
              <a:t>, </a:t>
            </a:r>
            <a:r>
              <a:rPr lang="en-US" sz="1600" dirty="0" smtClean="0"/>
              <a:t>Ps </a:t>
            </a:r>
            <a:r>
              <a:rPr lang="en-US" sz="1600" dirty="0"/>
              <a:t>to </a:t>
            </a:r>
            <a:r>
              <a:rPr lang="en-US" sz="1600" dirty="0" err="1"/>
              <a:t>CPnU</a:t>
            </a:r>
            <a:r>
              <a:rPr lang="en-US" sz="1600" dirty="0"/>
              <a:t> </a:t>
            </a:r>
            <a:r>
              <a:rPr lang="en-US" sz="1600" dirty="0"/>
              <a:t>M </a:t>
            </a:r>
            <a:r>
              <a:rPr lang="en-US" sz="1600" dirty="0" err="1" smtClean="0"/>
              <a:t>UPCCerent</a:t>
            </a:r>
            <a:r>
              <a:rPr lang="en-US" sz="1600" dirty="0" smtClean="0"/>
              <a:t> </a:t>
            </a:r>
            <a:r>
              <a:rPr lang="en-US" sz="1600" dirty="0" err="1" smtClean="0"/>
              <a:t>HlMPnteXt</a:t>
            </a:r>
            <a:r>
              <a:rPr lang="en-US" sz="1600" dirty="0" smtClean="0"/>
              <a:t> </a:t>
            </a:r>
            <a:r>
              <a:rPr lang="en-US" sz="1600" dirty="0" err="1"/>
              <a:t>oC</a:t>
            </a:r>
            <a:r>
              <a:rPr lang="en-US" sz="1600" dirty="0"/>
              <a:t> the </a:t>
            </a:r>
            <a:r>
              <a:rPr lang="en-US" sz="1600" dirty="0" err="1" smtClean="0"/>
              <a:t>sMEe</a:t>
            </a:r>
            <a:r>
              <a:rPr lang="en-US" sz="1600" dirty="0" smtClean="0"/>
              <a:t> </a:t>
            </a:r>
            <a:r>
              <a:rPr lang="en-US" sz="1600" dirty="0" err="1" smtClean="0"/>
              <a:t>lMnRQMRe</a:t>
            </a:r>
            <a:r>
              <a:rPr lang="en-US" sz="1600" dirty="0" smtClean="0"/>
              <a:t> </a:t>
            </a:r>
            <a:r>
              <a:rPr lang="en-US" sz="1600" dirty="0" err="1" smtClean="0">
                <a:solidFill>
                  <a:srgbClr val="FF0000"/>
                </a:solidFill>
              </a:rPr>
              <a:t>lonR</a:t>
            </a:r>
            <a:r>
              <a:rPr lang="en-US" sz="1600" dirty="0" smtClean="0">
                <a:solidFill>
                  <a:srgbClr val="FF0000"/>
                </a:solidFill>
              </a:rPr>
              <a:t> </a:t>
            </a:r>
            <a:r>
              <a:rPr lang="en-US" sz="1600" dirty="0" err="1">
                <a:solidFill>
                  <a:srgbClr val="FF0000"/>
                </a:solidFill>
              </a:rPr>
              <a:t>enoQRh</a:t>
            </a:r>
            <a:r>
              <a:rPr lang="en-US" sz="1600" dirty="0">
                <a:solidFill>
                  <a:srgbClr val="FF0000"/>
                </a:solidFill>
              </a:rPr>
              <a:t> </a:t>
            </a:r>
            <a:r>
              <a:rPr lang="en-US" sz="1600" dirty="0"/>
              <a:t>to </a:t>
            </a:r>
            <a:r>
              <a:rPr lang="en-US" sz="1600" dirty="0" err="1" smtClean="0"/>
              <a:t>CPll</a:t>
            </a:r>
            <a:r>
              <a:rPr lang="en-US" sz="1600" dirty="0" smtClean="0"/>
              <a:t> </a:t>
            </a:r>
            <a:r>
              <a:rPr lang="en-US" sz="1600" dirty="0">
                <a:solidFill>
                  <a:srgbClr val="7030A0"/>
                </a:solidFill>
              </a:rPr>
              <a:t>one </a:t>
            </a:r>
            <a:r>
              <a:rPr lang="en-US" sz="1600" dirty="0">
                <a:solidFill>
                  <a:srgbClr val="7030A0"/>
                </a:solidFill>
              </a:rPr>
              <a:t>sheet </a:t>
            </a:r>
            <a:r>
              <a:rPr lang="en-US" sz="1600" dirty="0" smtClean="0">
                <a:solidFill>
                  <a:srgbClr val="7030A0"/>
                </a:solidFill>
              </a:rPr>
              <a:t>or so</a:t>
            </a:r>
            <a:r>
              <a:rPr lang="en-US" sz="1600" dirty="0"/>
              <a:t>, </a:t>
            </a:r>
            <a:r>
              <a:rPr lang="en-US" sz="1600" dirty="0" err="1"/>
              <a:t>MnU</a:t>
            </a:r>
            <a:r>
              <a:rPr lang="en-US" sz="1600" dirty="0"/>
              <a:t> then </a:t>
            </a:r>
            <a:r>
              <a:rPr lang="en-US" sz="1600" dirty="0"/>
              <a:t>We </a:t>
            </a:r>
            <a:r>
              <a:rPr lang="en-US" sz="1600" dirty="0" err="1"/>
              <a:t>NoQnt</a:t>
            </a:r>
            <a:r>
              <a:rPr lang="en-US" sz="1600" dirty="0"/>
              <a:t> </a:t>
            </a:r>
            <a:r>
              <a:rPr lang="en-US" sz="1600" dirty="0"/>
              <a:t>the </a:t>
            </a:r>
            <a:r>
              <a:rPr lang="en-US" sz="1600" dirty="0" err="1" smtClean="0"/>
              <a:t>oNNQrrenNes</a:t>
            </a:r>
            <a:r>
              <a:rPr lang="en-US" sz="1600" dirty="0" smtClean="0"/>
              <a:t> </a:t>
            </a:r>
            <a:r>
              <a:rPr lang="en-US" sz="1600" dirty="0" err="1"/>
              <a:t>oC</a:t>
            </a:r>
            <a:r>
              <a:rPr lang="en-US" sz="1600" dirty="0"/>
              <a:t> </a:t>
            </a:r>
            <a:r>
              <a:rPr lang="en-US" sz="1600" dirty="0" err="1"/>
              <a:t>eMNh</a:t>
            </a:r>
            <a:r>
              <a:rPr lang="en-US" sz="1600" dirty="0"/>
              <a:t> </a:t>
            </a:r>
            <a:r>
              <a:rPr lang="en-US" sz="1600" dirty="0" smtClean="0"/>
              <a:t>letter. </a:t>
            </a:r>
            <a:r>
              <a:rPr lang="en-US" sz="1600" dirty="0"/>
              <a:t>We </a:t>
            </a:r>
            <a:r>
              <a:rPr lang="en-US" sz="1600" dirty="0" err="1" smtClean="0"/>
              <a:t>NMll</a:t>
            </a:r>
            <a:r>
              <a:rPr lang="en-US" sz="1600" dirty="0" smtClean="0"/>
              <a:t> </a:t>
            </a:r>
            <a:r>
              <a:rPr lang="en-US" sz="1600" dirty="0"/>
              <a:t>the </a:t>
            </a:r>
            <a:r>
              <a:rPr lang="en-US" sz="1600" dirty="0" err="1" smtClean="0"/>
              <a:t>Eost</a:t>
            </a:r>
            <a:r>
              <a:rPr lang="en-US" sz="1600" dirty="0" smtClean="0"/>
              <a:t> </a:t>
            </a:r>
            <a:r>
              <a:rPr lang="en-US" sz="1600" dirty="0" err="1" smtClean="0"/>
              <a:t>CreJQentlY</a:t>
            </a:r>
            <a:r>
              <a:rPr lang="en-US" sz="1600" dirty="0" smtClean="0"/>
              <a:t> </a:t>
            </a:r>
            <a:r>
              <a:rPr lang="en-US" sz="1600" dirty="0" err="1" smtClean="0"/>
              <a:t>oNNQrrPnR</a:t>
            </a:r>
            <a:r>
              <a:rPr lang="en-US" sz="1600" dirty="0" smtClean="0"/>
              <a:t> letter </a:t>
            </a:r>
            <a:r>
              <a:rPr lang="en-US" sz="1600" dirty="0"/>
              <a:t>the </a:t>
            </a:r>
            <a:r>
              <a:rPr lang="en-US" sz="1600" dirty="0" smtClean="0"/>
              <a:t>'</a:t>
            </a:r>
            <a:r>
              <a:rPr lang="en-US" sz="1600" dirty="0" err="1" smtClean="0"/>
              <a:t>CPrst</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smtClean="0"/>
              <a:t>oNNQrrPnR</a:t>
            </a:r>
            <a:r>
              <a:rPr lang="en-US" sz="1600" dirty="0" smtClean="0"/>
              <a:t> letter </a:t>
            </a:r>
            <a:r>
              <a:rPr lang="en-US" sz="1600" dirty="0"/>
              <a:t>the </a:t>
            </a:r>
            <a:r>
              <a:rPr lang="en-US" sz="1600" dirty="0" smtClean="0"/>
              <a:t>'</a:t>
            </a:r>
            <a:r>
              <a:rPr lang="en-US" sz="1600" dirty="0" err="1" smtClean="0"/>
              <a:t>seNonU</a:t>
            </a:r>
            <a:r>
              <a:rPr lang="en-US" sz="1600" dirty="0"/>
              <a:t>' the </a:t>
            </a:r>
            <a:r>
              <a:rPr lang="en-US" sz="1600" dirty="0" err="1" smtClean="0"/>
              <a:t>ColloWPnR</a:t>
            </a:r>
            <a:r>
              <a:rPr lang="en-US" sz="1600" dirty="0" smtClean="0"/>
              <a:t> </a:t>
            </a:r>
            <a:r>
              <a:rPr lang="en-US" sz="1600" dirty="0" err="1" smtClean="0"/>
              <a:t>Eost</a:t>
            </a:r>
            <a:r>
              <a:rPr lang="en-US" sz="1600" dirty="0" smtClean="0"/>
              <a:t> </a:t>
            </a:r>
            <a:r>
              <a:rPr lang="en-US" sz="1600" dirty="0" err="1" smtClean="0"/>
              <a:t>oNNQrrPnR</a:t>
            </a:r>
            <a:r>
              <a:rPr lang="en-US" sz="1600" dirty="0" smtClean="0"/>
              <a:t> letter </a:t>
            </a:r>
            <a:r>
              <a:rPr lang="en-US" sz="1600" dirty="0"/>
              <a:t>the </a:t>
            </a:r>
            <a:r>
              <a:rPr lang="en-US" sz="1600" dirty="0" smtClean="0"/>
              <a:t>'</a:t>
            </a:r>
            <a:r>
              <a:rPr lang="en-US" sz="1600" dirty="0" err="1" smtClean="0"/>
              <a:t>thPrU</a:t>
            </a:r>
            <a:r>
              <a:rPr lang="en-US" sz="1600" dirty="0"/>
              <a:t>', </a:t>
            </a:r>
            <a:r>
              <a:rPr lang="en-US" sz="1600" dirty="0" err="1"/>
              <a:t>MnU</a:t>
            </a:r>
            <a:r>
              <a:rPr lang="en-US" sz="1600" dirty="0"/>
              <a:t> </a:t>
            </a:r>
            <a:r>
              <a:rPr lang="en-US" sz="1600" dirty="0" smtClean="0"/>
              <a:t>so </a:t>
            </a:r>
            <a:r>
              <a:rPr lang="en-US" sz="1600" dirty="0"/>
              <a:t>on, </a:t>
            </a:r>
            <a:r>
              <a:rPr lang="en-US" sz="1600" dirty="0" err="1" smtClean="0"/>
              <a:t>QntPl</a:t>
            </a:r>
            <a:r>
              <a:rPr lang="en-US" sz="1600" dirty="0" smtClean="0"/>
              <a:t> </a:t>
            </a:r>
            <a:r>
              <a:rPr lang="en-US" sz="1600" dirty="0"/>
              <a:t>We </a:t>
            </a:r>
            <a:r>
              <a:rPr lang="en-US" sz="1600" dirty="0" err="1"/>
              <a:t>MNNoQnt</a:t>
            </a:r>
            <a:r>
              <a:rPr lang="en-US" sz="1600" dirty="0"/>
              <a:t> </a:t>
            </a:r>
            <a:r>
              <a:rPr lang="en-US" sz="1600" dirty="0" err="1" smtClean="0"/>
              <a:t>Cor</a:t>
            </a:r>
            <a:r>
              <a:rPr lang="en-US" sz="1600" dirty="0" smtClean="0"/>
              <a:t> </a:t>
            </a:r>
            <a:r>
              <a:rPr lang="en-US" sz="1600" dirty="0" err="1" smtClean="0"/>
              <a:t>Mll</a:t>
            </a:r>
            <a:r>
              <a:rPr lang="en-US" sz="1600" dirty="0" smtClean="0"/>
              <a:t> </a:t>
            </a:r>
            <a:r>
              <a:rPr lang="en-US" sz="1600" dirty="0"/>
              <a:t>the </a:t>
            </a:r>
            <a:r>
              <a:rPr lang="en-US" sz="1600" dirty="0" err="1" smtClean="0"/>
              <a:t>UPCCerent</a:t>
            </a:r>
            <a:r>
              <a:rPr lang="en-US" sz="1600" dirty="0" smtClean="0"/>
              <a:t> letters </a:t>
            </a:r>
            <a:r>
              <a:rPr lang="en-US" sz="1600" dirty="0" err="1"/>
              <a:t>Pn</a:t>
            </a:r>
            <a:r>
              <a:rPr lang="en-US" sz="1600" dirty="0"/>
              <a:t> </a:t>
            </a:r>
            <a:r>
              <a:rPr lang="en-US" sz="1600" dirty="0"/>
              <a:t>the </a:t>
            </a:r>
            <a:r>
              <a:rPr lang="en-US" sz="1600" dirty="0" err="1" smtClean="0"/>
              <a:t>HlMPnteXt</a:t>
            </a:r>
            <a:r>
              <a:rPr lang="en-US" sz="1600" dirty="0" smtClean="0"/>
              <a:t> </a:t>
            </a:r>
            <a:r>
              <a:rPr lang="en-US" sz="1600" dirty="0" err="1" smtClean="0"/>
              <a:t>sMEHle</a:t>
            </a:r>
            <a:r>
              <a:rPr lang="en-US" sz="1600" dirty="0"/>
              <a:t>. </a:t>
            </a:r>
            <a:r>
              <a:rPr lang="en-US" sz="1600" dirty="0"/>
              <a:t>then </a:t>
            </a:r>
            <a:r>
              <a:rPr lang="en-US" sz="1600" dirty="0"/>
              <a:t>We </a:t>
            </a:r>
            <a:r>
              <a:rPr lang="en-US" sz="1600" dirty="0" err="1" smtClean="0"/>
              <a:t>looB</a:t>
            </a:r>
            <a:r>
              <a:rPr lang="en-US" sz="1600" dirty="0" smtClean="0"/>
              <a:t> </a:t>
            </a:r>
            <a:r>
              <a:rPr lang="en-US" sz="1600" dirty="0"/>
              <a:t>Mt the </a:t>
            </a:r>
            <a:r>
              <a:rPr lang="en-US" sz="1600" dirty="0" err="1" smtClean="0"/>
              <a:t>NPHher</a:t>
            </a:r>
            <a:r>
              <a:rPr lang="en-US" sz="1600" dirty="0" smtClean="0"/>
              <a:t> </a:t>
            </a:r>
            <a:r>
              <a:rPr lang="en-US" sz="1600" dirty="0" err="1"/>
              <a:t>teXt</a:t>
            </a:r>
            <a:r>
              <a:rPr lang="en-US" sz="1600" dirty="0"/>
              <a:t> We </a:t>
            </a:r>
            <a:r>
              <a:rPr lang="en-US" sz="1600" dirty="0" err="1"/>
              <a:t>WMnt</a:t>
            </a:r>
            <a:r>
              <a:rPr lang="en-US" sz="1600" dirty="0"/>
              <a:t> </a:t>
            </a:r>
            <a:r>
              <a:rPr lang="en-US" sz="1600" dirty="0"/>
              <a:t>to </a:t>
            </a:r>
            <a:r>
              <a:rPr lang="en-US" sz="1600" dirty="0" smtClean="0"/>
              <a:t>solve </a:t>
            </a:r>
            <a:r>
              <a:rPr lang="en-US" sz="1600" dirty="0" err="1"/>
              <a:t>MnU</a:t>
            </a:r>
            <a:r>
              <a:rPr lang="en-US" sz="1600" dirty="0"/>
              <a:t> </a:t>
            </a:r>
            <a:r>
              <a:rPr lang="en-US" sz="1600" dirty="0"/>
              <a:t>We </a:t>
            </a:r>
            <a:r>
              <a:rPr lang="en-US" sz="1600" dirty="0" err="1" smtClean="0"/>
              <a:t>Mlso</a:t>
            </a:r>
            <a:r>
              <a:rPr lang="en-US" sz="1600" dirty="0" smtClean="0"/>
              <a:t> </a:t>
            </a:r>
            <a:r>
              <a:rPr lang="en-US" sz="1600" dirty="0" err="1" smtClean="0"/>
              <a:t>NlMssPCY</a:t>
            </a:r>
            <a:r>
              <a:rPr lang="en-US" sz="1600" dirty="0" smtClean="0"/>
              <a:t> Pts </a:t>
            </a:r>
            <a:r>
              <a:rPr lang="en-US" sz="1600" dirty="0" err="1" smtClean="0"/>
              <a:t>sYEAols</a:t>
            </a:r>
            <a:r>
              <a:rPr lang="en-US" sz="1600" dirty="0" smtClean="0"/>
              <a:t>. </a:t>
            </a:r>
            <a:r>
              <a:rPr lang="en-US" sz="1600" dirty="0"/>
              <a:t>We </a:t>
            </a:r>
            <a:r>
              <a:rPr lang="en-US" sz="1600" dirty="0" err="1"/>
              <a:t>CPnU</a:t>
            </a:r>
            <a:r>
              <a:rPr lang="en-US" sz="1600" dirty="0"/>
              <a:t> </a:t>
            </a:r>
            <a:r>
              <a:rPr lang="en-US" sz="1600" dirty="0"/>
              <a:t>the </a:t>
            </a:r>
            <a:r>
              <a:rPr lang="en-US" sz="1600" dirty="0" err="1" smtClean="0"/>
              <a:t>Eost</a:t>
            </a:r>
            <a:r>
              <a:rPr lang="en-US" sz="1600" dirty="0" smtClean="0"/>
              <a:t> </a:t>
            </a:r>
            <a:r>
              <a:rPr lang="en-US" sz="1600" dirty="0" err="1" smtClean="0"/>
              <a:t>oNNQrrPnR</a:t>
            </a:r>
            <a:r>
              <a:rPr lang="en-US" sz="1600" dirty="0" smtClean="0"/>
              <a:t> </a:t>
            </a:r>
            <a:r>
              <a:rPr lang="en-US" sz="1600" dirty="0" err="1" smtClean="0"/>
              <a:t>sYEAol</a:t>
            </a:r>
            <a:r>
              <a:rPr lang="en-US" sz="1600" dirty="0" smtClean="0"/>
              <a:t> </a:t>
            </a:r>
            <a:r>
              <a:rPr lang="en-US" sz="1600" dirty="0" err="1"/>
              <a:t>MnU</a:t>
            </a:r>
            <a:r>
              <a:rPr lang="en-US" sz="1600" dirty="0"/>
              <a:t> </a:t>
            </a:r>
            <a:r>
              <a:rPr lang="en-US" sz="1600" dirty="0" err="1"/>
              <a:t>NhMnRe</a:t>
            </a:r>
            <a:r>
              <a:rPr lang="en-US" sz="1600" dirty="0"/>
              <a:t> </a:t>
            </a:r>
            <a:r>
              <a:rPr lang="en-US" sz="1600" dirty="0"/>
              <a:t>Pt to the </a:t>
            </a:r>
            <a:r>
              <a:rPr lang="en-US" sz="1600" dirty="0" err="1" smtClean="0"/>
              <a:t>CorE</a:t>
            </a:r>
            <a:r>
              <a:rPr lang="en-US" sz="1600" dirty="0" smtClean="0"/>
              <a:t> </a:t>
            </a:r>
            <a:r>
              <a:rPr lang="en-US" sz="1600" dirty="0" err="1"/>
              <a:t>oC</a:t>
            </a:r>
            <a:r>
              <a:rPr lang="en-US" sz="1600" dirty="0"/>
              <a:t> the </a:t>
            </a:r>
            <a:r>
              <a:rPr lang="en-US" sz="1600" dirty="0" smtClean="0"/>
              <a:t>'</a:t>
            </a:r>
            <a:r>
              <a:rPr lang="en-US" sz="1600" dirty="0" err="1" smtClean="0"/>
              <a:t>CPrst</a:t>
            </a:r>
            <a:r>
              <a:rPr lang="en-US" sz="1600" dirty="0"/>
              <a:t>' </a:t>
            </a:r>
            <a:r>
              <a:rPr lang="en-US" sz="1600" dirty="0" smtClean="0"/>
              <a:t>letter </a:t>
            </a:r>
            <a:r>
              <a:rPr lang="en-US" sz="1600" dirty="0" err="1"/>
              <a:t>oC</a:t>
            </a:r>
            <a:r>
              <a:rPr lang="en-US" sz="1600" dirty="0"/>
              <a:t> the </a:t>
            </a:r>
            <a:r>
              <a:rPr lang="en-US" sz="1600" dirty="0" err="1" smtClean="0"/>
              <a:t>HlMPnteXt</a:t>
            </a:r>
            <a:r>
              <a:rPr lang="en-US" sz="1600" dirty="0" smtClean="0"/>
              <a:t> </a:t>
            </a:r>
            <a:r>
              <a:rPr lang="en-US" sz="1600" dirty="0" err="1" smtClean="0"/>
              <a:t>sMEHle</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a:t>NoEEon</a:t>
            </a:r>
            <a:r>
              <a:rPr lang="en-US" sz="1600" dirty="0"/>
              <a:t> </a:t>
            </a:r>
            <a:r>
              <a:rPr lang="en-US" sz="1600" dirty="0" err="1" smtClean="0"/>
              <a:t>sYEAol</a:t>
            </a:r>
            <a:r>
              <a:rPr lang="en-US" sz="1600" dirty="0" smtClean="0"/>
              <a:t> Ps </a:t>
            </a:r>
            <a:r>
              <a:rPr lang="en-US" sz="1600" dirty="0" err="1"/>
              <a:t>NhMnReU</a:t>
            </a:r>
            <a:r>
              <a:rPr lang="en-US" sz="1600" dirty="0"/>
              <a:t> </a:t>
            </a:r>
            <a:r>
              <a:rPr lang="en-US" sz="1600" dirty="0"/>
              <a:t>to the </a:t>
            </a:r>
            <a:r>
              <a:rPr lang="en-US" sz="1600" dirty="0" err="1" smtClean="0"/>
              <a:t>CorE</a:t>
            </a:r>
            <a:r>
              <a:rPr lang="en-US" sz="1600" dirty="0" smtClean="0"/>
              <a:t> </a:t>
            </a:r>
            <a:r>
              <a:rPr lang="en-US" sz="1600" dirty="0" err="1"/>
              <a:t>oC</a:t>
            </a:r>
            <a:r>
              <a:rPr lang="en-US" sz="1600" dirty="0"/>
              <a:t> the </a:t>
            </a:r>
            <a:r>
              <a:rPr lang="en-US" sz="1600" dirty="0" smtClean="0"/>
              <a:t>'</a:t>
            </a:r>
            <a:r>
              <a:rPr lang="en-US" sz="1600" dirty="0" err="1" smtClean="0"/>
              <a:t>seNonU</a:t>
            </a:r>
            <a:r>
              <a:rPr lang="en-US" sz="1600" dirty="0"/>
              <a:t>' </a:t>
            </a:r>
            <a:r>
              <a:rPr lang="en-US" sz="1600" dirty="0" smtClean="0"/>
              <a:t>letter, </a:t>
            </a:r>
            <a:r>
              <a:rPr lang="en-US" sz="1600" dirty="0" err="1"/>
              <a:t>MnU</a:t>
            </a:r>
            <a:r>
              <a:rPr lang="en-US" sz="1600" dirty="0"/>
              <a:t> </a:t>
            </a:r>
            <a:r>
              <a:rPr lang="en-US" sz="1600" dirty="0"/>
              <a:t>the </a:t>
            </a:r>
            <a:r>
              <a:rPr lang="en-US" sz="1600" dirty="0" err="1" smtClean="0"/>
              <a:t>ColloWPnR</a:t>
            </a:r>
            <a:r>
              <a:rPr lang="en-US" sz="1600" dirty="0" smtClean="0"/>
              <a:t> </a:t>
            </a:r>
            <a:r>
              <a:rPr lang="en-US" sz="1600" dirty="0" err="1" smtClean="0"/>
              <a:t>Eost</a:t>
            </a:r>
            <a:r>
              <a:rPr lang="en-US" sz="1600" dirty="0" smtClean="0"/>
              <a:t> </a:t>
            </a:r>
            <a:r>
              <a:rPr lang="en-US" sz="1600" dirty="0" err="1"/>
              <a:t>NoEEon</a:t>
            </a:r>
            <a:r>
              <a:rPr lang="en-US" sz="1600" dirty="0"/>
              <a:t> </a:t>
            </a:r>
            <a:r>
              <a:rPr lang="en-US" sz="1600" dirty="0" err="1" smtClean="0"/>
              <a:t>sYEAol</a:t>
            </a:r>
            <a:r>
              <a:rPr lang="en-US" sz="1600" dirty="0" smtClean="0"/>
              <a:t> Ps </a:t>
            </a:r>
            <a:r>
              <a:rPr lang="en-US" sz="1600" dirty="0" err="1"/>
              <a:t>NhMnReU</a:t>
            </a:r>
            <a:r>
              <a:rPr lang="en-US" sz="1600" dirty="0"/>
              <a:t> </a:t>
            </a:r>
            <a:r>
              <a:rPr lang="en-US" sz="1600" dirty="0"/>
              <a:t>to the </a:t>
            </a:r>
            <a:r>
              <a:rPr lang="en-US" sz="1600" dirty="0" err="1" smtClean="0"/>
              <a:t>CorE</a:t>
            </a:r>
            <a:r>
              <a:rPr lang="en-US" sz="1600" dirty="0" smtClean="0"/>
              <a:t> </a:t>
            </a:r>
            <a:r>
              <a:rPr lang="en-US" sz="1600" dirty="0" err="1"/>
              <a:t>oC</a:t>
            </a:r>
            <a:r>
              <a:rPr lang="en-US" sz="1600" dirty="0"/>
              <a:t> the </a:t>
            </a:r>
            <a:r>
              <a:rPr lang="en-US" sz="1600" dirty="0" smtClean="0"/>
              <a:t>'</a:t>
            </a:r>
            <a:r>
              <a:rPr lang="en-US" sz="1600" dirty="0" err="1" smtClean="0"/>
              <a:t>thPrU</a:t>
            </a:r>
            <a:r>
              <a:rPr lang="en-US" sz="1600" dirty="0"/>
              <a:t>' </a:t>
            </a:r>
            <a:r>
              <a:rPr lang="en-US" sz="1600" dirty="0" smtClean="0"/>
              <a:t>letter, </a:t>
            </a:r>
            <a:r>
              <a:rPr lang="en-US" sz="1600" dirty="0" err="1"/>
              <a:t>MnU</a:t>
            </a:r>
            <a:r>
              <a:rPr lang="en-US" sz="1600" dirty="0"/>
              <a:t> </a:t>
            </a:r>
            <a:r>
              <a:rPr lang="en-US" sz="1600" dirty="0" smtClean="0"/>
              <a:t>so </a:t>
            </a:r>
            <a:r>
              <a:rPr lang="en-US" sz="1600" dirty="0"/>
              <a:t>on, </a:t>
            </a:r>
            <a:r>
              <a:rPr lang="en-US" sz="1600" dirty="0" err="1" smtClean="0"/>
              <a:t>QntPl</a:t>
            </a:r>
            <a:r>
              <a:rPr lang="en-US" sz="1600" dirty="0" smtClean="0"/>
              <a:t> </a:t>
            </a:r>
            <a:r>
              <a:rPr lang="en-US" sz="1600" dirty="0"/>
              <a:t>We </a:t>
            </a:r>
            <a:r>
              <a:rPr lang="en-US" sz="1600" dirty="0" err="1"/>
              <a:t>MNNoQnt</a:t>
            </a:r>
            <a:r>
              <a:rPr lang="en-US" sz="1600" dirty="0"/>
              <a:t> </a:t>
            </a:r>
            <a:r>
              <a:rPr lang="en-US" sz="1600" dirty="0" err="1" smtClean="0"/>
              <a:t>Cor</a:t>
            </a:r>
            <a:r>
              <a:rPr lang="en-US" sz="1600" dirty="0" smtClean="0"/>
              <a:t> </a:t>
            </a:r>
            <a:r>
              <a:rPr lang="en-US" sz="1600" dirty="0" err="1" smtClean="0"/>
              <a:t>Mll</a:t>
            </a:r>
            <a:r>
              <a:rPr lang="en-US" sz="1600" dirty="0" smtClean="0"/>
              <a:t> </a:t>
            </a:r>
            <a:r>
              <a:rPr lang="en-US" sz="1600" dirty="0" err="1" smtClean="0"/>
              <a:t>sYEAols</a:t>
            </a:r>
            <a:r>
              <a:rPr lang="en-US" sz="1600" dirty="0" smtClean="0"/>
              <a:t> </a:t>
            </a:r>
            <a:r>
              <a:rPr lang="en-US" sz="1600" dirty="0" err="1"/>
              <a:t>oC</a:t>
            </a:r>
            <a:r>
              <a:rPr lang="en-US" sz="1600" dirty="0"/>
              <a:t> the </a:t>
            </a:r>
            <a:r>
              <a:rPr lang="en-US" sz="1600" dirty="0" err="1" smtClean="0"/>
              <a:t>NrYHtoRrME</a:t>
            </a:r>
            <a:r>
              <a:rPr lang="en-US" sz="1600" dirty="0" smtClean="0"/>
              <a:t> </a:t>
            </a:r>
            <a:r>
              <a:rPr lang="en-US" sz="1600" dirty="0"/>
              <a:t>We </a:t>
            </a:r>
            <a:r>
              <a:rPr lang="en-US" sz="1600" dirty="0" err="1"/>
              <a:t>WMnt</a:t>
            </a:r>
            <a:r>
              <a:rPr lang="en-US" sz="1600" dirty="0"/>
              <a:t> </a:t>
            </a:r>
            <a:r>
              <a:rPr lang="en-US" sz="1600" dirty="0"/>
              <a:t>to </a:t>
            </a:r>
            <a:r>
              <a:rPr lang="en-US" sz="1600" dirty="0" smtClean="0">
                <a:solidFill>
                  <a:srgbClr val="7030A0"/>
                </a:solidFill>
              </a:rPr>
              <a:t>solve</a:t>
            </a:r>
            <a:endParaRPr lang="en-US" sz="1600" dirty="0">
              <a:solidFill>
                <a:srgbClr val="7030A0"/>
              </a:solidFill>
            </a:endParaRP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40</a:t>
            </a:fld>
            <a:endParaRPr lang="en"/>
          </a:p>
        </p:txBody>
      </p:sp>
      <p:pic>
        <p:nvPicPr>
          <p:cNvPr id="2" name="Picture 1"/>
          <p:cNvPicPr>
            <a:picLocks noChangeAspect="1"/>
          </p:cNvPicPr>
          <p:nvPr/>
        </p:nvPicPr>
        <p:blipFill>
          <a:blip r:embed="rId2"/>
          <a:stretch>
            <a:fillRect/>
          </a:stretch>
        </p:blipFill>
        <p:spPr>
          <a:xfrm>
            <a:off x="6472136" y="1"/>
            <a:ext cx="2671864" cy="1257786"/>
          </a:xfrm>
          <a:prstGeom prst="rect">
            <a:avLst/>
          </a:prstGeom>
        </p:spPr>
      </p:pic>
      <p:sp>
        <p:nvSpPr>
          <p:cNvPr id="6" name="Rectangle 5"/>
          <p:cNvSpPr/>
          <p:nvPr/>
        </p:nvSpPr>
        <p:spPr>
          <a:xfrm>
            <a:off x="7205018" y="1866628"/>
            <a:ext cx="1651414" cy="523220"/>
          </a:xfrm>
          <a:prstGeom prst="rect">
            <a:avLst/>
          </a:prstGeom>
        </p:spPr>
        <p:txBody>
          <a:bodyPr wrap="none">
            <a:spAutoFit/>
          </a:bodyPr>
          <a:lstStyle/>
          <a:p>
            <a:r>
              <a:rPr lang="en-US" dirty="0" err="1">
                <a:solidFill>
                  <a:srgbClr val="FF0000"/>
                </a:solidFill>
              </a:rPr>
              <a:t>lonR</a:t>
            </a:r>
            <a:r>
              <a:rPr lang="en-US" dirty="0">
                <a:solidFill>
                  <a:srgbClr val="FF0000"/>
                </a:solidFill>
              </a:rPr>
              <a:t> </a:t>
            </a:r>
            <a:r>
              <a:rPr lang="en-US" dirty="0" smtClean="0">
                <a:solidFill>
                  <a:srgbClr val="FF0000"/>
                </a:solidFill>
              </a:rPr>
              <a:t>=long?</a:t>
            </a:r>
          </a:p>
          <a:p>
            <a:r>
              <a:rPr lang="en-US" dirty="0" err="1" smtClean="0">
                <a:solidFill>
                  <a:srgbClr val="FF0000"/>
                </a:solidFill>
              </a:rPr>
              <a:t>enoQRh</a:t>
            </a:r>
            <a:r>
              <a:rPr lang="en-US" dirty="0" smtClean="0">
                <a:solidFill>
                  <a:srgbClr val="FF0000"/>
                </a:solidFill>
              </a:rPr>
              <a:t>=enough?</a:t>
            </a:r>
            <a:endParaRPr lang="en-US" dirty="0"/>
          </a:p>
        </p:txBody>
      </p:sp>
    </p:spTree>
    <p:extLst>
      <p:ext uri="{BB962C8B-B14F-4D97-AF65-F5344CB8AC3E}">
        <p14:creationId xmlns:p14="http://schemas.microsoft.com/office/powerpoint/2010/main" val="3056061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“R” with “g”, “Q” with “u”</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a:t>
            </a:r>
            <a:r>
              <a:rPr lang="en-US" sz="1600" dirty="0"/>
              <a:t>WMY </a:t>
            </a:r>
            <a:r>
              <a:rPr lang="en-US" sz="1600" dirty="0" smtClean="0"/>
              <a:t>to solve </a:t>
            </a:r>
            <a:r>
              <a:rPr lang="en-US" sz="1600" dirty="0" err="1"/>
              <a:t>Mn</a:t>
            </a:r>
            <a:r>
              <a:rPr lang="en-US" sz="1600" dirty="0"/>
              <a:t> </a:t>
            </a:r>
            <a:r>
              <a:rPr lang="en-US" sz="1600" dirty="0" err="1" smtClean="0"/>
              <a:t>enNrYHteU</a:t>
            </a:r>
            <a:r>
              <a:rPr lang="en-US" sz="1600" dirty="0" smtClean="0"/>
              <a:t> </a:t>
            </a:r>
            <a:r>
              <a:rPr lang="en-US" sz="1600" dirty="0" err="1" smtClean="0">
                <a:solidFill>
                  <a:srgbClr val="FF0000"/>
                </a:solidFill>
              </a:rPr>
              <a:t>EessMge</a:t>
            </a:r>
            <a:r>
              <a:rPr lang="en-US" sz="1600" dirty="0"/>
              <a:t>, PC We </a:t>
            </a:r>
            <a:r>
              <a:rPr lang="en-US" sz="1600" dirty="0" err="1"/>
              <a:t>BnoW</a:t>
            </a:r>
            <a:r>
              <a:rPr lang="en-US" sz="1600" dirty="0"/>
              <a:t> </a:t>
            </a:r>
            <a:r>
              <a:rPr lang="en-US" sz="1600" dirty="0" smtClean="0"/>
              <a:t>Pts </a:t>
            </a:r>
            <a:r>
              <a:rPr lang="en-US" sz="1600" dirty="0" err="1" smtClean="0"/>
              <a:t>lMnguMge</a:t>
            </a:r>
            <a:r>
              <a:rPr lang="en-US" sz="1600" dirty="0"/>
              <a:t>, </a:t>
            </a:r>
            <a:r>
              <a:rPr lang="en-US" sz="1600" dirty="0" smtClean="0"/>
              <a:t>Ps </a:t>
            </a:r>
            <a:r>
              <a:rPr lang="en-US" sz="1600" dirty="0"/>
              <a:t>to </a:t>
            </a:r>
            <a:r>
              <a:rPr lang="en-US" sz="1600" dirty="0" err="1"/>
              <a:t>CPnU</a:t>
            </a:r>
            <a:r>
              <a:rPr lang="en-US" sz="1600" dirty="0"/>
              <a:t> </a:t>
            </a:r>
            <a:r>
              <a:rPr lang="en-US" sz="1600" dirty="0"/>
              <a:t>M </a:t>
            </a:r>
            <a:r>
              <a:rPr lang="en-US" sz="1600" dirty="0" err="1" smtClean="0"/>
              <a:t>UPCCerent</a:t>
            </a:r>
            <a:r>
              <a:rPr lang="en-US" sz="1600" dirty="0" smtClean="0"/>
              <a:t> </a:t>
            </a:r>
            <a:r>
              <a:rPr lang="en-US" sz="1600" dirty="0" err="1" smtClean="0"/>
              <a:t>HlMPnteXt</a:t>
            </a:r>
            <a:r>
              <a:rPr lang="en-US" sz="1600" dirty="0" smtClean="0"/>
              <a:t> </a:t>
            </a:r>
            <a:r>
              <a:rPr lang="en-US" sz="1600" dirty="0" err="1"/>
              <a:t>oC</a:t>
            </a:r>
            <a:r>
              <a:rPr lang="en-US" sz="1600" dirty="0"/>
              <a:t> the </a:t>
            </a:r>
            <a:r>
              <a:rPr lang="en-US" sz="1600" dirty="0" err="1" smtClean="0"/>
              <a:t>sMEe</a:t>
            </a:r>
            <a:r>
              <a:rPr lang="en-US" sz="1600" dirty="0" smtClean="0"/>
              <a:t> </a:t>
            </a:r>
            <a:r>
              <a:rPr lang="en-US" sz="1600" dirty="0" err="1" smtClean="0"/>
              <a:t>lMnguMge</a:t>
            </a:r>
            <a:r>
              <a:rPr lang="en-US" sz="1600" dirty="0" smtClean="0"/>
              <a:t> </a:t>
            </a:r>
            <a:r>
              <a:rPr lang="en-US" sz="1600" dirty="0" smtClean="0">
                <a:solidFill>
                  <a:srgbClr val="7030A0"/>
                </a:solidFill>
              </a:rPr>
              <a:t>long enough </a:t>
            </a:r>
            <a:r>
              <a:rPr lang="en-US" sz="1600" dirty="0"/>
              <a:t>to </a:t>
            </a:r>
            <a:r>
              <a:rPr lang="en-US" sz="1600" dirty="0" err="1" smtClean="0"/>
              <a:t>CPll</a:t>
            </a:r>
            <a:r>
              <a:rPr lang="en-US" sz="1600" dirty="0" smtClean="0"/>
              <a:t> </a:t>
            </a:r>
            <a:r>
              <a:rPr lang="en-US" sz="1600" dirty="0">
                <a:solidFill>
                  <a:srgbClr val="7030A0"/>
                </a:solidFill>
              </a:rPr>
              <a:t>one </a:t>
            </a:r>
            <a:r>
              <a:rPr lang="en-US" sz="1600" dirty="0">
                <a:solidFill>
                  <a:srgbClr val="7030A0"/>
                </a:solidFill>
              </a:rPr>
              <a:t>sheet </a:t>
            </a:r>
            <a:r>
              <a:rPr lang="en-US" sz="1600" dirty="0" smtClean="0">
                <a:solidFill>
                  <a:srgbClr val="7030A0"/>
                </a:solidFill>
              </a:rPr>
              <a:t>or so</a:t>
            </a:r>
            <a:r>
              <a:rPr lang="en-US" sz="1600" dirty="0"/>
              <a:t>, </a:t>
            </a:r>
            <a:r>
              <a:rPr lang="en-US" sz="1600" dirty="0" err="1"/>
              <a:t>MnU</a:t>
            </a:r>
            <a:r>
              <a:rPr lang="en-US" sz="1600" dirty="0"/>
              <a:t> then </a:t>
            </a:r>
            <a:r>
              <a:rPr lang="en-US" sz="1600" dirty="0"/>
              <a:t>We </a:t>
            </a:r>
            <a:r>
              <a:rPr lang="en-US" sz="1600" dirty="0" err="1" smtClean="0">
                <a:solidFill>
                  <a:srgbClr val="FF0000"/>
                </a:solidFill>
              </a:rPr>
              <a:t>Nount</a:t>
            </a:r>
            <a:r>
              <a:rPr lang="en-US" sz="1600" dirty="0" smtClean="0">
                <a:solidFill>
                  <a:srgbClr val="FF0000"/>
                </a:solidFill>
              </a:rPr>
              <a:t> </a:t>
            </a:r>
            <a:r>
              <a:rPr lang="en-US" sz="1600" dirty="0"/>
              <a:t>the </a:t>
            </a:r>
            <a:r>
              <a:rPr lang="en-US" sz="1600" dirty="0" err="1" smtClean="0"/>
              <a:t>oNNurrenNes</a:t>
            </a:r>
            <a:r>
              <a:rPr lang="en-US" sz="1600" dirty="0" smtClean="0"/>
              <a:t> </a:t>
            </a:r>
            <a:r>
              <a:rPr lang="en-US" sz="1600" dirty="0" err="1"/>
              <a:t>oC</a:t>
            </a:r>
            <a:r>
              <a:rPr lang="en-US" sz="1600" dirty="0"/>
              <a:t> </a:t>
            </a:r>
            <a:r>
              <a:rPr lang="en-US" sz="1600" dirty="0" err="1"/>
              <a:t>eMNh</a:t>
            </a:r>
            <a:r>
              <a:rPr lang="en-US" sz="1600" dirty="0"/>
              <a:t> </a:t>
            </a:r>
            <a:r>
              <a:rPr lang="en-US" sz="1600" dirty="0" smtClean="0"/>
              <a:t>letter. </a:t>
            </a:r>
            <a:r>
              <a:rPr lang="en-US" sz="1600" dirty="0"/>
              <a:t>We </a:t>
            </a:r>
            <a:r>
              <a:rPr lang="en-US" sz="1600" dirty="0" err="1" smtClean="0"/>
              <a:t>NMll</a:t>
            </a:r>
            <a:r>
              <a:rPr lang="en-US" sz="1600" dirty="0" smtClean="0"/>
              <a:t> </a:t>
            </a:r>
            <a:r>
              <a:rPr lang="en-US" sz="1600" dirty="0"/>
              <a:t>the </a:t>
            </a:r>
            <a:r>
              <a:rPr lang="en-US" sz="1600" dirty="0" err="1" smtClean="0"/>
              <a:t>Eost</a:t>
            </a:r>
            <a:r>
              <a:rPr lang="en-US" sz="1600" dirty="0" smtClean="0"/>
              <a:t> </a:t>
            </a:r>
            <a:r>
              <a:rPr lang="en-US" sz="1600" dirty="0" err="1" smtClean="0"/>
              <a:t>CreJuentlY</a:t>
            </a:r>
            <a:r>
              <a:rPr lang="en-US" sz="1600" dirty="0" smtClean="0"/>
              <a:t> </a:t>
            </a:r>
            <a:r>
              <a:rPr lang="en-US" sz="1600" dirty="0" err="1" smtClean="0"/>
              <a:t>oNNurrPng</a:t>
            </a:r>
            <a:r>
              <a:rPr lang="en-US" sz="1600" dirty="0" smtClean="0"/>
              <a:t> letter </a:t>
            </a:r>
            <a:r>
              <a:rPr lang="en-US" sz="1600" dirty="0"/>
              <a:t>the </a:t>
            </a:r>
            <a:r>
              <a:rPr lang="en-US" sz="1600" dirty="0" smtClean="0"/>
              <a:t>'</a:t>
            </a:r>
            <a:r>
              <a:rPr lang="en-US" sz="1600" dirty="0" err="1" smtClean="0"/>
              <a:t>CPrst</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smtClean="0"/>
              <a:t>oNNurrPng</a:t>
            </a:r>
            <a:r>
              <a:rPr lang="en-US" sz="1600" dirty="0" smtClean="0"/>
              <a:t> letter </a:t>
            </a:r>
            <a:r>
              <a:rPr lang="en-US" sz="1600" dirty="0"/>
              <a:t>the </a:t>
            </a:r>
            <a:r>
              <a:rPr lang="en-US" sz="1600" dirty="0" smtClean="0"/>
              <a:t>'</a:t>
            </a:r>
            <a:r>
              <a:rPr lang="en-US" sz="1600" dirty="0" err="1" smtClean="0"/>
              <a:t>seNonU</a:t>
            </a:r>
            <a:r>
              <a:rPr lang="en-US" sz="1600" dirty="0"/>
              <a:t>' the </a:t>
            </a:r>
            <a:r>
              <a:rPr lang="en-US" sz="1600" dirty="0" err="1" smtClean="0"/>
              <a:t>ColloWPng</a:t>
            </a:r>
            <a:r>
              <a:rPr lang="en-US" sz="1600" dirty="0" smtClean="0"/>
              <a:t> </a:t>
            </a:r>
            <a:r>
              <a:rPr lang="en-US" sz="1600" dirty="0" err="1" smtClean="0"/>
              <a:t>Eost</a:t>
            </a:r>
            <a:r>
              <a:rPr lang="en-US" sz="1600" dirty="0" smtClean="0"/>
              <a:t> </a:t>
            </a:r>
            <a:r>
              <a:rPr lang="en-US" sz="1600" dirty="0" err="1" smtClean="0"/>
              <a:t>oNNurrPng</a:t>
            </a:r>
            <a:r>
              <a:rPr lang="en-US" sz="1600" dirty="0" smtClean="0"/>
              <a:t> letter </a:t>
            </a:r>
            <a:r>
              <a:rPr lang="en-US" sz="1600" dirty="0"/>
              <a:t>the </a:t>
            </a:r>
            <a:r>
              <a:rPr lang="en-US" sz="1600" dirty="0" smtClean="0"/>
              <a:t>'</a:t>
            </a:r>
            <a:r>
              <a:rPr lang="en-US" sz="1600" dirty="0" err="1" smtClean="0"/>
              <a:t>thPrU</a:t>
            </a:r>
            <a:r>
              <a:rPr lang="en-US" sz="1600" dirty="0"/>
              <a:t>', </a:t>
            </a:r>
            <a:r>
              <a:rPr lang="en-US" sz="1600" dirty="0" err="1"/>
              <a:t>MnU</a:t>
            </a:r>
            <a:r>
              <a:rPr lang="en-US" sz="1600" dirty="0"/>
              <a:t> </a:t>
            </a:r>
            <a:r>
              <a:rPr lang="en-US" sz="1600" dirty="0" smtClean="0"/>
              <a:t>so </a:t>
            </a:r>
            <a:r>
              <a:rPr lang="en-US" sz="1600" dirty="0"/>
              <a:t>on, </a:t>
            </a:r>
            <a:r>
              <a:rPr lang="en-US" sz="1600" dirty="0" err="1" smtClean="0"/>
              <a:t>untPl</a:t>
            </a:r>
            <a:r>
              <a:rPr lang="en-US" sz="1600" dirty="0" smtClean="0"/>
              <a:t> </a:t>
            </a:r>
            <a:r>
              <a:rPr lang="en-US" sz="1600" dirty="0"/>
              <a:t>We </a:t>
            </a:r>
            <a:r>
              <a:rPr lang="en-US" sz="1600" dirty="0" err="1" smtClean="0"/>
              <a:t>MNNount</a:t>
            </a:r>
            <a:r>
              <a:rPr lang="en-US" sz="1600" dirty="0" smtClean="0"/>
              <a:t> </a:t>
            </a:r>
            <a:r>
              <a:rPr lang="en-US" sz="1600" dirty="0" err="1" smtClean="0"/>
              <a:t>Cor</a:t>
            </a:r>
            <a:r>
              <a:rPr lang="en-US" sz="1600" dirty="0" smtClean="0"/>
              <a:t> </a:t>
            </a:r>
            <a:r>
              <a:rPr lang="en-US" sz="1600" dirty="0" err="1" smtClean="0"/>
              <a:t>Mll</a:t>
            </a:r>
            <a:r>
              <a:rPr lang="en-US" sz="1600" dirty="0" smtClean="0"/>
              <a:t> </a:t>
            </a:r>
            <a:r>
              <a:rPr lang="en-US" sz="1600" dirty="0"/>
              <a:t>the </a:t>
            </a:r>
            <a:r>
              <a:rPr lang="en-US" sz="1600" dirty="0" err="1" smtClean="0"/>
              <a:t>UPCCerent</a:t>
            </a:r>
            <a:r>
              <a:rPr lang="en-US" sz="1600" dirty="0" smtClean="0"/>
              <a:t> letters </a:t>
            </a:r>
            <a:r>
              <a:rPr lang="en-US" sz="1600" dirty="0" err="1"/>
              <a:t>Pn</a:t>
            </a:r>
            <a:r>
              <a:rPr lang="en-US" sz="1600" dirty="0"/>
              <a:t> </a:t>
            </a:r>
            <a:r>
              <a:rPr lang="en-US" sz="1600" dirty="0"/>
              <a:t>the </a:t>
            </a:r>
            <a:r>
              <a:rPr lang="en-US" sz="1600" dirty="0" err="1" smtClean="0"/>
              <a:t>HlMPnteXt</a:t>
            </a:r>
            <a:r>
              <a:rPr lang="en-US" sz="1600" dirty="0" smtClean="0"/>
              <a:t> </a:t>
            </a:r>
            <a:r>
              <a:rPr lang="en-US" sz="1600" dirty="0" err="1" smtClean="0"/>
              <a:t>sMEHle</a:t>
            </a:r>
            <a:r>
              <a:rPr lang="en-US" sz="1600" dirty="0"/>
              <a:t>. </a:t>
            </a:r>
            <a:r>
              <a:rPr lang="en-US" sz="1600" dirty="0"/>
              <a:t>then </a:t>
            </a:r>
            <a:r>
              <a:rPr lang="en-US" sz="1600" dirty="0"/>
              <a:t>We </a:t>
            </a:r>
            <a:r>
              <a:rPr lang="en-US" sz="1600" dirty="0" err="1" smtClean="0"/>
              <a:t>looB</a:t>
            </a:r>
            <a:r>
              <a:rPr lang="en-US" sz="1600" dirty="0" smtClean="0"/>
              <a:t> </a:t>
            </a:r>
            <a:r>
              <a:rPr lang="en-US" sz="1600" dirty="0"/>
              <a:t>Mt the </a:t>
            </a:r>
            <a:r>
              <a:rPr lang="en-US" sz="1600" dirty="0" err="1" smtClean="0"/>
              <a:t>NPHher</a:t>
            </a:r>
            <a:r>
              <a:rPr lang="en-US" sz="1600" dirty="0" smtClean="0"/>
              <a:t> </a:t>
            </a:r>
            <a:r>
              <a:rPr lang="en-US" sz="1600" dirty="0" err="1"/>
              <a:t>teXt</a:t>
            </a:r>
            <a:r>
              <a:rPr lang="en-US" sz="1600" dirty="0"/>
              <a:t> We </a:t>
            </a:r>
            <a:r>
              <a:rPr lang="en-US" sz="1600" dirty="0" err="1"/>
              <a:t>WMnt</a:t>
            </a:r>
            <a:r>
              <a:rPr lang="en-US" sz="1600" dirty="0"/>
              <a:t> </a:t>
            </a:r>
            <a:r>
              <a:rPr lang="en-US" sz="1600" dirty="0"/>
              <a:t>to </a:t>
            </a:r>
            <a:r>
              <a:rPr lang="en-US" sz="1600" dirty="0" smtClean="0"/>
              <a:t>solve </a:t>
            </a:r>
            <a:r>
              <a:rPr lang="en-US" sz="1600" dirty="0" err="1"/>
              <a:t>MnU</a:t>
            </a:r>
            <a:r>
              <a:rPr lang="en-US" sz="1600" dirty="0"/>
              <a:t> </a:t>
            </a:r>
            <a:r>
              <a:rPr lang="en-US" sz="1600" dirty="0"/>
              <a:t>We </a:t>
            </a:r>
            <a:r>
              <a:rPr lang="en-US" sz="1600" dirty="0" err="1" smtClean="0"/>
              <a:t>Mlso</a:t>
            </a:r>
            <a:r>
              <a:rPr lang="en-US" sz="1600" dirty="0" smtClean="0"/>
              <a:t> </a:t>
            </a:r>
            <a:r>
              <a:rPr lang="en-US" sz="1600" dirty="0" err="1" smtClean="0"/>
              <a:t>NlMssPCY</a:t>
            </a:r>
            <a:r>
              <a:rPr lang="en-US" sz="1600" dirty="0" smtClean="0"/>
              <a:t> Pts </a:t>
            </a:r>
            <a:r>
              <a:rPr lang="en-US" sz="1600" dirty="0" err="1" smtClean="0"/>
              <a:t>sYEAols</a:t>
            </a:r>
            <a:r>
              <a:rPr lang="en-US" sz="1600" dirty="0" smtClean="0"/>
              <a:t>. </a:t>
            </a:r>
            <a:r>
              <a:rPr lang="en-US" sz="1600" dirty="0"/>
              <a:t>We </a:t>
            </a:r>
            <a:r>
              <a:rPr lang="en-US" sz="1600" dirty="0" err="1"/>
              <a:t>CPnU</a:t>
            </a:r>
            <a:r>
              <a:rPr lang="en-US" sz="1600" dirty="0"/>
              <a:t> </a:t>
            </a:r>
            <a:r>
              <a:rPr lang="en-US" sz="1600" dirty="0"/>
              <a:t>the </a:t>
            </a:r>
            <a:r>
              <a:rPr lang="en-US" sz="1600" dirty="0" err="1" smtClean="0"/>
              <a:t>Eost</a:t>
            </a:r>
            <a:r>
              <a:rPr lang="en-US" sz="1600" dirty="0" smtClean="0"/>
              <a:t> </a:t>
            </a:r>
            <a:r>
              <a:rPr lang="en-US" sz="1600" dirty="0" err="1" smtClean="0"/>
              <a:t>oNNurrPng</a:t>
            </a:r>
            <a:r>
              <a:rPr lang="en-US" sz="1600" dirty="0" smtClean="0"/>
              <a:t> </a:t>
            </a:r>
            <a:r>
              <a:rPr lang="en-US" sz="1600" dirty="0" err="1" smtClean="0"/>
              <a:t>sYEAol</a:t>
            </a:r>
            <a:r>
              <a:rPr lang="en-US" sz="1600" dirty="0" smtClean="0"/>
              <a:t> </a:t>
            </a:r>
            <a:r>
              <a:rPr lang="en-US" sz="1600" dirty="0" err="1"/>
              <a:t>MnU</a:t>
            </a:r>
            <a:r>
              <a:rPr lang="en-US" sz="1600" dirty="0"/>
              <a:t> </a:t>
            </a:r>
            <a:r>
              <a:rPr lang="en-US" sz="1600" dirty="0" err="1" smtClean="0"/>
              <a:t>NhMnge</a:t>
            </a:r>
            <a:r>
              <a:rPr lang="en-US" sz="1600" dirty="0" smtClean="0"/>
              <a:t> </a:t>
            </a:r>
            <a:r>
              <a:rPr lang="en-US" sz="1600" dirty="0"/>
              <a:t>Pt to the </a:t>
            </a:r>
            <a:r>
              <a:rPr lang="en-US" sz="1600" dirty="0" err="1" smtClean="0"/>
              <a:t>CorE</a:t>
            </a:r>
            <a:r>
              <a:rPr lang="en-US" sz="1600" dirty="0" smtClean="0"/>
              <a:t> </a:t>
            </a:r>
            <a:r>
              <a:rPr lang="en-US" sz="1600" dirty="0" err="1"/>
              <a:t>oC</a:t>
            </a:r>
            <a:r>
              <a:rPr lang="en-US" sz="1600" dirty="0"/>
              <a:t> the </a:t>
            </a:r>
            <a:r>
              <a:rPr lang="en-US" sz="1600" dirty="0" smtClean="0"/>
              <a:t>'</a:t>
            </a:r>
            <a:r>
              <a:rPr lang="en-US" sz="1600" dirty="0" err="1" smtClean="0"/>
              <a:t>CPrst</a:t>
            </a:r>
            <a:r>
              <a:rPr lang="en-US" sz="1600" dirty="0"/>
              <a:t>' </a:t>
            </a:r>
            <a:r>
              <a:rPr lang="en-US" sz="1600" dirty="0" smtClean="0"/>
              <a:t>letter </a:t>
            </a:r>
            <a:r>
              <a:rPr lang="en-US" sz="1600" dirty="0" err="1"/>
              <a:t>oC</a:t>
            </a:r>
            <a:r>
              <a:rPr lang="en-US" sz="1600" dirty="0"/>
              <a:t> the </a:t>
            </a:r>
            <a:r>
              <a:rPr lang="en-US" sz="1600" dirty="0" err="1" smtClean="0"/>
              <a:t>HlMPnteXt</a:t>
            </a:r>
            <a:r>
              <a:rPr lang="en-US" sz="1600" dirty="0" smtClean="0"/>
              <a:t> </a:t>
            </a:r>
            <a:r>
              <a:rPr lang="en-US" sz="1600" dirty="0" err="1" smtClean="0"/>
              <a:t>sMEHle</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a:t>NoEEon</a:t>
            </a:r>
            <a:r>
              <a:rPr lang="en-US" sz="1600" dirty="0"/>
              <a:t> </a:t>
            </a:r>
            <a:r>
              <a:rPr lang="en-US" sz="1600" dirty="0" err="1" smtClean="0"/>
              <a:t>sYEAol</a:t>
            </a:r>
            <a:r>
              <a:rPr lang="en-US" sz="1600" dirty="0" smtClean="0"/>
              <a:t> Ps </a:t>
            </a:r>
            <a:r>
              <a:rPr lang="en-US" sz="1600" dirty="0" err="1" smtClean="0"/>
              <a:t>NhMngeU</a:t>
            </a:r>
            <a:r>
              <a:rPr lang="en-US" sz="1600" dirty="0" smtClean="0"/>
              <a:t> </a:t>
            </a:r>
            <a:r>
              <a:rPr lang="en-US" sz="1600" dirty="0"/>
              <a:t>to the </a:t>
            </a:r>
            <a:r>
              <a:rPr lang="en-US" sz="1600" dirty="0" err="1" smtClean="0"/>
              <a:t>CorE</a:t>
            </a:r>
            <a:r>
              <a:rPr lang="en-US" sz="1600" dirty="0" smtClean="0"/>
              <a:t> </a:t>
            </a:r>
            <a:r>
              <a:rPr lang="en-US" sz="1600" dirty="0" err="1"/>
              <a:t>oC</a:t>
            </a:r>
            <a:r>
              <a:rPr lang="en-US" sz="1600" dirty="0"/>
              <a:t> the </a:t>
            </a:r>
            <a:r>
              <a:rPr lang="en-US" sz="1600" dirty="0" smtClean="0"/>
              <a:t>'</a:t>
            </a:r>
            <a:r>
              <a:rPr lang="en-US" sz="1600" dirty="0" err="1" smtClean="0"/>
              <a:t>seNonU</a:t>
            </a:r>
            <a:r>
              <a:rPr lang="en-US" sz="1600" dirty="0"/>
              <a:t>' </a:t>
            </a:r>
            <a:r>
              <a:rPr lang="en-US" sz="1600" dirty="0" smtClean="0"/>
              <a:t>letter, </a:t>
            </a:r>
            <a:r>
              <a:rPr lang="en-US" sz="1600" dirty="0" err="1"/>
              <a:t>MnU</a:t>
            </a:r>
            <a:r>
              <a:rPr lang="en-US" sz="1600" dirty="0"/>
              <a:t> </a:t>
            </a:r>
            <a:r>
              <a:rPr lang="en-US" sz="1600" dirty="0"/>
              <a:t>the </a:t>
            </a:r>
            <a:r>
              <a:rPr lang="en-US" sz="1600" dirty="0" err="1" smtClean="0"/>
              <a:t>ColloWPng</a:t>
            </a:r>
            <a:r>
              <a:rPr lang="en-US" sz="1600" dirty="0" smtClean="0"/>
              <a:t> </a:t>
            </a:r>
            <a:r>
              <a:rPr lang="en-US" sz="1600" dirty="0" err="1" smtClean="0"/>
              <a:t>Eost</a:t>
            </a:r>
            <a:r>
              <a:rPr lang="en-US" sz="1600" dirty="0" smtClean="0"/>
              <a:t> </a:t>
            </a:r>
            <a:r>
              <a:rPr lang="en-US" sz="1600" dirty="0" err="1"/>
              <a:t>NoEEon</a:t>
            </a:r>
            <a:r>
              <a:rPr lang="en-US" sz="1600" dirty="0"/>
              <a:t> </a:t>
            </a:r>
            <a:r>
              <a:rPr lang="en-US" sz="1600" dirty="0" err="1" smtClean="0"/>
              <a:t>sYEAol</a:t>
            </a:r>
            <a:r>
              <a:rPr lang="en-US" sz="1600" dirty="0" smtClean="0"/>
              <a:t> Ps </a:t>
            </a:r>
            <a:r>
              <a:rPr lang="en-US" sz="1600" dirty="0" err="1" smtClean="0"/>
              <a:t>NhMngeU</a:t>
            </a:r>
            <a:r>
              <a:rPr lang="en-US" sz="1600" dirty="0" smtClean="0"/>
              <a:t> </a:t>
            </a:r>
            <a:r>
              <a:rPr lang="en-US" sz="1600" dirty="0"/>
              <a:t>to the </a:t>
            </a:r>
            <a:r>
              <a:rPr lang="en-US" sz="1600" dirty="0" err="1" smtClean="0"/>
              <a:t>CorE</a:t>
            </a:r>
            <a:r>
              <a:rPr lang="en-US" sz="1600" dirty="0" smtClean="0"/>
              <a:t> </a:t>
            </a:r>
            <a:r>
              <a:rPr lang="en-US" sz="1600" dirty="0" err="1"/>
              <a:t>oC</a:t>
            </a:r>
            <a:r>
              <a:rPr lang="en-US" sz="1600" dirty="0"/>
              <a:t> the </a:t>
            </a:r>
            <a:r>
              <a:rPr lang="en-US" sz="1600" dirty="0" smtClean="0"/>
              <a:t>'</a:t>
            </a:r>
            <a:r>
              <a:rPr lang="en-US" sz="1600" dirty="0" err="1" smtClean="0"/>
              <a:t>thPrU</a:t>
            </a:r>
            <a:r>
              <a:rPr lang="en-US" sz="1600" dirty="0"/>
              <a:t>' </a:t>
            </a:r>
            <a:r>
              <a:rPr lang="en-US" sz="1600" dirty="0" smtClean="0"/>
              <a:t>letter, </a:t>
            </a:r>
            <a:r>
              <a:rPr lang="en-US" sz="1600" dirty="0" err="1"/>
              <a:t>MnU</a:t>
            </a:r>
            <a:r>
              <a:rPr lang="en-US" sz="1600" dirty="0"/>
              <a:t> </a:t>
            </a:r>
            <a:r>
              <a:rPr lang="en-US" sz="1600" dirty="0" smtClean="0"/>
              <a:t>so </a:t>
            </a:r>
            <a:r>
              <a:rPr lang="en-US" sz="1600" dirty="0"/>
              <a:t>on, </a:t>
            </a:r>
            <a:r>
              <a:rPr lang="en-US" sz="1600" dirty="0" err="1" smtClean="0"/>
              <a:t>untPl</a:t>
            </a:r>
            <a:r>
              <a:rPr lang="en-US" sz="1600" dirty="0" smtClean="0"/>
              <a:t> </a:t>
            </a:r>
            <a:r>
              <a:rPr lang="en-US" sz="1600" dirty="0"/>
              <a:t>We </a:t>
            </a:r>
            <a:r>
              <a:rPr lang="en-US" sz="1600" dirty="0" err="1" smtClean="0"/>
              <a:t>MNNount</a:t>
            </a:r>
            <a:r>
              <a:rPr lang="en-US" sz="1600" dirty="0" smtClean="0"/>
              <a:t> </a:t>
            </a:r>
            <a:r>
              <a:rPr lang="en-US" sz="1600" dirty="0" err="1" smtClean="0"/>
              <a:t>Cor</a:t>
            </a:r>
            <a:r>
              <a:rPr lang="en-US" sz="1600" dirty="0" smtClean="0"/>
              <a:t> </a:t>
            </a:r>
            <a:r>
              <a:rPr lang="en-US" sz="1600" dirty="0" err="1" smtClean="0"/>
              <a:t>Mll</a:t>
            </a:r>
            <a:r>
              <a:rPr lang="en-US" sz="1600" dirty="0" smtClean="0"/>
              <a:t> </a:t>
            </a:r>
            <a:r>
              <a:rPr lang="en-US" sz="1600" dirty="0" err="1" smtClean="0"/>
              <a:t>sYEAols</a:t>
            </a:r>
            <a:r>
              <a:rPr lang="en-US" sz="1600" dirty="0" smtClean="0"/>
              <a:t> </a:t>
            </a:r>
            <a:r>
              <a:rPr lang="en-US" sz="1600" dirty="0" err="1"/>
              <a:t>oC</a:t>
            </a:r>
            <a:r>
              <a:rPr lang="en-US" sz="1600" dirty="0"/>
              <a:t> the </a:t>
            </a:r>
            <a:r>
              <a:rPr lang="en-US" sz="1600" dirty="0" err="1" smtClean="0"/>
              <a:t>NrYHtogrME</a:t>
            </a:r>
            <a:r>
              <a:rPr lang="en-US" sz="1600" dirty="0" smtClean="0"/>
              <a:t> </a:t>
            </a:r>
            <a:r>
              <a:rPr lang="en-US" sz="1600" dirty="0"/>
              <a:t>We </a:t>
            </a:r>
            <a:r>
              <a:rPr lang="en-US" sz="1600" dirty="0" err="1"/>
              <a:t>WMnt</a:t>
            </a:r>
            <a:r>
              <a:rPr lang="en-US" sz="1600" dirty="0"/>
              <a:t> </a:t>
            </a:r>
            <a:r>
              <a:rPr lang="en-US" sz="1600" dirty="0"/>
              <a:t>to </a:t>
            </a:r>
            <a:r>
              <a:rPr lang="en-US" sz="1600" dirty="0"/>
              <a:t>solve</a:t>
            </a:r>
            <a:endParaRPr lang="en-US" sz="16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41</a:t>
            </a:fld>
            <a:endParaRPr lang="en"/>
          </a:p>
        </p:txBody>
      </p:sp>
      <p:pic>
        <p:nvPicPr>
          <p:cNvPr id="7" name="Picture 6"/>
          <p:cNvPicPr>
            <a:picLocks noChangeAspect="1"/>
          </p:cNvPicPr>
          <p:nvPr/>
        </p:nvPicPr>
        <p:blipFill>
          <a:blip r:embed="rId2"/>
          <a:stretch>
            <a:fillRect/>
          </a:stretch>
        </p:blipFill>
        <p:spPr>
          <a:xfrm>
            <a:off x="6368375" y="0"/>
            <a:ext cx="2729216" cy="1296755"/>
          </a:xfrm>
          <a:prstGeom prst="rect">
            <a:avLst/>
          </a:prstGeom>
        </p:spPr>
      </p:pic>
      <p:pic>
        <p:nvPicPr>
          <p:cNvPr id="8" name="Picture 7"/>
          <p:cNvPicPr>
            <a:picLocks noChangeAspect="1"/>
          </p:cNvPicPr>
          <p:nvPr/>
        </p:nvPicPr>
        <p:blipFill>
          <a:blip r:embed="rId3"/>
          <a:stretch>
            <a:fillRect/>
          </a:stretch>
        </p:blipFill>
        <p:spPr>
          <a:xfrm>
            <a:off x="6781456" y="1521780"/>
            <a:ext cx="2316135" cy="1078748"/>
          </a:xfrm>
          <a:prstGeom prst="rect">
            <a:avLst/>
          </a:prstGeom>
        </p:spPr>
      </p:pic>
      <p:sp>
        <p:nvSpPr>
          <p:cNvPr id="9" name="TextBox 8"/>
          <p:cNvSpPr txBox="1"/>
          <p:nvPr/>
        </p:nvSpPr>
        <p:spPr>
          <a:xfrm>
            <a:off x="7042826" y="3093396"/>
            <a:ext cx="1662635" cy="523220"/>
          </a:xfrm>
          <a:prstGeom prst="rect">
            <a:avLst/>
          </a:prstGeom>
          <a:noFill/>
        </p:spPr>
        <p:txBody>
          <a:bodyPr wrap="none" rtlCol="0">
            <a:spAutoFit/>
          </a:bodyPr>
          <a:lstStyle/>
          <a:p>
            <a:r>
              <a:rPr lang="en-US" dirty="0" err="1" smtClean="0"/>
              <a:t>EssMge</a:t>
            </a:r>
            <a:r>
              <a:rPr lang="en-US" dirty="0" smtClean="0"/>
              <a:t>=message</a:t>
            </a:r>
          </a:p>
          <a:p>
            <a:r>
              <a:rPr lang="en-US" dirty="0" err="1"/>
              <a:t>N</a:t>
            </a:r>
            <a:r>
              <a:rPr lang="en-US" dirty="0" err="1" smtClean="0"/>
              <a:t>ount</a:t>
            </a:r>
            <a:r>
              <a:rPr lang="en-US" dirty="0" smtClean="0"/>
              <a:t>=count</a:t>
            </a:r>
            <a:endParaRPr lang="en-US" dirty="0"/>
          </a:p>
        </p:txBody>
      </p:sp>
    </p:spTree>
    <p:extLst>
      <p:ext uri="{BB962C8B-B14F-4D97-AF65-F5344CB8AC3E}">
        <p14:creationId xmlns:p14="http://schemas.microsoft.com/office/powerpoint/2010/main" val="3364222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“E” with “m”, “N” with “c”, “M” with “a”</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a:t>
            </a:r>
            <a:r>
              <a:rPr lang="en-US" sz="1600" dirty="0" err="1" smtClean="0">
                <a:solidFill>
                  <a:srgbClr val="FF0000"/>
                </a:solidFill>
              </a:rPr>
              <a:t>WaY</a:t>
            </a:r>
            <a:r>
              <a:rPr lang="en-US" sz="1600" dirty="0" smtClean="0">
                <a:solidFill>
                  <a:srgbClr val="FF0000"/>
                </a:solidFill>
              </a:rPr>
              <a:t> </a:t>
            </a:r>
            <a:r>
              <a:rPr lang="en-US" sz="1600" dirty="0" smtClean="0"/>
              <a:t>to solve an </a:t>
            </a:r>
            <a:r>
              <a:rPr lang="en-US" sz="1600" dirty="0" err="1"/>
              <a:t>encrYHteU</a:t>
            </a:r>
            <a:r>
              <a:rPr lang="en-US" sz="1600" dirty="0"/>
              <a:t> message</a:t>
            </a:r>
            <a:r>
              <a:rPr lang="en-US" sz="1600" dirty="0"/>
              <a:t>, PC We </a:t>
            </a:r>
            <a:r>
              <a:rPr lang="en-US" sz="1600" dirty="0" err="1"/>
              <a:t>BnoW</a:t>
            </a:r>
            <a:r>
              <a:rPr lang="en-US" sz="1600" dirty="0"/>
              <a:t> </a:t>
            </a:r>
            <a:r>
              <a:rPr lang="en-US" sz="1600" dirty="0"/>
              <a:t>Pts language</a:t>
            </a:r>
            <a:r>
              <a:rPr lang="en-US" sz="1600" dirty="0"/>
              <a:t>, </a:t>
            </a:r>
            <a:r>
              <a:rPr lang="en-US" sz="1600" dirty="0"/>
              <a:t>Ps </a:t>
            </a:r>
            <a:r>
              <a:rPr lang="en-US" sz="1600" dirty="0"/>
              <a:t>to </a:t>
            </a:r>
            <a:r>
              <a:rPr lang="en-US" sz="1600" dirty="0" err="1"/>
              <a:t>CPnU</a:t>
            </a:r>
            <a:r>
              <a:rPr lang="en-US" sz="1600" dirty="0"/>
              <a:t> </a:t>
            </a:r>
            <a:r>
              <a:rPr lang="en-US" sz="1600" dirty="0"/>
              <a:t>a </a:t>
            </a:r>
            <a:r>
              <a:rPr lang="en-US" sz="1600" dirty="0" err="1"/>
              <a:t>UPCCerent</a:t>
            </a:r>
            <a:r>
              <a:rPr lang="en-US" sz="1600" dirty="0"/>
              <a:t> </a:t>
            </a:r>
            <a:r>
              <a:rPr lang="en-US" sz="1600" dirty="0" err="1"/>
              <a:t>HlaPnteXt</a:t>
            </a:r>
            <a:r>
              <a:rPr lang="en-US" sz="1600" dirty="0"/>
              <a:t> </a:t>
            </a:r>
            <a:r>
              <a:rPr lang="en-US" sz="1600" dirty="0" err="1"/>
              <a:t>oC</a:t>
            </a:r>
            <a:r>
              <a:rPr lang="en-US" sz="1600" dirty="0"/>
              <a:t> the </a:t>
            </a:r>
            <a:r>
              <a:rPr lang="en-US" sz="1600" dirty="0"/>
              <a:t>same </a:t>
            </a:r>
            <a:r>
              <a:rPr lang="en-US" sz="1600" dirty="0"/>
              <a:t>language long enough to </a:t>
            </a:r>
            <a:r>
              <a:rPr lang="en-US" sz="1600" dirty="0" err="1"/>
              <a:t>CPll</a:t>
            </a:r>
            <a:r>
              <a:rPr lang="en-US" sz="1600" dirty="0"/>
              <a:t> </a:t>
            </a:r>
            <a:r>
              <a:rPr lang="en-US" sz="1600" dirty="0"/>
              <a:t>one sheet or so, </a:t>
            </a:r>
            <a:r>
              <a:rPr lang="en-US" sz="1600" dirty="0" err="1"/>
              <a:t>anU</a:t>
            </a:r>
            <a:r>
              <a:rPr lang="en-US" sz="1600" dirty="0"/>
              <a:t> </a:t>
            </a:r>
            <a:r>
              <a:rPr lang="en-US" sz="1600" dirty="0"/>
              <a:t>then We </a:t>
            </a:r>
            <a:r>
              <a:rPr lang="en-US" sz="1600" dirty="0"/>
              <a:t>count </a:t>
            </a:r>
            <a:r>
              <a:rPr lang="en-US" sz="1600" dirty="0"/>
              <a:t>the </a:t>
            </a:r>
            <a:r>
              <a:rPr lang="en-US" sz="1600" dirty="0" smtClean="0"/>
              <a:t>occurrences </a:t>
            </a:r>
            <a:r>
              <a:rPr lang="en-US" sz="1600" dirty="0" err="1"/>
              <a:t>oC</a:t>
            </a:r>
            <a:r>
              <a:rPr lang="en-US" sz="1600" dirty="0"/>
              <a:t> </a:t>
            </a:r>
            <a:r>
              <a:rPr lang="en-US" sz="1600" dirty="0" smtClean="0"/>
              <a:t>each letter. </a:t>
            </a:r>
            <a:r>
              <a:rPr lang="en-US" sz="1600" dirty="0"/>
              <a:t>We </a:t>
            </a:r>
            <a:r>
              <a:rPr lang="en-US" sz="1600" dirty="0" smtClean="0"/>
              <a:t>call </a:t>
            </a:r>
            <a:r>
              <a:rPr lang="en-US" sz="1600" dirty="0"/>
              <a:t>the </a:t>
            </a:r>
            <a:r>
              <a:rPr lang="en-US" sz="1600" dirty="0" smtClean="0"/>
              <a:t>most </a:t>
            </a:r>
            <a:r>
              <a:rPr lang="en-US" sz="1600" dirty="0" err="1" smtClean="0"/>
              <a:t>CreJuentlY</a:t>
            </a:r>
            <a:r>
              <a:rPr lang="en-US" sz="1600" dirty="0" smtClean="0"/>
              <a:t> </a:t>
            </a:r>
            <a:r>
              <a:rPr lang="en-US" sz="1600" dirty="0" err="1" smtClean="0"/>
              <a:t>occurrPng</a:t>
            </a:r>
            <a:r>
              <a:rPr lang="en-US" sz="1600" dirty="0" smtClean="0"/>
              <a:t> letter </a:t>
            </a:r>
            <a:r>
              <a:rPr lang="en-US" sz="1600" dirty="0"/>
              <a:t>the </a:t>
            </a:r>
            <a:r>
              <a:rPr lang="en-US" sz="1600" dirty="0" smtClean="0"/>
              <a:t>'</a:t>
            </a:r>
            <a:r>
              <a:rPr lang="en-US" sz="1600" dirty="0" err="1" smtClean="0"/>
              <a:t>CPrst</a:t>
            </a:r>
            <a:r>
              <a:rPr lang="en-US" sz="1600" dirty="0"/>
              <a:t>', the </a:t>
            </a:r>
            <a:r>
              <a:rPr lang="en-US" sz="1600" dirty="0" err="1"/>
              <a:t>neXt</a:t>
            </a:r>
            <a:r>
              <a:rPr lang="en-US" sz="1600" dirty="0"/>
              <a:t> </a:t>
            </a:r>
            <a:r>
              <a:rPr lang="en-US" sz="1600" dirty="0" smtClean="0"/>
              <a:t>most </a:t>
            </a:r>
            <a:r>
              <a:rPr lang="en-US" sz="1600" dirty="0" err="1" smtClean="0"/>
              <a:t>occurrPng</a:t>
            </a:r>
            <a:r>
              <a:rPr lang="en-US" sz="1600" dirty="0" smtClean="0"/>
              <a:t> letter </a:t>
            </a:r>
            <a:r>
              <a:rPr lang="en-US" sz="1600" dirty="0"/>
              <a:t>the </a:t>
            </a:r>
            <a:r>
              <a:rPr lang="en-US" sz="1600" dirty="0" smtClean="0"/>
              <a:t>'</a:t>
            </a:r>
            <a:r>
              <a:rPr lang="en-US" sz="1600" dirty="0" err="1" smtClean="0"/>
              <a:t>seconU</a:t>
            </a:r>
            <a:r>
              <a:rPr lang="en-US" sz="1600" dirty="0"/>
              <a:t>' the </a:t>
            </a:r>
            <a:r>
              <a:rPr lang="en-US" sz="1600" dirty="0" err="1" smtClean="0"/>
              <a:t>ColloWPng</a:t>
            </a:r>
            <a:r>
              <a:rPr lang="en-US" sz="1600" dirty="0" smtClean="0"/>
              <a:t> most </a:t>
            </a:r>
            <a:r>
              <a:rPr lang="en-US" sz="1600" dirty="0" err="1" smtClean="0"/>
              <a:t>occurrPng</a:t>
            </a:r>
            <a:r>
              <a:rPr lang="en-US" sz="1600" dirty="0" smtClean="0"/>
              <a:t> letter </a:t>
            </a:r>
            <a:r>
              <a:rPr lang="en-US" sz="1600" dirty="0"/>
              <a:t>the </a:t>
            </a:r>
            <a:r>
              <a:rPr lang="en-US" sz="1600" dirty="0" smtClean="0"/>
              <a:t>'</a:t>
            </a:r>
            <a:r>
              <a:rPr lang="en-US" sz="1600" dirty="0" err="1" smtClean="0"/>
              <a:t>thPrU</a:t>
            </a:r>
            <a:r>
              <a:rPr lang="en-US" sz="1600" dirty="0"/>
              <a:t>', </a:t>
            </a:r>
            <a:r>
              <a:rPr lang="en-US" sz="1600" dirty="0" err="1" smtClean="0"/>
              <a:t>anU</a:t>
            </a:r>
            <a:r>
              <a:rPr lang="en-US" sz="1600" dirty="0" smtClean="0"/>
              <a:t> so </a:t>
            </a:r>
            <a:r>
              <a:rPr lang="en-US" sz="1600" dirty="0"/>
              <a:t>on, </a:t>
            </a:r>
            <a:r>
              <a:rPr lang="en-US" sz="1600" dirty="0" err="1" smtClean="0"/>
              <a:t>untPl</a:t>
            </a:r>
            <a:r>
              <a:rPr lang="en-US" sz="1600" dirty="0" smtClean="0"/>
              <a:t> </a:t>
            </a:r>
            <a:r>
              <a:rPr lang="en-US" sz="1600" dirty="0"/>
              <a:t>We </a:t>
            </a:r>
            <a:r>
              <a:rPr lang="en-US" sz="1600" dirty="0" smtClean="0"/>
              <a:t>account </a:t>
            </a:r>
            <a:r>
              <a:rPr lang="en-US" sz="1600" dirty="0" err="1" smtClean="0"/>
              <a:t>Cor</a:t>
            </a:r>
            <a:r>
              <a:rPr lang="en-US" sz="1600" dirty="0" smtClean="0"/>
              <a:t> all </a:t>
            </a:r>
            <a:r>
              <a:rPr lang="en-US" sz="1600" dirty="0"/>
              <a:t>the </a:t>
            </a:r>
            <a:r>
              <a:rPr lang="en-US" sz="1600" dirty="0" err="1" smtClean="0"/>
              <a:t>UPCCerent</a:t>
            </a:r>
            <a:r>
              <a:rPr lang="en-US" sz="1600" dirty="0" smtClean="0"/>
              <a:t> letters </a:t>
            </a:r>
            <a:r>
              <a:rPr lang="en-US" sz="1600" dirty="0" err="1"/>
              <a:t>Pn</a:t>
            </a:r>
            <a:r>
              <a:rPr lang="en-US" sz="1600" dirty="0"/>
              <a:t> </a:t>
            </a:r>
            <a:r>
              <a:rPr lang="en-US" sz="1600" dirty="0"/>
              <a:t>the </a:t>
            </a:r>
            <a:r>
              <a:rPr lang="en-US" sz="1600" dirty="0" err="1" smtClean="0"/>
              <a:t>HlaPnteXt</a:t>
            </a:r>
            <a:r>
              <a:rPr lang="en-US" sz="1600" dirty="0" smtClean="0"/>
              <a:t> </a:t>
            </a:r>
            <a:r>
              <a:rPr lang="en-US" sz="1600" dirty="0" err="1" smtClean="0"/>
              <a:t>samHle</a:t>
            </a:r>
            <a:r>
              <a:rPr lang="en-US" sz="1600" dirty="0"/>
              <a:t>. </a:t>
            </a:r>
            <a:r>
              <a:rPr lang="en-US" sz="1600" dirty="0"/>
              <a:t>then </a:t>
            </a:r>
            <a:r>
              <a:rPr lang="en-US" sz="1600" dirty="0"/>
              <a:t>We </a:t>
            </a:r>
            <a:r>
              <a:rPr lang="en-US" sz="1600" dirty="0" err="1" smtClean="0"/>
              <a:t>looB</a:t>
            </a:r>
            <a:r>
              <a:rPr lang="en-US" sz="1600" dirty="0" smtClean="0"/>
              <a:t> at </a:t>
            </a:r>
            <a:r>
              <a:rPr lang="en-US" sz="1600" dirty="0"/>
              <a:t>the </a:t>
            </a:r>
            <a:r>
              <a:rPr lang="en-US" sz="1600" dirty="0" err="1" smtClean="0"/>
              <a:t>cPHher</a:t>
            </a:r>
            <a:r>
              <a:rPr lang="en-US" sz="1600" dirty="0" smtClean="0"/>
              <a:t> </a:t>
            </a:r>
            <a:r>
              <a:rPr lang="en-US" sz="1600" dirty="0" err="1"/>
              <a:t>teXt</a:t>
            </a:r>
            <a:r>
              <a:rPr lang="en-US" sz="1600" dirty="0"/>
              <a:t> We </a:t>
            </a:r>
            <a:r>
              <a:rPr lang="en-US" sz="1600" dirty="0" smtClean="0"/>
              <a:t>Want </a:t>
            </a:r>
            <a:r>
              <a:rPr lang="en-US" sz="1600" dirty="0"/>
              <a:t>to </a:t>
            </a:r>
            <a:r>
              <a:rPr lang="en-US" sz="1600" dirty="0" smtClean="0"/>
              <a:t>solve </a:t>
            </a:r>
            <a:r>
              <a:rPr lang="en-US" sz="1600" dirty="0" err="1" smtClean="0"/>
              <a:t>anU</a:t>
            </a:r>
            <a:r>
              <a:rPr lang="en-US" sz="1600" dirty="0" smtClean="0"/>
              <a:t> </a:t>
            </a:r>
            <a:r>
              <a:rPr lang="en-US" sz="1600" dirty="0"/>
              <a:t>We </a:t>
            </a:r>
            <a:r>
              <a:rPr lang="en-US" sz="1600" dirty="0" smtClean="0"/>
              <a:t>also </a:t>
            </a:r>
            <a:r>
              <a:rPr lang="en-US" sz="1600" dirty="0" err="1" smtClean="0"/>
              <a:t>classPCY</a:t>
            </a:r>
            <a:r>
              <a:rPr lang="en-US" sz="1600" dirty="0" smtClean="0"/>
              <a:t> Pts </a:t>
            </a:r>
            <a:r>
              <a:rPr lang="en-US" sz="1600" dirty="0" err="1" smtClean="0"/>
              <a:t>sYmAols</a:t>
            </a:r>
            <a:r>
              <a:rPr lang="en-US" sz="1600" dirty="0" smtClean="0"/>
              <a:t>. </a:t>
            </a:r>
            <a:r>
              <a:rPr lang="en-US" sz="1600" dirty="0"/>
              <a:t>We </a:t>
            </a:r>
            <a:r>
              <a:rPr lang="en-US" sz="1600" dirty="0" err="1"/>
              <a:t>CPnU</a:t>
            </a:r>
            <a:r>
              <a:rPr lang="en-US" sz="1600" dirty="0"/>
              <a:t> </a:t>
            </a:r>
            <a:r>
              <a:rPr lang="en-US" sz="1600" dirty="0"/>
              <a:t>the </a:t>
            </a:r>
            <a:r>
              <a:rPr lang="en-US" sz="1600" dirty="0" smtClean="0"/>
              <a:t>most </a:t>
            </a:r>
            <a:r>
              <a:rPr lang="en-US" sz="1600" dirty="0" err="1" smtClean="0"/>
              <a:t>occurrPng</a:t>
            </a:r>
            <a:r>
              <a:rPr lang="en-US" sz="1600" dirty="0" smtClean="0"/>
              <a:t> </a:t>
            </a:r>
            <a:r>
              <a:rPr lang="en-US" sz="1600" dirty="0" err="1" smtClean="0"/>
              <a:t>sYmAol</a:t>
            </a:r>
            <a:r>
              <a:rPr lang="en-US" sz="1600" dirty="0" smtClean="0"/>
              <a:t> </a:t>
            </a:r>
            <a:r>
              <a:rPr lang="en-US" sz="1600" dirty="0" err="1" smtClean="0"/>
              <a:t>anU</a:t>
            </a:r>
            <a:r>
              <a:rPr lang="en-US" sz="1600" dirty="0" smtClean="0"/>
              <a:t> change </a:t>
            </a:r>
            <a:r>
              <a:rPr lang="en-US" sz="1600" dirty="0"/>
              <a:t>Pt to the </a:t>
            </a:r>
            <a:r>
              <a:rPr lang="en-US" sz="1600" dirty="0" smtClean="0"/>
              <a:t>Corm </a:t>
            </a:r>
            <a:r>
              <a:rPr lang="en-US" sz="1600" dirty="0" err="1"/>
              <a:t>oC</a:t>
            </a:r>
            <a:r>
              <a:rPr lang="en-US" sz="1600" dirty="0"/>
              <a:t> the </a:t>
            </a:r>
            <a:r>
              <a:rPr lang="en-US" sz="1600" dirty="0" smtClean="0"/>
              <a:t>'</a:t>
            </a:r>
            <a:r>
              <a:rPr lang="en-US" sz="1600" dirty="0" err="1" smtClean="0"/>
              <a:t>CPrst</a:t>
            </a:r>
            <a:r>
              <a:rPr lang="en-US" sz="1600" dirty="0"/>
              <a:t>' </a:t>
            </a:r>
            <a:r>
              <a:rPr lang="en-US" sz="1600" dirty="0" smtClean="0"/>
              <a:t>letter </a:t>
            </a:r>
            <a:r>
              <a:rPr lang="en-US" sz="1600" dirty="0" err="1"/>
              <a:t>oC</a:t>
            </a:r>
            <a:r>
              <a:rPr lang="en-US" sz="1600" dirty="0"/>
              <a:t> the </a:t>
            </a:r>
            <a:r>
              <a:rPr lang="en-US" sz="1600" dirty="0" err="1" smtClean="0"/>
              <a:t>HlaPnteXt</a:t>
            </a:r>
            <a:r>
              <a:rPr lang="en-US" sz="1600" dirty="0" smtClean="0"/>
              <a:t> </a:t>
            </a:r>
            <a:r>
              <a:rPr lang="en-US" sz="1600" dirty="0" err="1" smtClean="0"/>
              <a:t>samHle</a:t>
            </a:r>
            <a:r>
              <a:rPr lang="en-US" sz="1600" dirty="0"/>
              <a:t>, the </a:t>
            </a:r>
            <a:r>
              <a:rPr lang="en-US" sz="1600" dirty="0" err="1">
                <a:solidFill>
                  <a:srgbClr val="FF0000"/>
                </a:solidFill>
              </a:rPr>
              <a:t>neXt</a:t>
            </a:r>
            <a:r>
              <a:rPr lang="en-US" sz="1600" dirty="0">
                <a:solidFill>
                  <a:srgbClr val="FF0000"/>
                </a:solidFill>
              </a:rPr>
              <a:t> </a:t>
            </a:r>
            <a:r>
              <a:rPr lang="en-US" sz="1600" dirty="0" smtClean="0"/>
              <a:t>most common </a:t>
            </a:r>
            <a:r>
              <a:rPr lang="en-US" sz="1600" dirty="0" err="1" smtClean="0"/>
              <a:t>sYmAol</a:t>
            </a:r>
            <a:r>
              <a:rPr lang="en-US" sz="1600" dirty="0" smtClean="0"/>
              <a:t> Ps </a:t>
            </a:r>
            <a:r>
              <a:rPr lang="en-US" sz="1600" dirty="0" err="1" smtClean="0"/>
              <a:t>changeU</a:t>
            </a:r>
            <a:r>
              <a:rPr lang="en-US" sz="1600" dirty="0" smtClean="0"/>
              <a:t> </a:t>
            </a:r>
            <a:r>
              <a:rPr lang="en-US" sz="1600" dirty="0"/>
              <a:t>to the </a:t>
            </a:r>
            <a:r>
              <a:rPr lang="en-US" sz="1600" dirty="0" smtClean="0"/>
              <a:t>Corm </a:t>
            </a:r>
            <a:r>
              <a:rPr lang="en-US" sz="1600" dirty="0" err="1"/>
              <a:t>oC</a:t>
            </a:r>
            <a:r>
              <a:rPr lang="en-US" sz="1600" dirty="0"/>
              <a:t> the </a:t>
            </a:r>
            <a:r>
              <a:rPr lang="en-US" sz="1600" dirty="0" smtClean="0">
                <a:solidFill>
                  <a:srgbClr val="FF0000"/>
                </a:solidFill>
              </a:rPr>
              <a:t>'</a:t>
            </a:r>
            <a:r>
              <a:rPr lang="en-US" sz="1600" dirty="0" err="1" smtClean="0">
                <a:solidFill>
                  <a:srgbClr val="FF0000"/>
                </a:solidFill>
              </a:rPr>
              <a:t>seconU</a:t>
            </a:r>
            <a:r>
              <a:rPr lang="en-US" sz="1600" dirty="0"/>
              <a:t>' </a:t>
            </a:r>
            <a:r>
              <a:rPr lang="en-US" sz="1600" dirty="0" smtClean="0"/>
              <a:t>letter, </a:t>
            </a:r>
            <a:r>
              <a:rPr lang="en-US" sz="1600" dirty="0" err="1" smtClean="0"/>
              <a:t>anU</a:t>
            </a:r>
            <a:r>
              <a:rPr lang="en-US" sz="1600" dirty="0" smtClean="0"/>
              <a:t> </a:t>
            </a:r>
            <a:r>
              <a:rPr lang="en-US" sz="1600" dirty="0"/>
              <a:t>the </a:t>
            </a:r>
            <a:r>
              <a:rPr lang="en-US" sz="1600" dirty="0" err="1" smtClean="0"/>
              <a:t>ColloWPng</a:t>
            </a:r>
            <a:r>
              <a:rPr lang="en-US" sz="1600" dirty="0" smtClean="0"/>
              <a:t> most common </a:t>
            </a:r>
            <a:r>
              <a:rPr lang="en-US" sz="1600" dirty="0" err="1" smtClean="0"/>
              <a:t>sYmAol</a:t>
            </a:r>
            <a:r>
              <a:rPr lang="en-US" sz="1600" dirty="0" smtClean="0"/>
              <a:t> Ps </a:t>
            </a:r>
            <a:r>
              <a:rPr lang="en-US" sz="1600" dirty="0" err="1" smtClean="0"/>
              <a:t>changeU</a:t>
            </a:r>
            <a:r>
              <a:rPr lang="en-US" sz="1600" dirty="0" smtClean="0"/>
              <a:t> </a:t>
            </a:r>
            <a:r>
              <a:rPr lang="en-US" sz="1600" dirty="0"/>
              <a:t>to the </a:t>
            </a:r>
            <a:r>
              <a:rPr lang="en-US" sz="1600" dirty="0" smtClean="0"/>
              <a:t>Corm </a:t>
            </a:r>
            <a:r>
              <a:rPr lang="en-US" sz="1600" dirty="0" err="1"/>
              <a:t>oC</a:t>
            </a:r>
            <a:r>
              <a:rPr lang="en-US" sz="1600" dirty="0"/>
              <a:t> the </a:t>
            </a:r>
            <a:r>
              <a:rPr lang="en-US" sz="1600" dirty="0" smtClean="0"/>
              <a:t>'</a:t>
            </a:r>
            <a:r>
              <a:rPr lang="en-US" sz="1600" dirty="0" err="1" smtClean="0"/>
              <a:t>thPrU</a:t>
            </a:r>
            <a:r>
              <a:rPr lang="en-US" sz="1600" dirty="0"/>
              <a:t>' </a:t>
            </a:r>
            <a:r>
              <a:rPr lang="en-US" sz="1600" dirty="0" smtClean="0"/>
              <a:t>letter, </a:t>
            </a:r>
            <a:r>
              <a:rPr lang="en-US" sz="1600" dirty="0" err="1" smtClean="0"/>
              <a:t>anU</a:t>
            </a:r>
            <a:r>
              <a:rPr lang="en-US" sz="1600" dirty="0" smtClean="0"/>
              <a:t> so </a:t>
            </a:r>
            <a:r>
              <a:rPr lang="en-US" sz="1600" dirty="0"/>
              <a:t>on, </a:t>
            </a:r>
            <a:r>
              <a:rPr lang="en-US" sz="1600" dirty="0" err="1" smtClean="0"/>
              <a:t>untPl</a:t>
            </a:r>
            <a:r>
              <a:rPr lang="en-US" sz="1600" dirty="0" smtClean="0"/>
              <a:t> </a:t>
            </a:r>
            <a:r>
              <a:rPr lang="en-US" sz="1600" dirty="0"/>
              <a:t>We </a:t>
            </a:r>
            <a:r>
              <a:rPr lang="en-US" sz="1600" dirty="0" smtClean="0"/>
              <a:t>account </a:t>
            </a:r>
            <a:r>
              <a:rPr lang="en-US" sz="1600" dirty="0" err="1" smtClean="0"/>
              <a:t>Cor</a:t>
            </a:r>
            <a:r>
              <a:rPr lang="en-US" sz="1600" dirty="0" smtClean="0"/>
              <a:t> all </a:t>
            </a:r>
            <a:r>
              <a:rPr lang="en-US" sz="1600" dirty="0" err="1" smtClean="0"/>
              <a:t>sYmAols</a:t>
            </a:r>
            <a:r>
              <a:rPr lang="en-US" sz="1600" dirty="0" smtClean="0"/>
              <a:t> </a:t>
            </a:r>
            <a:r>
              <a:rPr lang="en-US" sz="1600" dirty="0" err="1"/>
              <a:t>oC</a:t>
            </a:r>
            <a:r>
              <a:rPr lang="en-US" sz="1600" dirty="0"/>
              <a:t> the </a:t>
            </a:r>
            <a:r>
              <a:rPr lang="en-US" sz="1600" dirty="0" err="1" smtClean="0"/>
              <a:t>crYHtogram</a:t>
            </a:r>
            <a:r>
              <a:rPr lang="en-US" sz="1600" dirty="0" smtClean="0"/>
              <a:t> </a:t>
            </a:r>
            <a:r>
              <a:rPr lang="en-US" sz="1600" dirty="0"/>
              <a:t>We </a:t>
            </a:r>
            <a:r>
              <a:rPr lang="en-US" sz="1600" dirty="0" smtClean="0"/>
              <a:t>Want </a:t>
            </a:r>
            <a:r>
              <a:rPr lang="en-US" sz="1600" dirty="0"/>
              <a:t>to </a:t>
            </a:r>
            <a:r>
              <a:rPr lang="en-US" sz="1600" dirty="0"/>
              <a:t>solve</a:t>
            </a:r>
            <a:endParaRPr lang="en-US" sz="16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42</a:t>
            </a:fld>
            <a:endParaRPr lang="en"/>
          </a:p>
        </p:txBody>
      </p:sp>
      <p:pic>
        <p:nvPicPr>
          <p:cNvPr id="2" name="Picture 1"/>
          <p:cNvPicPr>
            <a:picLocks noChangeAspect="1"/>
          </p:cNvPicPr>
          <p:nvPr/>
        </p:nvPicPr>
        <p:blipFill>
          <a:blip r:embed="rId2"/>
          <a:stretch>
            <a:fillRect/>
          </a:stretch>
        </p:blipFill>
        <p:spPr>
          <a:xfrm>
            <a:off x="6433226" y="1"/>
            <a:ext cx="2710774" cy="1288362"/>
          </a:xfrm>
          <a:prstGeom prst="rect">
            <a:avLst/>
          </a:prstGeom>
        </p:spPr>
      </p:pic>
      <p:pic>
        <p:nvPicPr>
          <p:cNvPr id="6" name="Picture 5"/>
          <p:cNvPicPr>
            <a:picLocks noChangeAspect="1"/>
          </p:cNvPicPr>
          <p:nvPr/>
        </p:nvPicPr>
        <p:blipFill>
          <a:blip r:embed="rId3"/>
          <a:stretch>
            <a:fillRect/>
          </a:stretch>
        </p:blipFill>
        <p:spPr>
          <a:xfrm>
            <a:off x="6870199" y="1426521"/>
            <a:ext cx="2273801" cy="1096185"/>
          </a:xfrm>
          <a:prstGeom prst="rect">
            <a:avLst/>
          </a:prstGeom>
        </p:spPr>
      </p:pic>
      <p:pic>
        <p:nvPicPr>
          <p:cNvPr id="10" name="Picture 9"/>
          <p:cNvPicPr>
            <a:picLocks noChangeAspect="1"/>
          </p:cNvPicPr>
          <p:nvPr/>
        </p:nvPicPr>
        <p:blipFill>
          <a:blip r:embed="rId4"/>
          <a:stretch>
            <a:fillRect/>
          </a:stretch>
        </p:blipFill>
        <p:spPr>
          <a:xfrm>
            <a:off x="6870199" y="2727088"/>
            <a:ext cx="2273801" cy="1077719"/>
          </a:xfrm>
          <a:prstGeom prst="rect">
            <a:avLst/>
          </a:prstGeom>
        </p:spPr>
      </p:pic>
    </p:spTree>
    <p:extLst>
      <p:ext uri="{BB962C8B-B14F-4D97-AF65-F5344CB8AC3E}">
        <p14:creationId xmlns:p14="http://schemas.microsoft.com/office/powerpoint/2010/main" val="3880726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 =&gt; “w”, “Y” =&gt; “y”, “X” =&gt; “x” , “U”=&gt; “d”</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a:t>
            </a:r>
            <a:r>
              <a:rPr lang="en-US" sz="1600" dirty="0" smtClean="0">
                <a:solidFill>
                  <a:srgbClr val="7030A0"/>
                </a:solidFill>
              </a:rPr>
              <a:t>way</a:t>
            </a:r>
            <a:r>
              <a:rPr lang="en-US" sz="1600" dirty="0" smtClean="0">
                <a:solidFill>
                  <a:srgbClr val="FF0000"/>
                </a:solidFill>
              </a:rPr>
              <a:t> </a:t>
            </a:r>
            <a:r>
              <a:rPr lang="en-US" sz="1600" dirty="0" smtClean="0"/>
              <a:t>to solve an </a:t>
            </a:r>
            <a:r>
              <a:rPr lang="en-US" sz="1600" dirty="0" err="1" smtClean="0">
                <a:solidFill>
                  <a:srgbClr val="FF0000"/>
                </a:solidFill>
              </a:rPr>
              <a:t>encryHted</a:t>
            </a:r>
            <a:r>
              <a:rPr lang="en-US" sz="1600" dirty="0" smtClean="0">
                <a:solidFill>
                  <a:srgbClr val="FF0000"/>
                </a:solidFill>
              </a:rPr>
              <a:t> </a:t>
            </a:r>
            <a:r>
              <a:rPr lang="en-US" sz="1600" dirty="0"/>
              <a:t>message</a:t>
            </a:r>
            <a:r>
              <a:rPr lang="en-US" sz="1600" dirty="0"/>
              <a:t>, PC </a:t>
            </a:r>
            <a:r>
              <a:rPr lang="en-US" sz="1600" dirty="0" smtClean="0"/>
              <a:t>we </a:t>
            </a:r>
            <a:r>
              <a:rPr lang="en-US" sz="1600" dirty="0" err="1" smtClean="0">
                <a:solidFill>
                  <a:srgbClr val="FF0000"/>
                </a:solidFill>
              </a:rPr>
              <a:t>Bnow</a:t>
            </a:r>
            <a:r>
              <a:rPr lang="en-US" sz="1600" dirty="0" smtClean="0">
                <a:solidFill>
                  <a:srgbClr val="FF0000"/>
                </a:solidFill>
              </a:rPr>
              <a:t> </a:t>
            </a:r>
            <a:r>
              <a:rPr lang="en-US" sz="1600" dirty="0"/>
              <a:t>Pts language</a:t>
            </a:r>
            <a:r>
              <a:rPr lang="en-US" sz="1600" dirty="0"/>
              <a:t>, </a:t>
            </a:r>
            <a:r>
              <a:rPr lang="en-US" sz="1600" dirty="0"/>
              <a:t>Ps </a:t>
            </a:r>
            <a:r>
              <a:rPr lang="en-US" sz="1600" dirty="0"/>
              <a:t>to </a:t>
            </a:r>
            <a:r>
              <a:rPr lang="en-US" sz="1600" dirty="0" err="1" smtClean="0"/>
              <a:t>CPnd</a:t>
            </a:r>
            <a:r>
              <a:rPr lang="en-US" sz="1600" dirty="0" smtClean="0"/>
              <a:t> </a:t>
            </a:r>
            <a:r>
              <a:rPr lang="en-US" sz="1600" dirty="0"/>
              <a:t>a </a:t>
            </a:r>
            <a:r>
              <a:rPr lang="en-US" sz="1600" dirty="0" err="1" smtClean="0"/>
              <a:t>dPCCerent</a:t>
            </a:r>
            <a:r>
              <a:rPr lang="en-US" sz="1600" dirty="0" smtClean="0"/>
              <a:t> </a:t>
            </a:r>
            <a:r>
              <a:rPr lang="en-US" sz="1600" dirty="0" err="1" smtClean="0"/>
              <a:t>HlaPntext</a:t>
            </a:r>
            <a:r>
              <a:rPr lang="en-US" sz="1600" dirty="0" smtClean="0"/>
              <a:t> </a:t>
            </a:r>
            <a:r>
              <a:rPr lang="en-US" sz="1600" dirty="0" err="1"/>
              <a:t>oC</a:t>
            </a:r>
            <a:r>
              <a:rPr lang="en-US" sz="1600" dirty="0"/>
              <a:t> the </a:t>
            </a:r>
            <a:r>
              <a:rPr lang="en-US" sz="1600" dirty="0"/>
              <a:t>same </a:t>
            </a:r>
            <a:r>
              <a:rPr lang="en-US" sz="1600" dirty="0"/>
              <a:t>language long enough to </a:t>
            </a:r>
            <a:r>
              <a:rPr lang="en-US" sz="1600" dirty="0" err="1"/>
              <a:t>CPll</a:t>
            </a:r>
            <a:r>
              <a:rPr lang="en-US" sz="1600" dirty="0"/>
              <a:t> </a:t>
            </a:r>
            <a:r>
              <a:rPr lang="en-US" sz="1600" dirty="0"/>
              <a:t>one sheet or so, </a:t>
            </a:r>
            <a:r>
              <a:rPr lang="en-US" sz="1600" dirty="0" smtClean="0"/>
              <a:t>and </a:t>
            </a:r>
            <a:r>
              <a:rPr lang="en-US" sz="1600" dirty="0"/>
              <a:t>then </a:t>
            </a:r>
            <a:r>
              <a:rPr lang="en-US" sz="1600" dirty="0" smtClean="0"/>
              <a:t>we </a:t>
            </a:r>
            <a:r>
              <a:rPr lang="en-US" sz="1600" dirty="0"/>
              <a:t>count </a:t>
            </a:r>
            <a:r>
              <a:rPr lang="en-US" sz="1600" dirty="0"/>
              <a:t>the </a:t>
            </a:r>
            <a:r>
              <a:rPr lang="en-US" sz="1600" dirty="0" smtClean="0"/>
              <a:t>occurrences </a:t>
            </a:r>
            <a:r>
              <a:rPr lang="en-US" sz="1600" dirty="0" err="1"/>
              <a:t>oC</a:t>
            </a:r>
            <a:r>
              <a:rPr lang="en-US" sz="1600" dirty="0"/>
              <a:t> </a:t>
            </a:r>
            <a:r>
              <a:rPr lang="en-US" sz="1600" dirty="0" smtClean="0"/>
              <a:t>each letter. we call </a:t>
            </a:r>
            <a:r>
              <a:rPr lang="en-US" sz="1600" dirty="0"/>
              <a:t>the </a:t>
            </a:r>
            <a:r>
              <a:rPr lang="en-US" sz="1600" dirty="0" smtClean="0"/>
              <a:t>most </a:t>
            </a:r>
            <a:r>
              <a:rPr lang="en-US" sz="1600" dirty="0" err="1" smtClean="0"/>
              <a:t>CreJuently</a:t>
            </a:r>
            <a:r>
              <a:rPr lang="en-US" sz="1600" dirty="0" smtClean="0"/>
              <a:t> </a:t>
            </a:r>
            <a:r>
              <a:rPr lang="en-US" sz="1600" dirty="0" err="1" smtClean="0">
                <a:solidFill>
                  <a:srgbClr val="FF0000"/>
                </a:solidFill>
              </a:rPr>
              <a:t>occurrPng</a:t>
            </a:r>
            <a:r>
              <a:rPr lang="en-US" sz="1600" dirty="0" smtClean="0">
                <a:solidFill>
                  <a:srgbClr val="FF0000"/>
                </a:solidFill>
              </a:rPr>
              <a:t> </a:t>
            </a:r>
            <a:r>
              <a:rPr lang="en-US" sz="1600" dirty="0" smtClean="0"/>
              <a:t>letter </a:t>
            </a:r>
            <a:r>
              <a:rPr lang="en-US" sz="1600" dirty="0"/>
              <a:t>the </a:t>
            </a:r>
            <a:r>
              <a:rPr lang="en-US" sz="1600" dirty="0" smtClean="0"/>
              <a:t>'</a:t>
            </a:r>
            <a:r>
              <a:rPr lang="en-US" sz="1600" dirty="0" err="1" smtClean="0"/>
              <a:t>CPrst</a:t>
            </a:r>
            <a:r>
              <a:rPr lang="en-US" sz="1600" dirty="0"/>
              <a:t>', the </a:t>
            </a:r>
            <a:r>
              <a:rPr lang="en-US" sz="1600" dirty="0" smtClean="0"/>
              <a:t>next most </a:t>
            </a:r>
            <a:r>
              <a:rPr lang="en-US" sz="1600" dirty="0" err="1" smtClean="0"/>
              <a:t>occurrPng</a:t>
            </a:r>
            <a:r>
              <a:rPr lang="en-US" sz="1600" dirty="0" smtClean="0"/>
              <a:t> letter </a:t>
            </a:r>
            <a:r>
              <a:rPr lang="en-US" sz="1600" dirty="0"/>
              <a:t>the </a:t>
            </a:r>
            <a:r>
              <a:rPr lang="en-US" sz="1600" dirty="0" smtClean="0"/>
              <a:t>'second' </a:t>
            </a:r>
            <a:r>
              <a:rPr lang="en-US" sz="1600" dirty="0"/>
              <a:t>the </a:t>
            </a:r>
            <a:r>
              <a:rPr lang="en-US" sz="1600" dirty="0" err="1" smtClean="0"/>
              <a:t>CollowPng</a:t>
            </a:r>
            <a:r>
              <a:rPr lang="en-US" sz="1600" dirty="0" smtClean="0"/>
              <a:t> most </a:t>
            </a:r>
            <a:r>
              <a:rPr lang="en-US" sz="1600" dirty="0" err="1" smtClean="0"/>
              <a:t>occurrPng</a:t>
            </a:r>
            <a:r>
              <a:rPr lang="en-US" sz="1600" dirty="0" smtClean="0"/>
              <a:t> letter </a:t>
            </a:r>
            <a:r>
              <a:rPr lang="en-US" sz="1600" dirty="0"/>
              <a:t>the </a:t>
            </a:r>
            <a:r>
              <a:rPr lang="en-US" sz="1600" dirty="0" smtClean="0"/>
              <a:t>'</a:t>
            </a:r>
            <a:r>
              <a:rPr lang="en-US" sz="1600" dirty="0" err="1" smtClean="0"/>
              <a:t>thPrd</a:t>
            </a:r>
            <a:r>
              <a:rPr lang="en-US" sz="1600" dirty="0" smtClean="0"/>
              <a:t>', and so </a:t>
            </a:r>
            <a:r>
              <a:rPr lang="en-US" sz="1600" dirty="0"/>
              <a:t>on, </a:t>
            </a:r>
            <a:r>
              <a:rPr lang="en-US" sz="1600" dirty="0" err="1" smtClean="0"/>
              <a:t>untPl</a:t>
            </a:r>
            <a:r>
              <a:rPr lang="en-US" sz="1600" dirty="0" smtClean="0"/>
              <a:t> we account </a:t>
            </a:r>
            <a:r>
              <a:rPr lang="en-US" sz="1600" dirty="0" err="1" smtClean="0"/>
              <a:t>Cor</a:t>
            </a:r>
            <a:r>
              <a:rPr lang="en-US" sz="1600" dirty="0" smtClean="0"/>
              <a:t> all </a:t>
            </a:r>
            <a:r>
              <a:rPr lang="en-US" sz="1600" dirty="0"/>
              <a:t>the </a:t>
            </a:r>
            <a:r>
              <a:rPr lang="en-US" sz="1600" dirty="0" err="1" smtClean="0"/>
              <a:t>dPCCerent</a:t>
            </a:r>
            <a:r>
              <a:rPr lang="en-US" sz="1600" dirty="0" smtClean="0"/>
              <a:t> letters </a:t>
            </a:r>
            <a:r>
              <a:rPr lang="en-US" sz="1600" dirty="0" err="1"/>
              <a:t>Pn</a:t>
            </a:r>
            <a:r>
              <a:rPr lang="en-US" sz="1600" dirty="0"/>
              <a:t> </a:t>
            </a:r>
            <a:r>
              <a:rPr lang="en-US" sz="1600" dirty="0"/>
              <a:t>the </a:t>
            </a:r>
            <a:r>
              <a:rPr lang="en-US" sz="1600" dirty="0" err="1" smtClean="0"/>
              <a:t>HlaPntext</a:t>
            </a:r>
            <a:r>
              <a:rPr lang="en-US" sz="1600" dirty="0" smtClean="0"/>
              <a:t> </a:t>
            </a:r>
            <a:r>
              <a:rPr lang="en-US" sz="1600" dirty="0" err="1" smtClean="0"/>
              <a:t>samHle</a:t>
            </a:r>
            <a:r>
              <a:rPr lang="en-US" sz="1600" dirty="0"/>
              <a:t>. </a:t>
            </a:r>
            <a:r>
              <a:rPr lang="en-US" sz="1600" dirty="0"/>
              <a:t>then </a:t>
            </a:r>
            <a:r>
              <a:rPr lang="en-US" sz="1600" dirty="0" smtClean="0"/>
              <a:t>we </a:t>
            </a:r>
            <a:r>
              <a:rPr lang="en-US" sz="1600" dirty="0" err="1" smtClean="0"/>
              <a:t>looB</a:t>
            </a:r>
            <a:r>
              <a:rPr lang="en-US" sz="1600" dirty="0" smtClean="0"/>
              <a:t> at </a:t>
            </a:r>
            <a:r>
              <a:rPr lang="en-US" sz="1600" dirty="0"/>
              <a:t>the </a:t>
            </a:r>
            <a:r>
              <a:rPr lang="en-US" sz="1600" dirty="0" err="1" smtClean="0"/>
              <a:t>cPHher</a:t>
            </a:r>
            <a:r>
              <a:rPr lang="en-US" sz="1600" dirty="0" smtClean="0"/>
              <a:t> text we want </a:t>
            </a:r>
            <a:r>
              <a:rPr lang="en-US" sz="1600" dirty="0"/>
              <a:t>to </a:t>
            </a:r>
            <a:r>
              <a:rPr lang="en-US" sz="1600" dirty="0" smtClean="0"/>
              <a:t>solve and we also </a:t>
            </a:r>
            <a:r>
              <a:rPr lang="en-US" sz="1600" dirty="0" err="1" smtClean="0"/>
              <a:t>classPCy</a:t>
            </a:r>
            <a:r>
              <a:rPr lang="en-US" sz="1600" dirty="0" smtClean="0"/>
              <a:t> Pts </a:t>
            </a:r>
            <a:r>
              <a:rPr lang="en-US" sz="1600" dirty="0" err="1" smtClean="0"/>
              <a:t>symAols</a:t>
            </a:r>
            <a:r>
              <a:rPr lang="en-US" sz="1600" dirty="0" smtClean="0"/>
              <a:t>. we </a:t>
            </a:r>
            <a:r>
              <a:rPr lang="en-US" sz="1600" dirty="0" err="1" smtClean="0"/>
              <a:t>CPnd</a:t>
            </a:r>
            <a:r>
              <a:rPr lang="en-US" sz="1600" dirty="0" smtClean="0"/>
              <a:t> </a:t>
            </a:r>
            <a:r>
              <a:rPr lang="en-US" sz="1600" dirty="0"/>
              <a:t>the </a:t>
            </a:r>
            <a:r>
              <a:rPr lang="en-US" sz="1600" dirty="0" smtClean="0"/>
              <a:t>most </a:t>
            </a:r>
            <a:r>
              <a:rPr lang="en-US" sz="1600" dirty="0" err="1" smtClean="0"/>
              <a:t>occurrPng</a:t>
            </a:r>
            <a:r>
              <a:rPr lang="en-US" sz="1600" dirty="0" smtClean="0"/>
              <a:t> </a:t>
            </a:r>
            <a:r>
              <a:rPr lang="en-US" sz="1600" dirty="0" err="1" smtClean="0"/>
              <a:t>symAol</a:t>
            </a:r>
            <a:r>
              <a:rPr lang="en-US" sz="1600" dirty="0" smtClean="0"/>
              <a:t> and change </a:t>
            </a:r>
            <a:r>
              <a:rPr lang="en-US" sz="1600" dirty="0"/>
              <a:t>Pt to the </a:t>
            </a:r>
            <a:r>
              <a:rPr lang="en-US" sz="1600" dirty="0" smtClean="0"/>
              <a:t>Corm </a:t>
            </a:r>
            <a:r>
              <a:rPr lang="en-US" sz="1600" dirty="0" err="1"/>
              <a:t>oC</a:t>
            </a:r>
            <a:r>
              <a:rPr lang="en-US" sz="1600" dirty="0"/>
              <a:t> the </a:t>
            </a:r>
            <a:r>
              <a:rPr lang="en-US" sz="1600" dirty="0" smtClean="0"/>
              <a:t>'</a:t>
            </a:r>
            <a:r>
              <a:rPr lang="en-US" sz="1600" dirty="0" err="1" smtClean="0"/>
              <a:t>CPrst</a:t>
            </a:r>
            <a:r>
              <a:rPr lang="en-US" sz="1600" dirty="0"/>
              <a:t>' </a:t>
            </a:r>
            <a:r>
              <a:rPr lang="en-US" sz="1600" dirty="0" smtClean="0"/>
              <a:t>letter </a:t>
            </a:r>
            <a:r>
              <a:rPr lang="en-US" sz="1600" dirty="0" err="1"/>
              <a:t>oC</a:t>
            </a:r>
            <a:r>
              <a:rPr lang="en-US" sz="1600" dirty="0"/>
              <a:t> the </a:t>
            </a:r>
            <a:r>
              <a:rPr lang="en-US" sz="1600" dirty="0" err="1" smtClean="0"/>
              <a:t>HlaPntext</a:t>
            </a:r>
            <a:r>
              <a:rPr lang="en-US" sz="1600" dirty="0" smtClean="0"/>
              <a:t> </a:t>
            </a:r>
            <a:r>
              <a:rPr lang="en-US" sz="1600" dirty="0" err="1" smtClean="0"/>
              <a:t>samHle</a:t>
            </a:r>
            <a:r>
              <a:rPr lang="en-US" sz="1600" dirty="0"/>
              <a:t>, the </a:t>
            </a:r>
            <a:r>
              <a:rPr lang="en-US" sz="1600" dirty="0" smtClean="0">
                <a:solidFill>
                  <a:srgbClr val="7030A0"/>
                </a:solidFill>
              </a:rPr>
              <a:t>next</a:t>
            </a:r>
            <a:r>
              <a:rPr lang="en-US" sz="1600" dirty="0" smtClean="0">
                <a:solidFill>
                  <a:srgbClr val="FF0000"/>
                </a:solidFill>
              </a:rPr>
              <a:t> </a:t>
            </a:r>
            <a:r>
              <a:rPr lang="en-US" sz="1600" dirty="0" smtClean="0"/>
              <a:t>most common </a:t>
            </a:r>
            <a:r>
              <a:rPr lang="en-US" sz="1600" dirty="0" err="1" smtClean="0"/>
              <a:t>symAol</a:t>
            </a:r>
            <a:r>
              <a:rPr lang="en-US" sz="1600" dirty="0" smtClean="0"/>
              <a:t> Ps changed </a:t>
            </a:r>
            <a:r>
              <a:rPr lang="en-US" sz="1600" dirty="0"/>
              <a:t>to the </a:t>
            </a:r>
            <a:r>
              <a:rPr lang="en-US" sz="1600" dirty="0" smtClean="0"/>
              <a:t>Corm </a:t>
            </a:r>
            <a:r>
              <a:rPr lang="en-US" sz="1600" dirty="0" err="1"/>
              <a:t>oC</a:t>
            </a:r>
            <a:r>
              <a:rPr lang="en-US" sz="1600" dirty="0"/>
              <a:t> the </a:t>
            </a:r>
            <a:r>
              <a:rPr lang="en-US" sz="1600" dirty="0" smtClean="0">
                <a:solidFill>
                  <a:srgbClr val="7030A0"/>
                </a:solidFill>
              </a:rPr>
              <a:t>'second</a:t>
            </a:r>
            <a:r>
              <a:rPr lang="en-US" sz="1600" dirty="0" smtClean="0"/>
              <a:t>' letter, and </a:t>
            </a:r>
            <a:r>
              <a:rPr lang="en-US" sz="1600" dirty="0"/>
              <a:t>the </a:t>
            </a:r>
            <a:r>
              <a:rPr lang="en-US" sz="1600" dirty="0" err="1" smtClean="0"/>
              <a:t>CollowPng</a:t>
            </a:r>
            <a:r>
              <a:rPr lang="en-US" sz="1600" dirty="0" smtClean="0"/>
              <a:t> most common </a:t>
            </a:r>
            <a:r>
              <a:rPr lang="en-US" sz="1600" dirty="0" err="1" smtClean="0"/>
              <a:t>symAol</a:t>
            </a:r>
            <a:r>
              <a:rPr lang="en-US" sz="1600" dirty="0" smtClean="0"/>
              <a:t> Ps changed </a:t>
            </a:r>
            <a:r>
              <a:rPr lang="en-US" sz="1600" dirty="0"/>
              <a:t>to the </a:t>
            </a:r>
            <a:r>
              <a:rPr lang="en-US" sz="1600" dirty="0" smtClean="0"/>
              <a:t>Corm </a:t>
            </a:r>
            <a:r>
              <a:rPr lang="en-US" sz="1600" dirty="0" err="1"/>
              <a:t>oC</a:t>
            </a:r>
            <a:r>
              <a:rPr lang="en-US" sz="1600" dirty="0"/>
              <a:t> the </a:t>
            </a:r>
            <a:r>
              <a:rPr lang="en-US" sz="1600" dirty="0" smtClean="0"/>
              <a:t>'</a:t>
            </a:r>
            <a:r>
              <a:rPr lang="en-US" sz="1600" dirty="0" err="1" smtClean="0"/>
              <a:t>thPrd</a:t>
            </a:r>
            <a:r>
              <a:rPr lang="en-US" sz="1600" dirty="0" smtClean="0"/>
              <a:t>' letter, and so </a:t>
            </a:r>
            <a:r>
              <a:rPr lang="en-US" sz="1600" dirty="0"/>
              <a:t>on, </a:t>
            </a:r>
            <a:r>
              <a:rPr lang="en-US" sz="1600" dirty="0" err="1" smtClean="0"/>
              <a:t>untPl</a:t>
            </a:r>
            <a:r>
              <a:rPr lang="en-US" sz="1600" dirty="0" smtClean="0"/>
              <a:t> we account </a:t>
            </a:r>
            <a:r>
              <a:rPr lang="en-US" sz="1600" dirty="0" err="1" smtClean="0"/>
              <a:t>Cor</a:t>
            </a:r>
            <a:r>
              <a:rPr lang="en-US" sz="1600" dirty="0" smtClean="0"/>
              <a:t> all </a:t>
            </a:r>
            <a:r>
              <a:rPr lang="en-US" sz="1600" dirty="0" err="1" smtClean="0"/>
              <a:t>symAols</a:t>
            </a:r>
            <a:r>
              <a:rPr lang="en-US" sz="1600" dirty="0" smtClean="0"/>
              <a:t> </a:t>
            </a:r>
            <a:r>
              <a:rPr lang="en-US" sz="1600" dirty="0" err="1"/>
              <a:t>oC</a:t>
            </a:r>
            <a:r>
              <a:rPr lang="en-US" sz="1600" dirty="0"/>
              <a:t> the </a:t>
            </a:r>
            <a:r>
              <a:rPr lang="en-US" sz="1600" dirty="0" err="1" smtClean="0"/>
              <a:t>cryHtogram</a:t>
            </a:r>
            <a:r>
              <a:rPr lang="en-US" sz="1600" dirty="0" smtClean="0"/>
              <a:t> we want </a:t>
            </a:r>
            <a:r>
              <a:rPr lang="en-US" sz="1600" dirty="0"/>
              <a:t>to </a:t>
            </a:r>
            <a:r>
              <a:rPr lang="en-US" sz="1600" dirty="0"/>
              <a:t>solve</a:t>
            </a:r>
            <a:endParaRPr lang="en-US" sz="16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43</a:t>
            </a:fld>
            <a:endParaRPr lang="en"/>
          </a:p>
        </p:txBody>
      </p:sp>
    </p:spTree>
    <p:extLst>
      <p:ext uri="{BB962C8B-B14F-4D97-AF65-F5344CB8AC3E}">
        <p14:creationId xmlns:p14="http://schemas.microsoft.com/office/powerpoint/2010/main" val="3443899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 =&gt; “p”, “B” =&gt; “k”, “P” =&gt; “</a:t>
            </a:r>
            <a:r>
              <a:rPr lang="en-US" dirty="0" err="1" smtClean="0"/>
              <a:t>i</a:t>
            </a:r>
            <a:r>
              <a:rPr lang="en-US" dirty="0" smtClean="0"/>
              <a:t>” </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a:t>
            </a:r>
            <a:r>
              <a:rPr lang="en-US" sz="1600" dirty="0"/>
              <a:t>way to </a:t>
            </a:r>
            <a:r>
              <a:rPr lang="en-US" sz="1600" dirty="0" smtClean="0"/>
              <a:t>solve an </a:t>
            </a:r>
            <a:r>
              <a:rPr lang="en-US" sz="1600" dirty="0" smtClean="0">
                <a:solidFill>
                  <a:srgbClr val="7030A0"/>
                </a:solidFill>
              </a:rPr>
              <a:t>encrypted</a:t>
            </a:r>
            <a:r>
              <a:rPr lang="en-US" sz="1600" dirty="0" smtClean="0">
                <a:solidFill>
                  <a:srgbClr val="FF0000"/>
                </a:solidFill>
              </a:rPr>
              <a:t> </a:t>
            </a:r>
            <a:r>
              <a:rPr lang="en-US" sz="1600" dirty="0"/>
              <a:t>message</a:t>
            </a:r>
            <a:r>
              <a:rPr lang="en-US" sz="1600" dirty="0"/>
              <a:t>, </a:t>
            </a:r>
            <a:r>
              <a:rPr lang="en-US" sz="1600" dirty="0" err="1" smtClean="0"/>
              <a:t>iC</a:t>
            </a:r>
            <a:r>
              <a:rPr lang="en-US" sz="1600" dirty="0" smtClean="0"/>
              <a:t> we </a:t>
            </a:r>
            <a:r>
              <a:rPr lang="en-US" sz="1600" dirty="0" smtClean="0">
                <a:solidFill>
                  <a:srgbClr val="7030A0"/>
                </a:solidFill>
              </a:rPr>
              <a:t>know</a:t>
            </a:r>
            <a:r>
              <a:rPr lang="en-US" sz="1600" dirty="0" smtClean="0">
                <a:solidFill>
                  <a:srgbClr val="FF0000"/>
                </a:solidFill>
              </a:rPr>
              <a:t> </a:t>
            </a:r>
            <a:r>
              <a:rPr lang="en-US" sz="1600" dirty="0" smtClean="0"/>
              <a:t>its </a:t>
            </a:r>
            <a:r>
              <a:rPr lang="en-US" sz="1600" dirty="0"/>
              <a:t>language</a:t>
            </a:r>
            <a:r>
              <a:rPr lang="en-US" sz="1600" dirty="0"/>
              <a:t>, </a:t>
            </a:r>
            <a:r>
              <a:rPr lang="en-US" sz="1600" dirty="0" smtClean="0"/>
              <a:t>is </a:t>
            </a:r>
            <a:r>
              <a:rPr lang="en-US" sz="1600" dirty="0"/>
              <a:t>to </a:t>
            </a:r>
            <a:r>
              <a:rPr lang="en-US" sz="1600" dirty="0" err="1" smtClean="0">
                <a:solidFill>
                  <a:srgbClr val="FF0000"/>
                </a:solidFill>
              </a:rPr>
              <a:t>Cind</a:t>
            </a:r>
            <a:r>
              <a:rPr lang="en-US" sz="1600" dirty="0" smtClean="0">
                <a:solidFill>
                  <a:srgbClr val="FF0000"/>
                </a:solidFill>
              </a:rPr>
              <a:t> </a:t>
            </a:r>
            <a:r>
              <a:rPr lang="en-US" sz="1600" dirty="0"/>
              <a:t>a </a:t>
            </a:r>
            <a:r>
              <a:rPr lang="en-US" sz="1600" dirty="0" err="1" smtClean="0">
                <a:solidFill>
                  <a:srgbClr val="FF0000"/>
                </a:solidFill>
              </a:rPr>
              <a:t>diCCerent</a:t>
            </a:r>
            <a:r>
              <a:rPr lang="en-US" sz="1600" dirty="0" smtClean="0">
                <a:solidFill>
                  <a:srgbClr val="FF0000"/>
                </a:solidFill>
              </a:rPr>
              <a:t> </a:t>
            </a:r>
            <a:r>
              <a:rPr lang="en-US" sz="1600" dirty="0" smtClean="0"/>
              <a:t>plaintext </a:t>
            </a:r>
            <a:r>
              <a:rPr lang="en-US" sz="1600" dirty="0" err="1"/>
              <a:t>oC</a:t>
            </a:r>
            <a:r>
              <a:rPr lang="en-US" sz="1600" dirty="0"/>
              <a:t> the </a:t>
            </a:r>
            <a:r>
              <a:rPr lang="en-US" sz="1600" dirty="0"/>
              <a:t>same </a:t>
            </a:r>
            <a:r>
              <a:rPr lang="en-US" sz="1600" dirty="0"/>
              <a:t>language long enough to </a:t>
            </a:r>
            <a:r>
              <a:rPr lang="en-US" sz="1600" dirty="0" err="1" smtClean="0"/>
              <a:t>Cill</a:t>
            </a:r>
            <a:r>
              <a:rPr lang="en-US" sz="1600" dirty="0" smtClean="0"/>
              <a:t> </a:t>
            </a:r>
            <a:r>
              <a:rPr lang="en-US" sz="1600" dirty="0"/>
              <a:t>one sheet or so, </a:t>
            </a:r>
            <a:r>
              <a:rPr lang="en-US" sz="1600" dirty="0" smtClean="0"/>
              <a:t>and </a:t>
            </a:r>
            <a:r>
              <a:rPr lang="en-US" sz="1600" dirty="0"/>
              <a:t>then </a:t>
            </a:r>
            <a:r>
              <a:rPr lang="en-US" sz="1600" dirty="0" smtClean="0"/>
              <a:t>we </a:t>
            </a:r>
            <a:r>
              <a:rPr lang="en-US" sz="1600" dirty="0"/>
              <a:t>count </a:t>
            </a:r>
            <a:r>
              <a:rPr lang="en-US" sz="1600" dirty="0"/>
              <a:t>the </a:t>
            </a:r>
            <a:r>
              <a:rPr lang="en-US" sz="1600" dirty="0" smtClean="0"/>
              <a:t>occurrences </a:t>
            </a:r>
            <a:r>
              <a:rPr lang="en-US" sz="1600" dirty="0" err="1"/>
              <a:t>oC</a:t>
            </a:r>
            <a:r>
              <a:rPr lang="en-US" sz="1600" dirty="0"/>
              <a:t> </a:t>
            </a:r>
            <a:r>
              <a:rPr lang="en-US" sz="1600" dirty="0" smtClean="0"/>
              <a:t>each letter. we call </a:t>
            </a:r>
            <a:r>
              <a:rPr lang="en-US" sz="1600" dirty="0"/>
              <a:t>the </a:t>
            </a:r>
            <a:r>
              <a:rPr lang="en-US" sz="1600" dirty="0" smtClean="0"/>
              <a:t>most </a:t>
            </a:r>
            <a:r>
              <a:rPr lang="en-US" sz="1600" dirty="0" err="1" smtClean="0"/>
              <a:t>CreJuently</a:t>
            </a:r>
            <a:r>
              <a:rPr lang="en-US" sz="1600" dirty="0" smtClean="0"/>
              <a:t> </a:t>
            </a:r>
            <a:r>
              <a:rPr lang="en-US" sz="1600" dirty="0" smtClean="0">
                <a:solidFill>
                  <a:srgbClr val="7030A0"/>
                </a:solidFill>
              </a:rPr>
              <a:t>occurring</a:t>
            </a:r>
            <a:r>
              <a:rPr lang="en-US" sz="1600" dirty="0" smtClean="0">
                <a:solidFill>
                  <a:srgbClr val="FF0000"/>
                </a:solidFill>
              </a:rPr>
              <a:t> </a:t>
            </a:r>
            <a:r>
              <a:rPr lang="en-US" sz="1600" dirty="0" smtClean="0"/>
              <a:t>letter </a:t>
            </a:r>
            <a:r>
              <a:rPr lang="en-US" sz="1600" dirty="0"/>
              <a:t>the </a:t>
            </a:r>
            <a:r>
              <a:rPr lang="en-US" sz="1600" dirty="0" smtClean="0"/>
              <a:t>'</a:t>
            </a:r>
            <a:r>
              <a:rPr lang="en-US" sz="1600" dirty="0" err="1" smtClean="0"/>
              <a:t>Cirst</a:t>
            </a:r>
            <a:r>
              <a:rPr lang="en-US" sz="1600" dirty="0"/>
              <a:t>', the </a:t>
            </a:r>
            <a:r>
              <a:rPr lang="en-US" sz="1600" dirty="0" smtClean="0"/>
              <a:t>next most occurring letter </a:t>
            </a:r>
            <a:r>
              <a:rPr lang="en-US" sz="1600" dirty="0"/>
              <a:t>the </a:t>
            </a:r>
            <a:r>
              <a:rPr lang="en-US" sz="1600" dirty="0" smtClean="0"/>
              <a:t>'second' </a:t>
            </a:r>
            <a:r>
              <a:rPr lang="en-US" sz="1600" dirty="0"/>
              <a:t>the </a:t>
            </a:r>
            <a:r>
              <a:rPr lang="en-US" sz="1600" dirty="0" err="1" smtClean="0"/>
              <a:t>Collowing</a:t>
            </a:r>
            <a:r>
              <a:rPr lang="en-US" sz="1600" dirty="0" smtClean="0"/>
              <a:t> most occurring letter </a:t>
            </a:r>
            <a:r>
              <a:rPr lang="en-US" sz="1600" dirty="0"/>
              <a:t>the </a:t>
            </a:r>
            <a:r>
              <a:rPr lang="en-US" sz="1600" dirty="0" smtClean="0"/>
              <a:t>'third', and so </a:t>
            </a:r>
            <a:r>
              <a:rPr lang="en-US" sz="1600" dirty="0"/>
              <a:t>on, </a:t>
            </a:r>
            <a:r>
              <a:rPr lang="en-US" sz="1600" dirty="0" smtClean="0"/>
              <a:t>until we account </a:t>
            </a:r>
            <a:r>
              <a:rPr lang="en-US" sz="1600" dirty="0" err="1" smtClean="0"/>
              <a:t>Cor</a:t>
            </a:r>
            <a:r>
              <a:rPr lang="en-US" sz="1600" dirty="0" smtClean="0"/>
              <a:t> all </a:t>
            </a:r>
            <a:r>
              <a:rPr lang="en-US" sz="1600" dirty="0"/>
              <a:t>the </a:t>
            </a:r>
            <a:r>
              <a:rPr lang="en-US" sz="1600" dirty="0" err="1" smtClean="0"/>
              <a:t>diCCerent</a:t>
            </a:r>
            <a:r>
              <a:rPr lang="en-US" sz="1600" dirty="0" smtClean="0"/>
              <a:t> letters in </a:t>
            </a:r>
            <a:r>
              <a:rPr lang="en-US" sz="1600" dirty="0"/>
              <a:t>the </a:t>
            </a:r>
            <a:r>
              <a:rPr lang="en-US" sz="1600" dirty="0" smtClean="0"/>
              <a:t>plaintext sample</a:t>
            </a:r>
            <a:r>
              <a:rPr lang="en-US" sz="1600" dirty="0"/>
              <a:t>. </a:t>
            </a:r>
            <a:r>
              <a:rPr lang="en-US" sz="1600" dirty="0"/>
              <a:t>then </a:t>
            </a:r>
            <a:r>
              <a:rPr lang="en-US" sz="1600" dirty="0" smtClean="0"/>
              <a:t>we look at </a:t>
            </a:r>
            <a:r>
              <a:rPr lang="en-US" sz="1600" dirty="0"/>
              <a:t>the </a:t>
            </a:r>
            <a:r>
              <a:rPr lang="en-US" sz="1600" dirty="0" smtClean="0"/>
              <a:t>cipher text we want </a:t>
            </a:r>
            <a:r>
              <a:rPr lang="en-US" sz="1600" dirty="0"/>
              <a:t>to </a:t>
            </a:r>
            <a:r>
              <a:rPr lang="en-US" sz="1600" dirty="0" smtClean="0"/>
              <a:t>solve and we also </a:t>
            </a:r>
            <a:r>
              <a:rPr lang="en-US" sz="1600" dirty="0" err="1" smtClean="0"/>
              <a:t>classiCy</a:t>
            </a:r>
            <a:r>
              <a:rPr lang="en-US" sz="1600" dirty="0" smtClean="0"/>
              <a:t> its </a:t>
            </a:r>
            <a:r>
              <a:rPr lang="en-US" sz="1600" dirty="0" err="1" smtClean="0">
                <a:solidFill>
                  <a:srgbClr val="FF0000"/>
                </a:solidFill>
              </a:rPr>
              <a:t>symAols</a:t>
            </a:r>
            <a:r>
              <a:rPr lang="en-US" sz="1600" dirty="0" smtClean="0"/>
              <a:t>. we </a:t>
            </a:r>
            <a:r>
              <a:rPr lang="en-US" sz="1600" dirty="0" err="1" smtClean="0"/>
              <a:t>Cind</a:t>
            </a:r>
            <a:r>
              <a:rPr lang="en-US" sz="1600" dirty="0" smtClean="0"/>
              <a:t> </a:t>
            </a:r>
            <a:r>
              <a:rPr lang="en-US" sz="1600" dirty="0"/>
              <a:t>the </a:t>
            </a:r>
            <a:r>
              <a:rPr lang="en-US" sz="1600" dirty="0" smtClean="0"/>
              <a:t>most occurring </a:t>
            </a:r>
            <a:r>
              <a:rPr lang="en-US" sz="1600" dirty="0" err="1" smtClean="0"/>
              <a:t>symAol</a:t>
            </a:r>
            <a:r>
              <a:rPr lang="en-US" sz="1600" dirty="0" smtClean="0"/>
              <a:t> and change it </a:t>
            </a:r>
            <a:r>
              <a:rPr lang="en-US" sz="1600" dirty="0"/>
              <a:t>to the </a:t>
            </a:r>
            <a:r>
              <a:rPr lang="en-US" sz="1600" dirty="0" smtClean="0"/>
              <a:t>Corm </a:t>
            </a:r>
            <a:r>
              <a:rPr lang="en-US" sz="1600" dirty="0" err="1"/>
              <a:t>oC</a:t>
            </a:r>
            <a:r>
              <a:rPr lang="en-US" sz="1600" dirty="0"/>
              <a:t> the </a:t>
            </a:r>
            <a:r>
              <a:rPr lang="en-US" sz="1600" dirty="0" smtClean="0"/>
              <a:t>'</a:t>
            </a:r>
            <a:r>
              <a:rPr lang="en-US" sz="1600" dirty="0" err="1" smtClean="0"/>
              <a:t>Cirst</a:t>
            </a:r>
            <a:r>
              <a:rPr lang="en-US" sz="1600" dirty="0"/>
              <a:t>' </a:t>
            </a:r>
            <a:r>
              <a:rPr lang="en-US" sz="1600" dirty="0" smtClean="0"/>
              <a:t>letter </a:t>
            </a:r>
            <a:r>
              <a:rPr lang="en-US" sz="1600" dirty="0" err="1"/>
              <a:t>oC</a:t>
            </a:r>
            <a:r>
              <a:rPr lang="en-US" sz="1600" dirty="0"/>
              <a:t> the </a:t>
            </a:r>
            <a:r>
              <a:rPr lang="en-US" sz="1600" dirty="0" smtClean="0"/>
              <a:t>plaintext </a:t>
            </a:r>
            <a:r>
              <a:rPr lang="en-US" sz="1600" dirty="0"/>
              <a:t>sample</a:t>
            </a:r>
            <a:r>
              <a:rPr lang="en-US" sz="1600" dirty="0"/>
              <a:t>, the </a:t>
            </a:r>
            <a:r>
              <a:rPr lang="en-US" sz="1600" dirty="0"/>
              <a:t>next most common </a:t>
            </a:r>
            <a:r>
              <a:rPr lang="en-US" sz="1600" dirty="0" err="1"/>
              <a:t>symAol</a:t>
            </a:r>
            <a:r>
              <a:rPr lang="en-US" sz="1600" dirty="0"/>
              <a:t> </a:t>
            </a:r>
            <a:r>
              <a:rPr lang="en-US" sz="1600" dirty="0" smtClean="0"/>
              <a:t>is </a:t>
            </a:r>
            <a:r>
              <a:rPr lang="en-US" sz="1600" dirty="0"/>
              <a:t>changed </a:t>
            </a:r>
            <a:r>
              <a:rPr lang="en-US" sz="1600" dirty="0"/>
              <a:t>to the </a:t>
            </a:r>
            <a:r>
              <a:rPr lang="en-US" sz="1600" dirty="0"/>
              <a:t>Corm </a:t>
            </a:r>
            <a:r>
              <a:rPr lang="en-US" sz="1600" dirty="0" err="1"/>
              <a:t>oC</a:t>
            </a:r>
            <a:r>
              <a:rPr lang="en-US" sz="1600" dirty="0"/>
              <a:t> the </a:t>
            </a:r>
            <a:r>
              <a:rPr lang="en-US" sz="1600" dirty="0"/>
              <a:t>'second' letter, and </a:t>
            </a:r>
            <a:r>
              <a:rPr lang="en-US" sz="1600" dirty="0"/>
              <a:t>the </a:t>
            </a:r>
            <a:r>
              <a:rPr lang="en-US" sz="1600" dirty="0" err="1" smtClean="0"/>
              <a:t>Collowing</a:t>
            </a:r>
            <a:r>
              <a:rPr lang="en-US" sz="1600" dirty="0" smtClean="0"/>
              <a:t> most common </a:t>
            </a:r>
            <a:r>
              <a:rPr lang="en-US" sz="1600" dirty="0" err="1" smtClean="0"/>
              <a:t>symAol</a:t>
            </a:r>
            <a:r>
              <a:rPr lang="en-US" sz="1600" dirty="0" smtClean="0"/>
              <a:t> is changed </a:t>
            </a:r>
            <a:r>
              <a:rPr lang="en-US" sz="1600" dirty="0"/>
              <a:t>to the </a:t>
            </a:r>
            <a:r>
              <a:rPr lang="en-US" sz="1600" dirty="0" smtClean="0"/>
              <a:t>Corm </a:t>
            </a:r>
            <a:r>
              <a:rPr lang="en-US" sz="1600" dirty="0" err="1"/>
              <a:t>oC</a:t>
            </a:r>
            <a:r>
              <a:rPr lang="en-US" sz="1600" dirty="0"/>
              <a:t> the </a:t>
            </a:r>
            <a:r>
              <a:rPr lang="en-US" sz="1600" dirty="0" smtClean="0"/>
              <a:t>'third' letter, and so </a:t>
            </a:r>
            <a:r>
              <a:rPr lang="en-US" sz="1600" dirty="0"/>
              <a:t>on, </a:t>
            </a:r>
            <a:r>
              <a:rPr lang="en-US" sz="1600" dirty="0" smtClean="0"/>
              <a:t>until we account </a:t>
            </a:r>
            <a:r>
              <a:rPr lang="en-US" sz="1600" dirty="0" err="1" smtClean="0"/>
              <a:t>Cor</a:t>
            </a:r>
            <a:r>
              <a:rPr lang="en-US" sz="1600" dirty="0" smtClean="0"/>
              <a:t> all </a:t>
            </a:r>
            <a:r>
              <a:rPr lang="en-US" sz="1600" dirty="0" err="1" smtClean="0"/>
              <a:t>symAols</a:t>
            </a:r>
            <a:r>
              <a:rPr lang="en-US" sz="1600" dirty="0" smtClean="0"/>
              <a:t> </a:t>
            </a:r>
            <a:r>
              <a:rPr lang="en-US" sz="1600" dirty="0" err="1"/>
              <a:t>oC</a:t>
            </a:r>
            <a:r>
              <a:rPr lang="en-US" sz="1600" dirty="0"/>
              <a:t> the </a:t>
            </a:r>
            <a:r>
              <a:rPr lang="en-US" sz="1600" dirty="0" smtClean="0"/>
              <a:t>cryptogram we want </a:t>
            </a:r>
            <a:r>
              <a:rPr lang="en-US" sz="1600" dirty="0"/>
              <a:t>to </a:t>
            </a:r>
            <a:r>
              <a:rPr lang="en-US" sz="1600" dirty="0"/>
              <a:t>solve</a:t>
            </a:r>
            <a:endParaRPr lang="en-US" sz="16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44</a:t>
            </a:fld>
            <a:endParaRPr lang="en"/>
          </a:p>
        </p:txBody>
      </p:sp>
    </p:spTree>
    <p:extLst>
      <p:ext uri="{BB962C8B-B14F-4D97-AF65-F5344CB8AC3E}">
        <p14:creationId xmlns:p14="http://schemas.microsoft.com/office/powerpoint/2010/main" val="3222690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 =&gt; “f”, “A” =&gt; “b”</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a:t>
            </a:r>
            <a:r>
              <a:rPr lang="en-US" sz="1600" dirty="0"/>
              <a:t>way to </a:t>
            </a:r>
            <a:r>
              <a:rPr lang="en-US" sz="1600" dirty="0" smtClean="0"/>
              <a:t>solve an </a:t>
            </a:r>
            <a:r>
              <a:rPr lang="en-US" sz="1600" dirty="0"/>
              <a:t>encrypted </a:t>
            </a:r>
            <a:r>
              <a:rPr lang="en-US" sz="1600" dirty="0"/>
              <a:t>message, </a:t>
            </a:r>
            <a:r>
              <a:rPr lang="en-US" sz="1600" dirty="0"/>
              <a:t>if we know its </a:t>
            </a:r>
            <a:r>
              <a:rPr lang="en-US" sz="1600" dirty="0"/>
              <a:t>language</a:t>
            </a:r>
            <a:r>
              <a:rPr lang="en-US" sz="1600" dirty="0"/>
              <a:t>, </a:t>
            </a:r>
            <a:r>
              <a:rPr lang="en-US" sz="1600" dirty="0" smtClean="0"/>
              <a:t>is </a:t>
            </a:r>
            <a:r>
              <a:rPr lang="en-US" sz="1600" dirty="0"/>
              <a:t>to </a:t>
            </a:r>
            <a:r>
              <a:rPr lang="en-US" sz="1600" dirty="0" smtClean="0">
                <a:solidFill>
                  <a:srgbClr val="7030A0"/>
                </a:solidFill>
              </a:rPr>
              <a:t>find</a:t>
            </a:r>
            <a:r>
              <a:rPr lang="en-US" sz="1600" dirty="0" smtClean="0">
                <a:solidFill>
                  <a:srgbClr val="FF0000"/>
                </a:solidFill>
              </a:rPr>
              <a:t> </a:t>
            </a:r>
            <a:r>
              <a:rPr lang="en-US" sz="1600" dirty="0"/>
              <a:t>a </a:t>
            </a:r>
            <a:r>
              <a:rPr lang="en-US" sz="1600" dirty="0" smtClean="0">
                <a:solidFill>
                  <a:srgbClr val="7030A0"/>
                </a:solidFill>
              </a:rPr>
              <a:t>different</a:t>
            </a:r>
            <a:r>
              <a:rPr lang="en-US" sz="1600" dirty="0" smtClean="0">
                <a:solidFill>
                  <a:srgbClr val="FF0000"/>
                </a:solidFill>
              </a:rPr>
              <a:t> </a:t>
            </a:r>
            <a:r>
              <a:rPr lang="en-US" sz="1600" dirty="0" smtClean="0"/>
              <a:t>plaintext of </a:t>
            </a:r>
            <a:r>
              <a:rPr lang="en-US" sz="1600" dirty="0"/>
              <a:t>the </a:t>
            </a:r>
            <a:r>
              <a:rPr lang="en-US" sz="1600" dirty="0"/>
              <a:t>same </a:t>
            </a:r>
            <a:r>
              <a:rPr lang="en-US" sz="1600" dirty="0"/>
              <a:t>language long enough to </a:t>
            </a:r>
            <a:r>
              <a:rPr lang="en-US" sz="1600" dirty="0" smtClean="0"/>
              <a:t>fill </a:t>
            </a:r>
            <a:r>
              <a:rPr lang="en-US" sz="1600" dirty="0"/>
              <a:t>one sheet or so, </a:t>
            </a:r>
            <a:r>
              <a:rPr lang="en-US" sz="1600" dirty="0" smtClean="0"/>
              <a:t>and </a:t>
            </a:r>
            <a:r>
              <a:rPr lang="en-US" sz="1600" dirty="0"/>
              <a:t>then </a:t>
            </a:r>
            <a:r>
              <a:rPr lang="en-US" sz="1600" dirty="0" smtClean="0"/>
              <a:t>we </a:t>
            </a:r>
            <a:r>
              <a:rPr lang="en-US" sz="1600" dirty="0"/>
              <a:t>count </a:t>
            </a:r>
            <a:r>
              <a:rPr lang="en-US" sz="1600" dirty="0"/>
              <a:t>the </a:t>
            </a:r>
            <a:r>
              <a:rPr lang="en-US" sz="1600" dirty="0" smtClean="0"/>
              <a:t>occurrences of each letter. we call </a:t>
            </a:r>
            <a:r>
              <a:rPr lang="en-US" sz="1600" dirty="0"/>
              <a:t>the </a:t>
            </a:r>
            <a:r>
              <a:rPr lang="en-US" sz="1600" dirty="0" smtClean="0"/>
              <a:t>most </a:t>
            </a:r>
            <a:r>
              <a:rPr lang="en-US" sz="1600" dirty="0" err="1" smtClean="0">
                <a:solidFill>
                  <a:srgbClr val="FF0000"/>
                </a:solidFill>
              </a:rPr>
              <a:t>freJuently</a:t>
            </a:r>
            <a:r>
              <a:rPr lang="en-US" sz="1600" dirty="0" smtClean="0">
                <a:solidFill>
                  <a:srgbClr val="FF0000"/>
                </a:solidFill>
              </a:rPr>
              <a:t> </a:t>
            </a:r>
            <a:r>
              <a:rPr lang="en-US" sz="1600" dirty="0"/>
              <a:t>occurring letter </a:t>
            </a:r>
            <a:r>
              <a:rPr lang="en-US" sz="1600" dirty="0"/>
              <a:t>the </a:t>
            </a:r>
            <a:r>
              <a:rPr lang="en-US" sz="1600" dirty="0" smtClean="0"/>
              <a:t>'first</a:t>
            </a:r>
            <a:r>
              <a:rPr lang="en-US" sz="1600" dirty="0"/>
              <a:t>', the </a:t>
            </a:r>
            <a:r>
              <a:rPr lang="en-US" sz="1600" dirty="0" smtClean="0"/>
              <a:t>next most occurring letter </a:t>
            </a:r>
            <a:r>
              <a:rPr lang="en-US" sz="1600" dirty="0"/>
              <a:t>the </a:t>
            </a:r>
            <a:r>
              <a:rPr lang="en-US" sz="1600" dirty="0" smtClean="0"/>
              <a:t>'second' </a:t>
            </a:r>
            <a:r>
              <a:rPr lang="en-US" sz="1600" dirty="0"/>
              <a:t>the </a:t>
            </a:r>
            <a:r>
              <a:rPr lang="en-US" sz="1600" dirty="0" smtClean="0"/>
              <a:t>following most occurring letter </a:t>
            </a:r>
            <a:r>
              <a:rPr lang="en-US" sz="1600" dirty="0"/>
              <a:t>the </a:t>
            </a:r>
            <a:r>
              <a:rPr lang="en-US" sz="1600" dirty="0" smtClean="0"/>
              <a:t>'third', and so </a:t>
            </a:r>
            <a:r>
              <a:rPr lang="en-US" sz="1600" dirty="0"/>
              <a:t>on, </a:t>
            </a:r>
            <a:r>
              <a:rPr lang="en-US" sz="1600" dirty="0" smtClean="0"/>
              <a:t>until we account for all </a:t>
            </a:r>
            <a:r>
              <a:rPr lang="en-US" sz="1600" dirty="0"/>
              <a:t>the </a:t>
            </a:r>
            <a:r>
              <a:rPr lang="en-US" sz="1600" dirty="0" smtClean="0"/>
              <a:t>different letters in </a:t>
            </a:r>
            <a:r>
              <a:rPr lang="en-US" sz="1600" dirty="0"/>
              <a:t>the </a:t>
            </a:r>
            <a:r>
              <a:rPr lang="en-US" sz="1600" dirty="0" smtClean="0"/>
              <a:t>plaintext sample</a:t>
            </a:r>
            <a:r>
              <a:rPr lang="en-US" sz="1600" dirty="0"/>
              <a:t>. </a:t>
            </a:r>
            <a:r>
              <a:rPr lang="en-US" sz="1600" dirty="0"/>
              <a:t>then </a:t>
            </a:r>
            <a:r>
              <a:rPr lang="en-US" sz="1600" dirty="0" smtClean="0"/>
              <a:t>we look at </a:t>
            </a:r>
            <a:r>
              <a:rPr lang="en-US" sz="1600" dirty="0"/>
              <a:t>the </a:t>
            </a:r>
            <a:r>
              <a:rPr lang="en-US" sz="1600" dirty="0" smtClean="0"/>
              <a:t>cipher text we want </a:t>
            </a:r>
            <a:r>
              <a:rPr lang="en-US" sz="1600" dirty="0"/>
              <a:t>to </a:t>
            </a:r>
            <a:r>
              <a:rPr lang="en-US" sz="1600" dirty="0" smtClean="0"/>
              <a:t>solve and we also classify its </a:t>
            </a:r>
            <a:r>
              <a:rPr lang="en-US" sz="1600" dirty="0" smtClean="0">
                <a:solidFill>
                  <a:srgbClr val="7030A0"/>
                </a:solidFill>
              </a:rPr>
              <a:t>symbols</a:t>
            </a:r>
            <a:r>
              <a:rPr lang="en-US" sz="1600" dirty="0" smtClean="0"/>
              <a:t>. we find </a:t>
            </a:r>
            <a:r>
              <a:rPr lang="en-US" sz="1600" dirty="0"/>
              <a:t>the </a:t>
            </a:r>
            <a:r>
              <a:rPr lang="en-US" sz="1600" dirty="0" smtClean="0"/>
              <a:t>most occurring symbol and change it </a:t>
            </a:r>
            <a:r>
              <a:rPr lang="en-US" sz="1600" dirty="0"/>
              <a:t>to the </a:t>
            </a:r>
            <a:r>
              <a:rPr lang="en-US" sz="1600" dirty="0" smtClean="0"/>
              <a:t>form of </a:t>
            </a:r>
            <a:r>
              <a:rPr lang="en-US" sz="1600" dirty="0"/>
              <a:t>the </a:t>
            </a:r>
            <a:r>
              <a:rPr lang="en-US" sz="1600" dirty="0" smtClean="0"/>
              <a:t>'first</a:t>
            </a:r>
            <a:r>
              <a:rPr lang="en-US" sz="1600" dirty="0"/>
              <a:t>' </a:t>
            </a:r>
            <a:r>
              <a:rPr lang="en-US" sz="1600" dirty="0" smtClean="0"/>
              <a:t>letter of </a:t>
            </a:r>
            <a:r>
              <a:rPr lang="en-US" sz="1600" dirty="0"/>
              <a:t>the </a:t>
            </a:r>
            <a:r>
              <a:rPr lang="en-US" sz="1600" dirty="0" smtClean="0"/>
              <a:t>plaintext </a:t>
            </a:r>
            <a:r>
              <a:rPr lang="en-US" sz="1600" dirty="0"/>
              <a:t>sample</a:t>
            </a:r>
            <a:r>
              <a:rPr lang="en-US" sz="1600" dirty="0"/>
              <a:t>, the </a:t>
            </a:r>
            <a:r>
              <a:rPr lang="en-US" sz="1600" dirty="0"/>
              <a:t>next most common </a:t>
            </a:r>
            <a:r>
              <a:rPr lang="en-US" sz="1600" dirty="0" smtClean="0"/>
              <a:t>symbol is </a:t>
            </a:r>
            <a:r>
              <a:rPr lang="en-US" sz="1600" dirty="0"/>
              <a:t>changed </a:t>
            </a:r>
            <a:r>
              <a:rPr lang="en-US" sz="1600" dirty="0"/>
              <a:t>to the </a:t>
            </a:r>
            <a:r>
              <a:rPr lang="en-US" sz="1600" dirty="0" smtClean="0"/>
              <a:t>form of </a:t>
            </a:r>
            <a:r>
              <a:rPr lang="en-US" sz="1600" dirty="0"/>
              <a:t>the </a:t>
            </a:r>
            <a:r>
              <a:rPr lang="en-US" sz="1600" dirty="0"/>
              <a:t>'second' letter, and </a:t>
            </a:r>
            <a:r>
              <a:rPr lang="en-US" sz="1600" dirty="0"/>
              <a:t>the </a:t>
            </a:r>
            <a:r>
              <a:rPr lang="en-US" sz="1600" dirty="0" smtClean="0"/>
              <a:t>following most common symbol is changed </a:t>
            </a:r>
            <a:r>
              <a:rPr lang="en-US" sz="1600" dirty="0"/>
              <a:t>to the </a:t>
            </a:r>
            <a:r>
              <a:rPr lang="en-US" sz="1600" dirty="0" smtClean="0"/>
              <a:t>form of </a:t>
            </a:r>
            <a:r>
              <a:rPr lang="en-US" sz="1600" dirty="0"/>
              <a:t>the </a:t>
            </a:r>
            <a:r>
              <a:rPr lang="en-US" sz="1600" dirty="0" smtClean="0"/>
              <a:t>'third' letter, and so </a:t>
            </a:r>
            <a:r>
              <a:rPr lang="en-US" sz="1600" dirty="0"/>
              <a:t>on, </a:t>
            </a:r>
            <a:r>
              <a:rPr lang="en-US" sz="1600" dirty="0" smtClean="0"/>
              <a:t>until we account for all symbols of </a:t>
            </a:r>
            <a:r>
              <a:rPr lang="en-US" sz="1600" dirty="0"/>
              <a:t>the </a:t>
            </a:r>
            <a:r>
              <a:rPr lang="en-US" sz="1600" dirty="0" smtClean="0"/>
              <a:t>cryptogram we want </a:t>
            </a:r>
            <a:r>
              <a:rPr lang="en-US" sz="1600" dirty="0"/>
              <a:t>to </a:t>
            </a:r>
            <a:r>
              <a:rPr lang="en-US" sz="1600" dirty="0"/>
              <a:t>solve</a:t>
            </a:r>
            <a:endParaRPr lang="en-US" sz="16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45</a:t>
            </a:fld>
            <a:endParaRPr lang="en"/>
          </a:p>
        </p:txBody>
      </p:sp>
    </p:spTree>
    <p:extLst>
      <p:ext uri="{BB962C8B-B14F-4D97-AF65-F5344CB8AC3E}">
        <p14:creationId xmlns:p14="http://schemas.microsoft.com/office/powerpoint/2010/main" val="3875242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 =&gt; “q”</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a:t>
            </a:r>
            <a:r>
              <a:rPr lang="en-US" sz="1600" dirty="0"/>
              <a:t>way to </a:t>
            </a:r>
            <a:r>
              <a:rPr lang="en-US" sz="1600" dirty="0"/>
              <a:t>solve an </a:t>
            </a:r>
            <a:r>
              <a:rPr lang="en-US" sz="1600" dirty="0"/>
              <a:t>encrypted message, if we know its language, </a:t>
            </a:r>
            <a:r>
              <a:rPr lang="en-US" sz="1600" dirty="0"/>
              <a:t>is </a:t>
            </a:r>
            <a:r>
              <a:rPr lang="en-US" sz="1600" dirty="0"/>
              <a:t>to </a:t>
            </a:r>
            <a:r>
              <a:rPr lang="en-US" sz="1600" dirty="0"/>
              <a:t>find </a:t>
            </a:r>
            <a:r>
              <a:rPr lang="en-US" sz="1600" dirty="0"/>
              <a:t>a </a:t>
            </a:r>
            <a:r>
              <a:rPr lang="en-US" sz="1600" dirty="0"/>
              <a:t>different plaintext of </a:t>
            </a:r>
            <a:r>
              <a:rPr lang="en-US" sz="1600" dirty="0"/>
              <a:t>the same language long enough to </a:t>
            </a:r>
            <a:r>
              <a:rPr lang="en-US" sz="1600" dirty="0"/>
              <a:t>fill </a:t>
            </a:r>
            <a:r>
              <a:rPr lang="en-US" sz="1600" dirty="0"/>
              <a:t>one sheet or so, </a:t>
            </a:r>
            <a:r>
              <a:rPr lang="en-US" sz="1600" dirty="0"/>
              <a:t>and </a:t>
            </a:r>
            <a:r>
              <a:rPr lang="en-US" sz="1600" dirty="0"/>
              <a:t>then </a:t>
            </a:r>
            <a:r>
              <a:rPr lang="en-US" sz="1600" dirty="0"/>
              <a:t>we </a:t>
            </a:r>
            <a:r>
              <a:rPr lang="en-US" sz="1600" dirty="0"/>
              <a:t>count the </a:t>
            </a:r>
            <a:r>
              <a:rPr lang="en-US" sz="1600" dirty="0"/>
              <a:t>occurrences of each letter. </a:t>
            </a:r>
            <a:r>
              <a:rPr lang="en-US" sz="1600" dirty="0"/>
              <a:t>we call </a:t>
            </a:r>
            <a:r>
              <a:rPr lang="en-US" sz="1600" dirty="0"/>
              <a:t>the </a:t>
            </a:r>
            <a:r>
              <a:rPr lang="en-US" sz="1600" dirty="0"/>
              <a:t>most </a:t>
            </a:r>
            <a:r>
              <a:rPr lang="en-US" sz="1600" dirty="0" smtClean="0">
                <a:solidFill>
                  <a:srgbClr val="FF0000"/>
                </a:solidFill>
              </a:rPr>
              <a:t>frequently </a:t>
            </a:r>
            <a:r>
              <a:rPr lang="en-US" sz="1600" dirty="0"/>
              <a:t>occurring letter </a:t>
            </a:r>
            <a:r>
              <a:rPr lang="en-US" sz="1600" dirty="0"/>
              <a:t>the </a:t>
            </a:r>
            <a:r>
              <a:rPr lang="en-US" sz="1600" dirty="0" smtClean="0"/>
              <a:t>'first</a:t>
            </a:r>
            <a:r>
              <a:rPr lang="en-US" sz="1600" dirty="0"/>
              <a:t>', the </a:t>
            </a:r>
            <a:r>
              <a:rPr lang="en-US" sz="1600" dirty="0" smtClean="0"/>
              <a:t>next most occurring letter </a:t>
            </a:r>
            <a:r>
              <a:rPr lang="en-US" sz="1600" dirty="0"/>
              <a:t>the </a:t>
            </a:r>
            <a:r>
              <a:rPr lang="en-US" sz="1600" dirty="0" smtClean="0"/>
              <a:t>'second' </a:t>
            </a:r>
            <a:r>
              <a:rPr lang="en-US" sz="1600" dirty="0"/>
              <a:t>the </a:t>
            </a:r>
            <a:r>
              <a:rPr lang="en-US" sz="1600" dirty="0" smtClean="0"/>
              <a:t>following most occurring letter </a:t>
            </a:r>
            <a:r>
              <a:rPr lang="en-US" sz="1600" dirty="0"/>
              <a:t>the </a:t>
            </a:r>
            <a:r>
              <a:rPr lang="en-US" sz="1600" dirty="0" smtClean="0"/>
              <a:t>'third', and so </a:t>
            </a:r>
            <a:r>
              <a:rPr lang="en-US" sz="1600" dirty="0"/>
              <a:t>on, </a:t>
            </a:r>
            <a:r>
              <a:rPr lang="en-US" sz="1600" dirty="0" smtClean="0"/>
              <a:t>until we account for all </a:t>
            </a:r>
            <a:r>
              <a:rPr lang="en-US" sz="1600" dirty="0"/>
              <a:t>the </a:t>
            </a:r>
            <a:r>
              <a:rPr lang="en-US" sz="1600" dirty="0" smtClean="0"/>
              <a:t>different letters in </a:t>
            </a:r>
            <a:r>
              <a:rPr lang="en-US" sz="1600" dirty="0"/>
              <a:t>the </a:t>
            </a:r>
            <a:r>
              <a:rPr lang="en-US" sz="1600" dirty="0" smtClean="0"/>
              <a:t>plaintext sample</a:t>
            </a:r>
            <a:r>
              <a:rPr lang="en-US" sz="1600" dirty="0"/>
              <a:t>. </a:t>
            </a:r>
            <a:r>
              <a:rPr lang="en-US" sz="1600" dirty="0"/>
              <a:t>then </a:t>
            </a:r>
            <a:r>
              <a:rPr lang="en-US" sz="1600" dirty="0" smtClean="0"/>
              <a:t>we look at </a:t>
            </a:r>
            <a:r>
              <a:rPr lang="en-US" sz="1600" dirty="0"/>
              <a:t>the </a:t>
            </a:r>
            <a:r>
              <a:rPr lang="en-US" sz="1600" dirty="0" smtClean="0"/>
              <a:t>cipher text we want </a:t>
            </a:r>
            <a:r>
              <a:rPr lang="en-US" sz="1600" dirty="0"/>
              <a:t>to </a:t>
            </a:r>
            <a:r>
              <a:rPr lang="en-US" sz="1600" dirty="0" smtClean="0"/>
              <a:t>solve and we also classify </a:t>
            </a:r>
            <a:r>
              <a:rPr lang="en-US" sz="1600" dirty="0"/>
              <a:t>its symbols. we find </a:t>
            </a:r>
            <a:r>
              <a:rPr lang="en-US" sz="1600" dirty="0"/>
              <a:t>the </a:t>
            </a:r>
            <a:r>
              <a:rPr lang="en-US" sz="1600" dirty="0"/>
              <a:t>most occurring symbol and change it </a:t>
            </a:r>
            <a:r>
              <a:rPr lang="en-US" sz="1600" dirty="0"/>
              <a:t>to the </a:t>
            </a:r>
            <a:r>
              <a:rPr lang="en-US" sz="1600" dirty="0"/>
              <a:t>form of </a:t>
            </a:r>
            <a:r>
              <a:rPr lang="en-US" sz="1600" dirty="0"/>
              <a:t>the </a:t>
            </a:r>
            <a:r>
              <a:rPr lang="en-US" sz="1600" dirty="0"/>
              <a:t>'first</a:t>
            </a:r>
            <a:r>
              <a:rPr lang="en-US" sz="1600" dirty="0"/>
              <a:t>' </a:t>
            </a:r>
            <a:r>
              <a:rPr lang="en-US" sz="1600" dirty="0"/>
              <a:t>letter of </a:t>
            </a:r>
            <a:r>
              <a:rPr lang="en-US" sz="1600" dirty="0"/>
              <a:t>the </a:t>
            </a:r>
            <a:r>
              <a:rPr lang="en-US" sz="1600" dirty="0"/>
              <a:t>plaintext </a:t>
            </a:r>
            <a:r>
              <a:rPr lang="en-US" sz="1600" dirty="0"/>
              <a:t>sample, the next most common </a:t>
            </a:r>
            <a:r>
              <a:rPr lang="en-US" sz="1600" dirty="0"/>
              <a:t>symbol is </a:t>
            </a:r>
            <a:r>
              <a:rPr lang="en-US" sz="1600" dirty="0"/>
              <a:t>changed to the </a:t>
            </a:r>
            <a:r>
              <a:rPr lang="en-US" sz="1600" dirty="0" smtClean="0"/>
              <a:t>form of </a:t>
            </a:r>
            <a:r>
              <a:rPr lang="en-US" sz="1600" dirty="0"/>
              <a:t>the </a:t>
            </a:r>
            <a:r>
              <a:rPr lang="en-US" sz="1600" dirty="0"/>
              <a:t>'second' letter, and </a:t>
            </a:r>
            <a:r>
              <a:rPr lang="en-US" sz="1600" dirty="0"/>
              <a:t>the </a:t>
            </a:r>
            <a:r>
              <a:rPr lang="en-US" sz="1600" dirty="0" smtClean="0"/>
              <a:t>following most common symbol is changed </a:t>
            </a:r>
            <a:r>
              <a:rPr lang="en-US" sz="1600" dirty="0"/>
              <a:t>to the </a:t>
            </a:r>
            <a:r>
              <a:rPr lang="en-US" sz="1600" dirty="0" smtClean="0"/>
              <a:t>form of </a:t>
            </a:r>
            <a:r>
              <a:rPr lang="en-US" sz="1600" dirty="0"/>
              <a:t>the </a:t>
            </a:r>
            <a:r>
              <a:rPr lang="en-US" sz="1600" dirty="0" smtClean="0"/>
              <a:t>'third' letter, and so </a:t>
            </a:r>
            <a:r>
              <a:rPr lang="en-US" sz="1600" dirty="0"/>
              <a:t>on, </a:t>
            </a:r>
            <a:r>
              <a:rPr lang="en-US" sz="1600" dirty="0" smtClean="0"/>
              <a:t>until we account for all symbols of </a:t>
            </a:r>
            <a:r>
              <a:rPr lang="en-US" sz="1600" dirty="0"/>
              <a:t>the </a:t>
            </a:r>
            <a:r>
              <a:rPr lang="en-US" sz="1600" dirty="0" smtClean="0"/>
              <a:t>cryptogram we want </a:t>
            </a:r>
            <a:r>
              <a:rPr lang="en-US" sz="1600" dirty="0"/>
              <a:t>to </a:t>
            </a:r>
            <a:r>
              <a:rPr lang="en-US" sz="1600" dirty="0"/>
              <a:t>solve</a:t>
            </a:r>
            <a:endParaRPr lang="en-US" sz="16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46</a:t>
            </a:fld>
            <a:endParaRPr lang="en"/>
          </a:p>
        </p:txBody>
      </p:sp>
    </p:spTree>
    <p:extLst>
      <p:ext uri="{BB962C8B-B14F-4D97-AF65-F5344CB8AC3E}">
        <p14:creationId xmlns:p14="http://schemas.microsoft.com/office/powerpoint/2010/main" val="3996739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Your work</a:t>
            </a:r>
            <a:endParaRPr lang="en-US" dirty="0"/>
          </a:p>
        </p:txBody>
      </p:sp>
      <p:sp>
        <p:nvSpPr>
          <p:cNvPr id="8" name="Text Placeholder 7"/>
          <p:cNvSpPr>
            <a:spLocks noGrp="1"/>
          </p:cNvSpPr>
          <p:nvPr>
            <p:ph type="body" idx="1"/>
          </p:nvPr>
        </p:nvSpPr>
        <p:spPr/>
        <p:txBody>
          <a:bodyPr/>
          <a:lstStyle/>
          <a:p>
            <a:pPr marL="69850" indent="0">
              <a:buNone/>
            </a:pPr>
            <a:r>
              <a:rPr lang="en-US" sz="1200" dirty="0"/>
              <a:t>ZL HAMDIKJAUDBM, U QYRQIZIYIZKL HZDBGA ZQ U XGIBKE KW GLHAMDIZLJ RM OBZHB YLZIQ KW DNUZLIGPI UAG AGDNUHGE OZIB HZDBGAIGPI, UHHKAEZLJ IK U WZPGE QMQIGX; IBG "YLZIQ" XUM RG QZLJNG NGIIGAQ (IBG XKQI HKXXKL), DUZAQ KW NGIIGAQ, IAZDNGIQ KW NGIIGAQ, XZPIYAGQ KW IBG URKTG, ULE QK WKAIB. IBG AGHGZTGA EGHZDBGAQ IBG IGPI RM DGAWKAXZLJ IBG ZLTGAQG QYRQIZIYIZKL. QYRQIZIYIZKL HZDBGAQ HUL RG HKXDUAGE OZIB IAULQDKQZIZKL HZDBGAQ. ZL U IAULQDKQZIZKL HZDBGA, IBG YLZIQ KW IBG DNUZLIGPI UAG AGUAAULJGE ZL U EZWWGAGLI ULE YQYUNNM FYZIG HKXDNGP KAEGA, RYI IBG YLZIQ IBGXQGNTGQ UAG NGWI YLHBULJGE. RM HKLIAUQI, ZL U QYRQIZIYIZKL HZDBGA, IBG YLZIQ KW IBG DNUZLIGPI UAG AGIUZLGE ZL IBG QUXG QGFYGLHG ZL IBG HZDBGAIGPI, RYI IBG YLZIQ IBGXQGNTGQ UAG UNIGAGE. IBGAG UAG U LYXRGA KW EZWWGAGLI IMDGQ KW QYRQIZIYIZKL HZDBGA. ZW IBG HZDBGA KDGAUIGQ KL QZLJNG NGIIGAQ, ZI ZQ IGAXGE U QZXDNG QYRQIZIYIZKL HZDBGA; U HZDBGA IBUI KDGAUIGQ KL NUAJGA JAKYDQ KW NGIIGAQ ZQ IGAXGE DKNMJAUDBZH. U XKLKUNDBURGIZH HZDBGA YQGQ WZPGE QYRQIZIYIZKL KTGA IBG GLIZAG XGQQUJG, OBGAGUQ U DKNMUNDBURGIZH HZDBGA YQGQ U LYXRGA KW QYRQIZIYIZKLQ UI EZWWGAGLI DKQZIZKLQ ZL IBG XGQQUJG, OBGAG U YLZI WAKX IBG DNUZLIGPI ZQ XUDDGE IK KLG KW QGTGAUN DKQQZRZNZIZGQ ZL IBG HZDBGAIGPI ULE TZHG TGAQU.</a:t>
            </a:r>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47</a:t>
            </a:fld>
            <a:endParaRPr lang="en"/>
          </a:p>
        </p:txBody>
      </p:sp>
    </p:spTree>
    <p:extLst>
      <p:ext uri="{BB962C8B-B14F-4D97-AF65-F5344CB8AC3E}">
        <p14:creationId xmlns:p14="http://schemas.microsoft.com/office/powerpoint/2010/main" val="2632558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a:t>
            </a:r>
            <a:endParaRPr lang="en-US" dirty="0"/>
          </a:p>
        </p:txBody>
      </p:sp>
      <p:sp>
        <p:nvSpPr>
          <p:cNvPr id="4" name="Text Placeholder 3"/>
          <p:cNvSpPr>
            <a:spLocks noGrp="1"/>
          </p:cNvSpPr>
          <p:nvPr>
            <p:ph type="body" idx="1"/>
          </p:nvPr>
        </p:nvSpPr>
        <p:spPr/>
        <p:txBody>
          <a:bodyPr/>
          <a:lstStyle/>
          <a:p>
            <a:r>
              <a:rPr lang="en-US" dirty="0">
                <a:latin typeface="+mj-lt"/>
              </a:rPr>
              <a:t>https://en.wikipedia.org/wiki/Substitution_cipher</a:t>
            </a:r>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48</a:t>
            </a:fld>
            <a:endParaRPr lang="en"/>
          </a:p>
        </p:txBody>
      </p:sp>
    </p:spTree>
    <p:extLst>
      <p:ext uri="{BB962C8B-B14F-4D97-AF65-F5344CB8AC3E}">
        <p14:creationId xmlns:p14="http://schemas.microsoft.com/office/powerpoint/2010/main" val="290122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of </a:t>
            </a:r>
            <a:r>
              <a:rPr lang="en-US" dirty="0" smtClean="0"/>
              <a:t>Internet</a:t>
            </a:r>
            <a:r>
              <a:rPr lang="en-US" dirty="0" smtClean="0"/>
              <a:t>: Unsecure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688" y="1638300"/>
            <a:ext cx="913828" cy="124968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4575" y="1638300"/>
            <a:ext cx="1088803" cy="13525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4685" y="1348740"/>
            <a:ext cx="2438400" cy="1828800"/>
          </a:xfrm>
          <a:prstGeom prst="rect">
            <a:avLst/>
          </a:prstGeom>
        </p:spPr>
      </p:pic>
      <p:cxnSp>
        <p:nvCxnSpPr>
          <p:cNvPr id="10" name="Straight Arrow Connector 9"/>
          <p:cNvCxnSpPr>
            <a:stCxn id="6" idx="3"/>
          </p:cNvCxnSpPr>
          <p:nvPr/>
        </p:nvCxnSpPr>
        <p:spPr>
          <a:xfrm>
            <a:off x="2035516" y="2263140"/>
            <a:ext cx="913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471160" y="2263140"/>
            <a:ext cx="792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1500" y="3322984"/>
            <a:ext cx="1004769" cy="1508096"/>
          </a:xfrm>
          <a:prstGeom prst="rect">
            <a:avLst/>
          </a:prstGeom>
        </p:spPr>
      </p:pic>
      <p:sp>
        <p:nvSpPr>
          <p:cNvPr id="16" name="Down Arrow 15"/>
          <p:cNvSpPr/>
          <p:nvPr/>
        </p:nvSpPr>
        <p:spPr>
          <a:xfrm>
            <a:off x="4183884" y="2887980"/>
            <a:ext cx="45719" cy="435004"/>
          </a:xfrm>
          <a:prstGeom prst="down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337479" y="2683073"/>
            <a:ext cx="950901" cy="307777"/>
          </a:xfrm>
          <a:prstGeom prst="rect">
            <a:avLst/>
          </a:prstGeom>
        </p:spPr>
        <p:txBody>
          <a:bodyPr wrap="none">
            <a:spAutoFit/>
          </a:bodyPr>
          <a:lstStyle/>
          <a:p>
            <a:r>
              <a:rPr lang="en-US" dirty="0">
                <a:solidFill>
                  <a:srgbClr val="FF0000"/>
                </a:solidFill>
              </a:rPr>
              <a:t>Unsecure</a:t>
            </a:r>
          </a:p>
        </p:txBody>
      </p:sp>
      <p:sp>
        <p:nvSpPr>
          <p:cNvPr id="18" name="Rectangle 17"/>
          <p:cNvSpPr/>
          <p:nvPr/>
        </p:nvSpPr>
        <p:spPr>
          <a:xfrm>
            <a:off x="4686269" y="4358255"/>
            <a:ext cx="841897" cy="307777"/>
          </a:xfrm>
          <a:prstGeom prst="rect">
            <a:avLst/>
          </a:prstGeom>
        </p:spPr>
        <p:txBody>
          <a:bodyPr wrap="none">
            <a:spAutoFit/>
          </a:bodyPr>
          <a:lstStyle/>
          <a:p>
            <a:r>
              <a:rPr lang="en-US" dirty="0" smtClean="0">
                <a:solidFill>
                  <a:srgbClr val="FF0000"/>
                </a:solidFill>
              </a:rPr>
              <a:t>Bad guy</a:t>
            </a:r>
            <a:endParaRPr lang="en-US" dirty="0">
              <a:solidFill>
                <a:srgbClr val="FF0000"/>
              </a:solidFill>
            </a:endParaRPr>
          </a:p>
        </p:txBody>
      </p:sp>
    </p:spTree>
    <p:extLst>
      <p:ext uri="{BB962C8B-B14F-4D97-AF65-F5344CB8AC3E}">
        <p14:creationId xmlns:p14="http://schemas.microsoft.com/office/powerpoint/2010/main" val="620858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ibm.com/support/knowledgecenter/SSB23S_1.1.0.14/gtps7/ssld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640" y="609282"/>
            <a:ext cx="7441390" cy="2827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01395" y="4586537"/>
            <a:ext cx="7780020" cy="261610"/>
          </a:xfrm>
          <a:prstGeom prst="rect">
            <a:avLst/>
          </a:prstGeom>
        </p:spPr>
        <p:txBody>
          <a:bodyPr wrap="square">
            <a:spAutoFit/>
          </a:bodyPr>
          <a:lstStyle/>
          <a:p>
            <a:r>
              <a:rPr lang="en-US" sz="1050" dirty="0"/>
              <a:t>https://www.ibm.com/support/knowledgecenter/en/SSB23S_1.1.0.14/gtps7/s7symm.html</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95" y="266700"/>
            <a:ext cx="913828" cy="124968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7575" y="161607"/>
            <a:ext cx="1088803" cy="135255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5840" y="3436620"/>
            <a:ext cx="1004769" cy="150809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70846" y="3448939"/>
            <a:ext cx="494756" cy="660525"/>
          </a:xfrm>
          <a:prstGeom prst="rect">
            <a:avLst/>
          </a:prstGeom>
        </p:spPr>
      </p:pic>
    </p:spTree>
    <p:extLst>
      <p:ext uri="{BB962C8B-B14F-4D97-AF65-F5344CB8AC3E}">
        <p14:creationId xmlns:p14="http://schemas.microsoft.com/office/powerpoint/2010/main" val="351389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ibm.com/support/knowledgecenter/SSB23S_1.1.0.14/gtps7/ssld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880" y="251815"/>
            <a:ext cx="7441390" cy="2827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01395" y="4586537"/>
            <a:ext cx="7780020" cy="261610"/>
          </a:xfrm>
          <a:prstGeom prst="rect">
            <a:avLst/>
          </a:prstGeom>
        </p:spPr>
        <p:txBody>
          <a:bodyPr wrap="square">
            <a:spAutoFit/>
          </a:bodyPr>
          <a:lstStyle/>
          <a:p>
            <a:r>
              <a:rPr lang="en-US" sz="1050" dirty="0"/>
              <a:t>https://www.ibm.com/support/knowledgecenter/en/SSB23S_1.1.0.14/gtps7/s7symm.html</a:t>
            </a:r>
          </a:p>
        </p:txBody>
      </p:sp>
      <p:sp>
        <p:nvSpPr>
          <p:cNvPr id="2" name="TextBox 1"/>
          <p:cNvSpPr txBox="1"/>
          <p:nvPr/>
        </p:nvSpPr>
        <p:spPr>
          <a:xfrm>
            <a:off x="734060" y="3386419"/>
            <a:ext cx="1332416" cy="369332"/>
          </a:xfrm>
          <a:prstGeom prst="rect">
            <a:avLst/>
          </a:prstGeom>
          <a:noFill/>
        </p:spPr>
        <p:txBody>
          <a:bodyPr wrap="none" rtlCol="0">
            <a:spAutoFit/>
          </a:bodyPr>
          <a:lstStyle/>
          <a:p>
            <a:r>
              <a:rPr lang="en-US" sz="1800" dirty="0" smtClean="0">
                <a:solidFill>
                  <a:srgbClr val="FF0000"/>
                </a:solidFill>
              </a:rPr>
              <a:t>x=plaintext</a:t>
            </a:r>
            <a:endParaRPr lang="en-US" sz="1800" dirty="0">
              <a:solidFill>
                <a:srgbClr val="FF0000"/>
              </a:solidFill>
            </a:endParaRPr>
          </a:p>
        </p:txBody>
      </p:sp>
      <p:sp>
        <p:nvSpPr>
          <p:cNvPr id="10" name="TextBox 9"/>
          <p:cNvSpPr txBox="1"/>
          <p:nvPr/>
        </p:nvSpPr>
        <p:spPr>
          <a:xfrm>
            <a:off x="4071620" y="3386419"/>
            <a:ext cx="1473480" cy="369332"/>
          </a:xfrm>
          <a:prstGeom prst="rect">
            <a:avLst/>
          </a:prstGeom>
          <a:noFill/>
        </p:spPr>
        <p:txBody>
          <a:bodyPr wrap="none" rtlCol="0">
            <a:spAutoFit/>
          </a:bodyPr>
          <a:lstStyle/>
          <a:p>
            <a:r>
              <a:rPr lang="en-US" sz="1800" dirty="0" smtClean="0">
                <a:solidFill>
                  <a:srgbClr val="FF0000"/>
                </a:solidFill>
              </a:rPr>
              <a:t>y=</a:t>
            </a:r>
            <a:r>
              <a:rPr lang="en-US" sz="1800" dirty="0" err="1" smtClean="0">
                <a:solidFill>
                  <a:srgbClr val="FF0000"/>
                </a:solidFill>
              </a:rPr>
              <a:t>ciphertext</a:t>
            </a:r>
            <a:endParaRPr lang="en-US" sz="1800" dirty="0">
              <a:solidFill>
                <a:srgbClr val="FF0000"/>
              </a:solidFill>
            </a:endParaRPr>
          </a:p>
        </p:txBody>
      </p:sp>
      <p:sp>
        <p:nvSpPr>
          <p:cNvPr id="11" name="TextBox 10"/>
          <p:cNvSpPr txBox="1"/>
          <p:nvPr/>
        </p:nvSpPr>
        <p:spPr>
          <a:xfrm>
            <a:off x="2774737" y="3389558"/>
            <a:ext cx="300082" cy="369332"/>
          </a:xfrm>
          <a:prstGeom prst="rect">
            <a:avLst/>
          </a:prstGeom>
          <a:noFill/>
        </p:spPr>
        <p:txBody>
          <a:bodyPr wrap="square" rtlCol="0">
            <a:spAutoFit/>
          </a:bodyPr>
          <a:lstStyle/>
          <a:p>
            <a:r>
              <a:rPr lang="en-US" sz="1800" dirty="0">
                <a:solidFill>
                  <a:srgbClr val="FF0000"/>
                </a:solidFill>
              </a:rPr>
              <a:t>K</a:t>
            </a:r>
          </a:p>
        </p:txBody>
      </p:sp>
      <p:sp>
        <p:nvSpPr>
          <p:cNvPr id="12" name="TextBox 11"/>
          <p:cNvSpPr txBox="1"/>
          <p:nvPr/>
        </p:nvSpPr>
        <p:spPr>
          <a:xfrm>
            <a:off x="6103320" y="3391344"/>
            <a:ext cx="300082" cy="369332"/>
          </a:xfrm>
          <a:prstGeom prst="rect">
            <a:avLst/>
          </a:prstGeom>
          <a:noFill/>
        </p:spPr>
        <p:txBody>
          <a:bodyPr wrap="square" rtlCol="0">
            <a:spAutoFit/>
          </a:bodyPr>
          <a:lstStyle/>
          <a:p>
            <a:r>
              <a:rPr lang="en-US" sz="1800" dirty="0" smtClean="0">
                <a:solidFill>
                  <a:srgbClr val="FF0000"/>
                </a:solidFill>
              </a:rPr>
              <a:t>K</a:t>
            </a:r>
            <a:endParaRPr lang="en-US" sz="1800" dirty="0">
              <a:solidFill>
                <a:srgbClr val="FF0000"/>
              </a:solidFill>
            </a:endParaRPr>
          </a:p>
        </p:txBody>
      </p:sp>
      <p:sp>
        <p:nvSpPr>
          <p:cNvPr id="3" name="Rectangle 2"/>
          <p:cNvSpPr/>
          <p:nvPr/>
        </p:nvSpPr>
        <p:spPr>
          <a:xfrm>
            <a:off x="1845961" y="4243058"/>
            <a:ext cx="4912979" cy="338554"/>
          </a:xfrm>
          <a:prstGeom prst="rect">
            <a:avLst/>
          </a:prstGeom>
        </p:spPr>
        <p:txBody>
          <a:bodyPr wrap="square">
            <a:spAutoFit/>
          </a:bodyPr>
          <a:lstStyle/>
          <a:p>
            <a:pPr marL="342900" indent="-342900"/>
            <a:r>
              <a:rPr lang="de-DE" altLang="en-US" sz="1600" b="1" dirty="0">
                <a:solidFill>
                  <a:srgbClr val="FF0000"/>
                </a:solidFill>
              </a:rPr>
              <a:t>key </a:t>
            </a:r>
            <a:r>
              <a:rPr lang="de-DE" altLang="en-US" sz="1600" b="1" dirty="0" smtClean="0">
                <a:solidFill>
                  <a:srgbClr val="FF0000"/>
                </a:solidFill>
              </a:rPr>
              <a:t>space </a:t>
            </a:r>
            <a:r>
              <a:rPr lang="de-DE" altLang="en-US" sz="1600" b="1" dirty="0" smtClean="0"/>
              <a:t>= </a:t>
            </a:r>
            <a:r>
              <a:rPr lang="de-DE" altLang="en-US" sz="1600" dirty="0" smtClean="0"/>
              <a:t>Set </a:t>
            </a:r>
            <a:r>
              <a:rPr lang="de-DE" altLang="en-US" sz="1600" dirty="0"/>
              <a:t>of all keys {</a:t>
            </a:r>
            <a:r>
              <a:rPr lang="de-DE" altLang="en-US" sz="1600" i="1" dirty="0"/>
              <a:t>K</a:t>
            </a:r>
            <a:r>
              <a:rPr lang="de-DE" altLang="en-US" sz="1600" dirty="0"/>
              <a:t>1, </a:t>
            </a:r>
            <a:r>
              <a:rPr lang="de-DE" altLang="en-US" sz="1600" i="1" dirty="0"/>
              <a:t>K</a:t>
            </a:r>
            <a:r>
              <a:rPr lang="de-DE" altLang="en-US" sz="1600" dirty="0"/>
              <a:t>2, ...,</a:t>
            </a:r>
            <a:r>
              <a:rPr lang="de-DE" altLang="en-US" sz="1600" i="1" dirty="0"/>
              <a:t>Kn</a:t>
            </a:r>
            <a:r>
              <a:rPr lang="de-DE" altLang="en-US" sz="1600" dirty="0" smtClean="0"/>
              <a:t>}</a:t>
            </a:r>
            <a:endParaRPr lang="de-DE" altLang="en-US" sz="1600" b="1" dirty="0"/>
          </a:p>
        </p:txBody>
      </p:sp>
      <p:cxnSp>
        <p:nvCxnSpPr>
          <p:cNvPr id="13" name="Straight Arrow Connector 12"/>
          <p:cNvCxnSpPr>
            <a:stCxn id="11" idx="2"/>
          </p:cNvCxnSpPr>
          <p:nvPr/>
        </p:nvCxnSpPr>
        <p:spPr>
          <a:xfrm>
            <a:off x="2924778" y="3758890"/>
            <a:ext cx="1613797" cy="55403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83808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Math Formula for symmetric cryptography</a:t>
            </a:r>
            <a:endParaRPr lang="en-US" dirty="0"/>
          </a:p>
        </p:txBody>
      </p:sp>
      <p:sp>
        <p:nvSpPr>
          <p:cNvPr id="5" name="Content Placeholder 4"/>
          <p:cNvSpPr>
            <a:spLocks noGrp="1"/>
          </p:cNvSpPr>
          <p:nvPr>
            <p:ph idx="1"/>
          </p:nvPr>
        </p:nvSpPr>
        <p:spPr>
          <a:xfrm>
            <a:off x="639319" y="2013080"/>
            <a:ext cx="8159856" cy="2798319"/>
          </a:xfrm>
        </p:spPr>
        <p:txBody>
          <a:bodyPr/>
          <a:lstStyle/>
          <a:p>
            <a:pPr>
              <a:lnSpc>
                <a:spcPct val="125000"/>
              </a:lnSpc>
              <a:spcBef>
                <a:spcPct val="25000"/>
              </a:spcBef>
              <a:buClr>
                <a:srgbClr val="007AC2"/>
              </a:buClr>
              <a:buSzPct val="120000"/>
              <a:buFontTx/>
              <a:buChar char="•"/>
            </a:pPr>
            <a:r>
              <a:rPr lang="en-US" altLang="en-US" sz="2800" dirty="0" smtClean="0"/>
              <a:t>The </a:t>
            </a:r>
            <a:r>
              <a:rPr lang="en-US" altLang="en-US" sz="2800" dirty="0"/>
              <a:t>key </a:t>
            </a:r>
            <a:r>
              <a:rPr lang="en-US" altLang="en-US" sz="2800" dirty="0" smtClean="0"/>
              <a:t>transmission</a:t>
            </a:r>
          </a:p>
          <a:p>
            <a:pPr lvl="1">
              <a:lnSpc>
                <a:spcPct val="125000"/>
              </a:lnSpc>
              <a:spcBef>
                <a:spcPct val="25000"/>
              </a:spcBef>
              <a:buClr>
                <a:srgbClr val="007AC2"/>
              </a:buClr>
              <a:buSzPct val="120000"/>
              <a:buFontTx/>
              <a:buChar char="•"/>
            </a:pPr>
            <a:r>
              <a:rPr lang="en-US" altLang="en-US" dirty="0" smtClean="0"/>
              <a:t>Must via </a:t>
            </a:r>
            <a:r>
              <a:rPr lang="en-US" altLang="en-US" dirty="0"/>
              <a:t>a </a:t>
            </a:r>
            <a:r>
              <a:rPr lang="en-US" altLang="en-US" b="1" dirty="0"/>
              <a:t>secure channel</a:t>
            </a:r>
            <a:r>
              <a:rPr lang="en-US" altLang="en-US" dirty="0"/>
              <a:t> between Alice and Bob.</a:t>
            </a:r>
          </a:p>
          <a:p>
            <a:pPr>
              <a:lnSpc>
                <a:spcPct val="125000"/>
              </a:lnSpc>
              <a:spcBef>
                <a:spcPct val="25000"/>
              </a:spcBef>
              <a:buClr>
                <a:srgbClr val="007AC2"/>
              </a:buClr>
              <a:buSzPct val="120000"/>
              <a:buFontTx/>
              <a:buChar char="•"/>
            </a:pPr>
            <a:r>
              <a:rPr lang="en-US" altLang="en-US" sz="2800" dirty="0" smtClean="0"/>
              <a:t>Methods</a:t>
            </a:r>
          </a:p>
          <a:p>
            <a:pPr lvl="1">
              <a:lnSpc>
                <a:spcPct val="125000"/>
              </a:lnSpc>
              <a:spcBef>
                <a:spcPct val="25000"/>
              </a:spcBef>
              <a:buClr>
                <a:srgbClr val="007AC2"/>
              </a:buClr>
              <a:buSzPct val="120000"/>
              <a:buFontTx/>
              <a:buChar char="•"/>
            </a:pPr>
            <a:r>
              <a:rPr lang="en-US" altLang="en-US" dirty="0" smtClean="0"/>
              <a:t>Manually </a:t>
            </a:r>
            <a:r>
              <a:rPr lang="en-US" altLang="en-US" dirty="0"/>
              <a:t>installing the key for the Wi-Fi Protected Access (WPA) </a:t>
            </a:r>
            <a:r>
              <a:rPr lang="en-US" altLang="en-US" dirty="0" smtClean="0"/>
              <a:t>protocol</a:t>
            </a:r>
          </a:p>
          <a:p>
            <a:pPr lvl="1">
              <a:lnSpc>
                <a:spcPct val="125000"/>
              </a:lnSpc>
              <a:spcBef>
                <a:spcPct val="25000"/>
              </a:spcBef>
              <a:buClr>
                <a:srgbClr val="007AC2"/>
              </a:buClr>
              <a:buSzPct val="120000"/>
              <a:buFontTx/>
              <a:buChar char="•"/>
            </a:pPr>
            <a:r>
              <a:rPr lang="en-US" altLang="en-US" dirty="0" smtClean="0"/>
              <a:t>Post office</a:t>
            </a:r>
            <a:endParaRPr lang="en-US" altLang="en-US" dirty="0"/>
          </a:p>
          <a:p>
            <a:pPr marL="63500" indent="0">
              <a:buNone/>
            </a:pPr>
            <a:endParaRPr lang="en-US" dirty="0"/>
          </a:p>
        </p:txBody>
      </p:sp>
      <p:sp>
        <p:nvSpPr>
          <p:cNvPr id="2" name="Slide Number Placeholder 1"/>
          <p:cNvSpPr>
            <a:spLocks noGrp="1"/>
          </p:cNvSpPr>
          <p:nvPr>
            <p:ph type="sldNum" sz="quarter" idx="10"/>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4" name="Rectangle 3"/>
          <p:cNvSpPr/>
          <p:nvPr/>
        </p:nvSpPr>
        <p:spPr>
          <a:xfrm>
            <a:off x="1729740" y="1250960"/>
            <a:ext cx="4572000" cy="707886"/>
          </a:xfrm>
          <a:prstGeom prst="rect">
            <a:avLst/>
          </a:prstGeom>
        </p:spPr>
        <p:txBody>
          <a:bodyPr>
            <a:spAutoFit/>
          </a:bodyPr>
          <a:lstStyle/>
          <a:p>
            <a:r>
              <a:rPr lang="en-US" sz="2000" dirty="0">
                <a:solidFill>
                  <a:srgbClr val="FF0000"/>
                </a:solidFill>
              </a:rPr>
              <a:t>Encryption equation	y = </a:t>
            </a:r>
            <a:r>
              <a:rPr lang="en-US" sz="2000" dirty="0" smtClean="0">
                <a:solidFill>
                  <a:srgbClr val="FF0000"/>
                </a:solidFill>
              </a:rPr>
              <a:t>e </a:t>
            </a:r>
            <a:r>
              <a:rPr lang="en-US" sz="2000" dirty="0" smtClean="0">
                <a:solidFill>
                  <a:srgbClr val="FF0000"/>
                </a:solidFill>
              </a:rPr>
              <a:t> </a:t>
            </a:r>
            <a:r>
              <a:rPr lang="en-US" sz="2000" dirty="0" smtClean="0">
                <a:solidFill>
                  <a:srgbClr val="FF0000"/>
                </a:solidFill>
              </a:rPr>
              <a:t>(</a:t>
            </a:r>
            <a:r>
              <a:rPr lang="en-US" sz="2000" dirty="0" smtClean="0">
                <a:solidFill>
                  <a:srgbClr val="FF0000"/>
                </a:solidFill>
              </a:rPr>
              <a:t>x, k)</a:t>
            </a:r>
            <a:endParaRPr lang="en-US" sz="2000" dirty="0">
              <a:solidFill>
                <a:srgbClr val="FF0000"/>
              </a:solidFill>
            </a:endParaRPr>
          </a:p>
          <a:p>
            <a:r>
              <a:rPr lang="en-US" sz="2000" dirty="0">
                <a:solidFill>
                  <a:srgbClr val="FF0000"/>
                </a:solidFill>
              </a:rPr>
              <a:t>Decryption equation	x = </a:t>
            </a:r>
            <a:r>
              <a:rPr lang="en-US" sz="2000" dirty="0" smtClean="0">
                <a:solidFill>
                  <a:srgbClr val="FF0000"/>
                </a:solidFill>
              </a:rPr>
              <a:t>d</a:t>
            </a:r>
            <a:r>
              <a:rPr lang="en-US" sz="2000" baseline="-25000" dirty="0">
                <a:solidFill>
                  <a:srgbClr val="FF0000"/>
                </a:solidFill>
              </a:rPr>
              <a:t> </a:t>
            </a:r>
            <a:r>
              <a:rPr lang="en-US" sz="2000" baseline="-25000" dirty="0" smtClean="0">
                <a:solidFill>
                  <a:srgbClr val="FF0000"/>
                </a:solidFill>
              </a:rPr>
              <a:t>  </a:t>
            </a:r>
            <a:r>
              <a:rPr lang="en-US" sz="2000" dirty="0" smtClean="0">
                <a:solidFill>
                  <a:srgbClr val="FF0000"/>
                </a:solidFill>
              </a:rPr>
              <a:t>(</a:t>
            </a:r>
            <a:r>
              <a:rPr lang="en-US" sz="2000" dirty="0" smtClean="0">
                <a:solidFill>
                  <a:srgbClr val="FF0000"/>
                </a:solidFill>
              </a:rPr>
              <a:t>y, k)</a:t>
            </a:r>
            <a:endParaRPr lang="en-US" sz="2000" dirty="0">
              <a:solidFill>
                <a:srgbClr val="FF0000"/>
              </a:solidFill>
            </a:endParaRPr>
          </a:p>
        </p:txBody>
      </p:sp>
    </p:spTree>
    <p:extLst>
      <p:ext uri="{BB962C8B-B14F-4D97-AF65-F5344CB8AC3E}">
        <p14:creationId xmlns:p14="http://schemas.microsoft.com/office/powerpoint/2010/main" val="276652217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 of secure communication</a:t>
            </a:r>
            <a:endParaRPr lang="en-US" dirty="0"/>
          </a:p>
        </p:txBody>
      </p:sp>
      <p:sp>
        <p:nvSpPr>
          <p:cNvPr id="3" name="Content Placeholder 2"/>
          <p:cNvSpPr>
            <a:spLocks noGrp="1"/>
          </p:cNvSpPr>
          <p:nvPr>
            <p:ph idx="1"/>
          </p:nvPr>
        </p:nvSpPr>
        <p:spPr/>
        <p:txBody>
          <a:bodyPr/>
          <a:lstStyle/>
          <a:p>
            <a:r>
              <a:rPr lang="en-US" dirty="0" smtClean="0"/>
              <a:t>The </a:t>
            </a:r>
            <a:r>
              <a:rPr lang="en-US" dirty="0"/>
              <a:t>system is only secure if an attacker does not learn the key </a:t>
            </a:r>
            <a:r>
              <a:rPr lang="en-US" dirty="0" smtClean="0"/>
              <a:t>K</a:t>
            </a:r>
          </a:p>
          <a:p>
            <a:r>
              <a:rPr lang="en-US" altLang="en-US" dirty="0">
                <a:sym typeface="Symbol" panose="05050102010706020507" pitchFamily="18" charset="2"/>
              </a:rPr>
              <a:t>The problem of secure communication is reduced to secure </a:t>
            </a:r>
            <a:r>
              <a:rPr lang="en-US" altLang="en-US" dirty="0">
                <a:solidFill>
                  <a:srgbClr val="FF0000"/>
                </a:solidFill>
                <a:sym typeface="Symbol" panose="05050102010706020507" pitchFamily="18" charset="2"/>
              </a:rPr>
              <a:t>transmission </a:t>
            </a:r>
            <a:r>
              <a:rPr lang="en-US" altLang="en-US" dirty="0" smtClean="0">
                <a:solidFill>
                  <a:srgbClr val="FF0000"/>
                </a:solidFill>
                <a:sym typeface="Symbol" panose="05050102010706020507" pitchFamily="18" charset="2"/>
              </a:rPr>
              <a:t>the </a:t>
            </a:r>
            <a:r>
              <a:rPr lang="en-US" altLang="en-US" dirty="0">
                <a:solidFill>
                  <a:srgbClr val="FF0000"/>
                </a:solidFill>
                <a:sym typeface="Symbol" panose="05050102010706020507" pitchFamily="18" charset="2"/>
              </a:rPr>
              <a:t>key K</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CBEDC8B3-C1DB-4BB0-8200-5175A8964015}" type="slidenum">
              <a:rPr lang="de-DE" altLang="en-US" smtClean="0"/>
              <a:pPr>
                <a:defRPr/>
              </a:pPr>
              <a:t>9</a:t>
            </a:fld>
            <a:r>
              <a:rPr lang="de-DE" altLang="en-US" smtClean="0"/>
              <a:t>/29</a:t>
            </a:r>
            <a:endParaRPr lang="de-DE" altLang="en-US"/>
          </a:p>
        </p:txBody>
      </p:sp>
    </p:spTree>
    <p:extLst>
      <p:ext uri="{BB962C8B-B14F-4D97-AF65-F5344CB8AC3E}">
        <p14:creationId xmlns:p14="http://schemas.microsoft.com/office/powerpoint/2010/main" val="2098451207"/>
      </p:ext>
    </p:extLst>
  </p:cSld>
  <p:clrMapOvr>
    <a:masterClrMapping/>
  </p:clrMapOvr>
  <p:transition spd="slow"/>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1147</TotalTime>
  <Words>3562</Words>
  <Application>Microsoft Office PowerPoint</Application>
  <PresentationFormat>On-screen Show (16:9)</PresentationFormat>
  <Paragraphs>233</Paragraphs>
  <Slides>48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Bahnschrift Light Condensed</vt:lpstr>
      <vt:lpstr>Birdseye</vt:lpstr>
      <vt:lpstr>Dosis</vt:lpstr>
      <vt:lpstr>Sniglet</vt:lpstr>
      <vt:lpstr>Sylfaen</vt:lpstr>
      <vt:lpstr>Symbol</vt:lpstr>
      <vt:lpstr>Adobe Devanagari</vt:lpstr>
      <vt:lpstr>Brush Script MT</vt:lpstr>
      <vt:lpstr>Friar template</vt:lpstr>
      <vt:lpstr>Introduction to Cryptography</vt:lpstr>
      <vt:lpstr>Field of Cryptology</vt:lpstr>
      <vt:lpstr>PowerPoint Presentation</vt:lpstr>
      <vt:lpstr>Symmetric Cryptography Example</vt:lpstr>
      <vt:lpstr>Problem of Internet: Unsecure</vt:lpstr>
      <vt:lpstr>PowerPoint Presentation</vt:lpstr>
      <vt:lpstr>PowerPoint Presentation</vt:lpstr>
      <vt:lpstr>Math Formula for symmetric cryptography</vt:lpstr>
      <vt:lpstr>The idea of secure communication</vt:lpstr>
      <vt:lpstr>Cryptanalysis</vt:lpstr>
      <vt:lpstr>Motivation: Why do we need Cryptanalysis</vt:lpstr>
      <vt:lpstr>PowerPoint Presentation</vt:lpstr>
      <vt:lpstr>Brute-Force Attack </vt:lpstr>
      <vt:lpstr>Key space and key length</vt:lpstr>
      <vt:lpstr>Key strength</vt:lpstr>
      <vt:lpstr>Substitution Cipher</vt:lpstr>
      <vt:lpstr>Substitution Cipher</vt:lpstr>
      <vt:lpstr>Example</vt:lpstr>
      <vt:lpstr>Crypt Tool</vt:lpstr>
      <vt:lpstr>PowerPoint Presentation</vt:lpstr>
      <vt:lpstr>Encryption</vt:lpstr>
      <vt:lpstr>Decryption</vt:lpstr>
      <vt:lpstr>Set up key and decrypt</vt:lpstr>
      <vt:lpstr>Cryptanalysis</vt:lpstr>
      <vt:lpstr>Brute-Force Attack</vt:lpstr>
      <vt:lpstr>Letter frequency Analysis </vt:lpstr>
      <vt:lpstr>Problem</vt:lpstr>
      <vt:lpstr>Letter frequency</vt:lpstr>
      <vt:lpstr>Use tool to generate frequency table</vt:lpstr>
      <vt:lpstr>PowerPoint Presentation</vt:lpstr>
      <vt:lpstr>Ciphertext vs. Standard frequency</vt:lpstr>
      <vt:lpstr>After replacing “S” with “e” and “O” with “t”</vt:lpstr>
      <vt:lpstr>After replacing “I” with “h”</vt:lpstr>
      <vt:lpstr>Ciphertext vs. Standard frequency (G=&gt;{A,I,O})</vt:lpstr>
      <vt:lpstr>G=&gt;{A,I,O})?</vt:lpstr>
      <vt:lpstr>After replacing “G” with “o”</vt:lpstr>
      <vt:lpstr>After replacing “F” with “n”</vt:lpstr>
      <vt:lpstr>After replacing “L” with “s”</vt:lpstr>
      <vt:lpstr>After replacing “D” with “l”</vt:lpstr>
      <vt:lpstr>After replacing “K” with “r”</vt:lpstr>
      <vt:lpstr>After replacing “R” with “g”, “Q” with “u”</vt:lpstr>
      <vt:lpstr>After replacing “E” with “m”, “N” with “c”, “M” with “a”</vt:lpstr>
      <vt:lpstr>“W” =&gt; “w”, “Y” =&gt; “y”, “X” =&gt; “x” , “U”=&gt; “d”</vt:lpstr>
      <vt:lpstr>“H” =&gt; “p”, “B” =&gt; “k”, “P” =&gt; “i” </vt:lpstr>
      <vt:lpstr>“C” =&gt; “f”, “A” =&gt; “b”</vt:lpstr>
      <vt:lpstr>“J” =&gt; “q”</vt:lpstr>
      <vt:lpstr>Your work</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Frank Xu</cp:lastModifiedBy>
  <cp:revision>258</cp:revision>
  <dcterms:modified xsi:type="dcterms:W3CDTF">2018-11-04T01:29:16Z</dcterms:modified>
</cp:coreProperties>
</file>