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5" r:id="rId3"/>
    <p:sldId id="339" r:id="rId4"/>
    <p:sldId id="326" r:id="rId5"/>
    <p:sldId id="327" r:id="rId6"/>
    <p:sldId id="328" r:id="rId7"/>
    <p:sldId id="334" r:id="rId8"/>
    <p:sldId id="333" r:id="rId9"/>
    <p:sldId id="329" r:id="rId10"/>
    <p:sldId id="336" r:id="rId11"/>
    <p:sldId id="337" r:id="rId12"/>
    <p:sldId id="338" r:id="rId13"/>
    <p:sldId id="330" r:id="rId14"/>
  </p:sldIdLst>
  <p:sldSz cx="9144000" cy="5143500" type="screen16x9"/>
  <p:notesSz cx="6858000" cy="9144000"/>
  <p:embeddedFontLst>
    <p:embeddedFont>
      <p:font typeface="Dosis" panose="020B0604020202020204" charset="0"/>
      <p:regular r:id="rId17"/>
      <p:bold r:id="rId18"/>
    </p:embeddedFont>
    <p:embeddedFont>
      <p:font typeface="Sniglet" panose="020B0604020202020204" charset="0"/>
      <p:regular r:id="rId19"/>
    </p:embeddedFont>
    <p:embeddedFont>
      <p:font typeface="Bahnschrift Light Condensed" panose="020B0502040204020203" pitchFamily="34" charset="0"/>
      <p:regular r:id="rId20"/>
    </p:embeddedFont>
    <p:embeddedFont>
      <p:font typeface="Brush Script MT" panose="03060802040406070304" pitchFamily="66" charset="0"/>
      <p:italic r:id="rId21"/>
    </p:embeddedFont>
    <p:embeddedFont>
      <p:font typeface="Adobe Devanagari" panose="02040503050201020203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3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Long-Range-Dual-Band-Wireless-External-Antennas/dp/B00VEEBOPG" TargetMode="External"/><Relationship Id="rId2" Type="http://schemas.openxmlformats.org/officeDocument/2006/relationships/hyperlink" Target="https://www.amazon.com/Alfa-AWUS036NHA-Wireless-USB-Adaptor/dp/B004Y6MIXS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Wireless </a:t>
            </a:r>
            <a:r>
              <a:rPr lang="en-US" dirty="0" smtClean="0"/>
              <a:t>Packets Sniffing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Wireless packets </a:t>
            </a:r>
            <a:r>
              <a:rPr lang="en-US" dirty="0"/>
              <a:t>sniffing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295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45" y="925569"/>
            <a:ext cx="8172450" cy="3752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45" y="331730"/>
            <a:ext cx="74199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00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05" y="1623880"/>
            <a:ext cx="6725589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Summary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err="1" smtClean="0"/>
              <a:t>iwconfig</a:t>
            </a:r>
            <a:endParaRPr lang="en-US" sz="1400" dirty="0"/>
          </a:p>
          <a:p>
            <a:r>
              <a:rPr lang="en-US" sz="1400" dirty="0" err="1" smtClean="0"/>
              <a:t>airmon</a:t>
            </a:r>
            <a:r>
              <a:rPr lang="en-US" sz="1400" dirty="0" smtClean="0"/>
              <a:t>-ng </a:t>
            </a:r>
            <a:r>
              <a:rPr lang="en-US" sz="1400" dirty="0"/>
              <a:t>start wlan0</a:t>
            </a:r>
          </a:p>
          <a:p>
            <a:r>
              <a:rPr lang="en-US" sz="1400" dirty="0" err="1" smtClean="0"/>
              <a:t>airodump</a:t>
            </a:r>
            <a:r>
              <a:rPr lang="en-US" sz="1400" dirty="0" smtClean="0"/>
              <a:t>-ng </a:t>
            </a:r>
            <a:r>
              <a:rPr lang="en-US" sz="1400" dirty="0"/>
              <a:t>wlan0mon</a:t>
            </a:r>
          </a:p>
          <a:p>
            <a:r>
              <a:rPr lang="en-US" sz="1400" dirty="0" err="1" smtClean="0"/>
              <a:t>airmon</a:t>
            </a:r>
            <a:r>
              <a:rPr lang="en-US" sz="1400" dirty="0" smtClean="0"/>
              <a:t>-ng </a:t>
            </a:r>
            <a:r>
              <a:rPr lang="en-US" sz="1400" dirty="0"/>
              <a:t>stop wlan0mon //optional command to disable monitor mode</a:t>
            </a:r>
          </a:p>
          <a:p>
            <a:r>
              <a:rPr lang="en-US" sz="1400" dirty="0" err="1" smtClean="0"/>
              <a:t>airodump</a:t>
            </a:r>
            <a:r>
              <a:rPr lang="en-US" sz="1400" dirty="0" smtClean="0"/>
              <a:t>-ng </a:t>
            </a:r>
            <a:r>
              <a:rPr lang="en-US" sz="1400" dirty="0"/>
              <a:t>–channel [channel] –</a:t>
            </a:r>
            <a:r>
              <a:rPr lang="en-US" sz="1400" dirty="0" err="1"/>
              <a:t>bssid</a:t>
            </a:r>
            <a:r>
              <a:rPr lang="en-US" sz="1400" dirty="0"/>
              <a:t> [] –write [file name] wlan0mon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580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Kali (optional)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apt-get </a:t>
            </a:r>
            <a:r>
              <a:rPr lang="en-US" dirty="0"/>
              <a:t>update</a:t>
            </a:r>
          </a:p>
          <a:p>
            <a:r>
              <a:rPr lang="en-US" dirty="0" smtClean="0"/>
              <a:t>apt-get </a:t>
            </a:r>
            <a:r>
              <a:rPr lang="en-US" dirty="0"/>
              <a:t>upgrade</a:t>
            </a:r>
          </a:p>
          <a:p>
            <a:r>
              <a:rPr lang="en-US" dirty="0" smtClean="0"/>
              <a:t>apt-get </a:t>
            </a:r>
            <a:r>
              <a:rPr lang="en-US" dirty="0" err="1"/>
              <a:t>dist</a:t>
            </a:r>
            <a:r>
              <a:rPr lang="en-US" dirty="0"/>
              <a:t>-upgrade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2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wireless adaptors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5" y="1302838"/>
            <a:ext cx="6140400" cy="604904"/>
          </a:xfrm>
        </p:spPr>
        <p:txBody>
          <a:bodyPr/>
          <a:lstStyle/>
          <a:p>
            <a:pPr marL="69850" indent="0">
              <a:buNone/>
            </a:pPr>
            <a:r>
              <a:rPr lang="en-US" sz="1200" u="sng" dirty="0">
                <a:hlinkClick r:id="rId2"/>
              </a:rPr>
              <a:t>https://www.amazon.com/Alfa-AWUS036NHA-Wireless-USB-Adaptor/dp/B004Y6MIXS</a:t>
            </a:r>
            <a:r>
              <a:rPr lang="en-US" sz="1200" dirty="0"/>
              <a:t> </a:t>
            </a:r>
          </a:p>
          <a:p>
            <a:pPr marL="69850" indent="0">
              <a:buNone/>
            </a:pPr>
            <a:r>
              <a:rPr lang="en-US" sz="1200" u="sng" dirty="0">
                <a:hlinkClick r:id="rId3"/>
              </a:rPr>
              <a:t>https://www.amazon.com/Long-Range-Dual-Band-Wireless-External-Antennas/dp/B00VEEBOPG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1026" name="Picture 2" descr="https://images-na.ssl-images-amazon.com/images/I/61%2B7wm7-itL._SL15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38" y="2286000"/>
            <a:ext cx="2311224" cy="231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-na.ssl-images-amazon.com/images/I/61Tbn28KCiL._SL1500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62" y="2365236"/>
            <a:ext cx="2231988" cy="223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14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0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96" y="0"/>
            <a:ext cx="63322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2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63" y="1172671"/>
            <a:ext cx="4876572" cy="8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6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 2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456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70" y="320595"/>
            <a:ext cx="7565444" cy="41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7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3444390" y="4170716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Ctrl-C</a:t>
            </a:r>
            <a:r>
              <a:rPr lang="en-US" dirty="0" smtClean="0"/>
              <a:t> to stop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32" y="324726"/>
            <a:ext cx="9144000" cy="36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59592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75</Words>
  <Application>Microsoft Office PowerPoint</Application>
  <PresentationFormat>On-screen Show (16:9)</PresentationFormat>
  <Paragraphs>26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Dosis</vt:lpstr>
      <vt:lpstr>Sniglet</vt:lpstr>
      <vt:lpstr>Bahnschrift Light Condensed</vt:lpstr>
      <vt:lpstr>Brush Script MT</vt:lpstr>
      <vt:lpstr>Arial</vt:lpstr>
      <vt:lpstr>Adobe Devanagari</vt:lpstr>
      <vt:lpstr>Friar template</vt:lpstr>
      <vt:lpstr>Wireless Packets Sniffing</vt:lpstr>
      <vt:lpstr>Update Kali (optional)</vt:lpstr>
      <vt:lpstr>USB wireless adaptors</vt:lpstr>
      <vt:lpstr>Method 1</vt:lpstr>
      <vt:lpstr>PowerPoint Presentation</vt:lpstr>
      <vt:lpstr>PowerPoint Presentation</vt:lpstr>
      <vt:lpstr>Method 2</vt:lpstr>
      <vt:lpstr>PowerPoint Presentation</vt:lpstr>
      <vt:lpstr>PowerPoint Presentation</vt:lpstr>
      <vt:lpstr>Wireless packets sniffing</vt:lpstr>
      <vt:lpstr>PowerPoint Presentation</vt:lpstr>
      <vt:lpstr>PowerPoint Presentation</vt:lpstr>
      <vt:lpstr>Command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78</cp:revision>
  <dcterms:modified xsi:type="dcterms:W3CDTF">2018-11-20T16:18:19Z</dcterms:modified>
</cp:coreProperties>
</file>