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51" r:id="rId3"/>
    <p:sldId id="352" r:id="rId4"/>
    <p:sldId id="355" r:id="rId5"/>
    <p:sldId id="347" r:id="rId6"/>
    <p:sldId id="353" r:id="rId7"/>
    <p:sldId id="356" r:id="rId8"/>
    <p:sldId id="357" r:id="rId9"/>
    <p:sldId id="358" r:id="rId10"/>
    <p:sldId id="354" r:id="rId11"/>
    <p:sldId id="329" r:id="rId12"/>
    <p:sldId id="330" r:id="rId13"/>
    <p:sldId id="331" r:id="rId14"/>
    <p:sldId id="346" r:id="rId15"/>
    <p:sldId id="311" r:id="rId16"/>
    <p:sldId id="348" r:id="rId17"/>
    <p:sldId id="349" r:id="rId18"/>
    <p:sldId id="350" r:id="rId19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2"/>
    </p:embeddedFont>
    <p:embeddedFont>
      <p:font typeface="Adobe Devanagari" panose="02040503050201020203" pitchFamily="18" charset="0"/>
      <p:regular r:id="rId23"/>
      <p:bold r:id="rId24"/>
      <p:italic r:id="rId25"/>
      <p:boldItalic r:id="rId26"/>
    </p:embeddedFont>
    <p:embeddedFont>
      <p:font typeface="Sniglet" panose="020B0604020202020204" charset="0"/>
      <p:regular r:id="rId27"/>
    </p:embeddedFont>
    <p:embeddedFont>
      <p:font typeface="Bahnschrift Light Condensed" panose="020B0502040204020203" pitchFamily="34" charset="0"/>
      <p:regular r:id="rId28"/>
    </p:embeddedFont>
    <p:embeddedFont>
      <p:font typeface="Dosis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3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08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How to </a:t>
            </a:r>
            <a:r>
              <a:rPr lang="en-US" dirty="0" smtClean="0"/>
              <a:t>Crack MS-Word Password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5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25" y="882650"/>
            <a:ext cx="6670523" cy="3632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3788" y="470996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https://github.com/frankwxu/Ubalt</a:t>
            </a:r>
          </a:p>
        </p:txBody>
      </p:sp>
    </p:spTree>
    <p:extLst>
      <p:ext uri="{BB962C8B-B14F-4D97-AF65-F5344CB8AC3E}">
        <p14:creationId xmlns:p14="http://schemas.microsoft.com/office/powerpoint/2010/main" val="369335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22" y="935233"/>
            <a:ext cx="4986425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7" y="1104821"/>
            <a:ext cx="3320943" cy="257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51" y="1104821"/>
            <a:ext cx="3455236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9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652587"/>
            <a:ext cx="8035878" cy="17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8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working space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0" y="440498"/>
            <a:ext cx="3960018" cy="3724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498" y="1079500"/>
            <a:ext cx="4025830" cy="25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93" y="467619"/>
            <a:ext cx="5493208" cy="42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52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657350" y="781050"/>
            <a:ext cx="5511800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You need to </a:t>
            </a:r>
            <a:r>
              <a:rPr lang="en-US" sz="4800" dirty="0" smtClean="0">
                <a:solidFill>
                  <a:srgbClr val="FF0000"/>
                </a:solidFill>
              </a:rPr>
              <a:t>repeat</a:t>
            </a:r>
            <a:r>
              <a:rPr lang="en-US" sz="4800" dirty="0" smtClean="0">
                <a:solidFill>
                  <a:schemeClr val="tx1"/>
                </a:solidFill>
              </a:rPr>
              <a:t> these steps </a:t>
            </a:r>
            <a:r>
              <a:rPr lang="en-US" sz="4800" dirty="0" smtClean="0">
                <a:solidFill>
                  <a:srgbClr val="FF0000"/>
                </a:solidFill>
              </a:rPr>
              <a:t>before each lab </a:t>
            </a:r>
            <a:r>
              <a:rPr lang="en-US" sz="4800" dirty="0" smtClean="0">
                <a:solidFill>
                  <a:schemeClr val="tx1"/>
                </a:solidFill>
              </a:rPr>
              <a:t>to get updated files</a:t>
            </a:r>
          </a:p>
        </p:txBody>
      </p:sp>
    </p:spTree>
    <p:extLst>
      <p:ext uri="{BB962C8B-B14F-4D97-AF65-F5344CB8AC3E}">
        <p14:creationId xmlns:p14="http://schemas.microsoft.com/office/powerpoint/2010/main" val="191134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PPTs to download required files for the lab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8" y="1682630"/>
            <a:ext cx="6899313" cy="19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0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required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50493"/>
            <a:ext cx="6856411" cy="1802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25" y="3128564"/>
            <a:ext cx="4372547" cy="1511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6869" y="2090415"/>
            <a:ext cx="214353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Try to open the Word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5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going to find the password!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75" y="1639788"/>
            <a:ext cx="4936721" cy="17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8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 Hash code of an encrypted Word file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1" y="1625600"/>
            <a:ext cx="2464709" cy="1101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404" y="457200"/>
            <a:ext cx="4912192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1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69" y="631352"/>
            <a:ext cx="5609131" cy="37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7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office2John runnable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70" y="1666775"/>
            <a:ext cx="559195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8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86" y="1933486"/>
            <a:ext cx="4315427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728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75</Words>
  <Application>Microsoft Office PowerPoint</Application>
  <PresentationFormat>On-screen Show (16:9)</PresentationFormat>
  <Paragraphs>21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Brush Script MT</vt:lpstr>
      <vt:lpstr>Arial</vt:lpstr>
      <vt:lpstr>Adobe Devanagari</vt:lpstr>
      <vt:lpstr>Sniglet</vt:lpstr>
      <vt:lpstr>Bahnschrift Light Condensed</vt:lpstr>
      <vt:lpstr>Dosis</vt:lpstr>
      <vt:lpstr>Friar template</vt:lpstr>
      <vt:lpstr>How to Crack MS-Word Password</vt:lpstr>
      <vt:lpstr>Following the PPTs to download required files for the lab</vt:lpstr>
      <vt:lpstr>Verify the required files</vt:lpstr>
      <vt:lpstr>We are going to find the password!</vt:lpstr>
      <vt:lpstr>Extract Hash code of an encrypted Word file</vt:lpstr>
      <vt:lpstr>PowerPoint Presentation</vt:lpstr>
      <vt:lpstr>PowerPoint Presentation</vt:lpstr>
      <vt:lpstr>Make office2John runnable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working space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Weifeng Xu</cp:lastModifiedBy>
  <cp:revision>101</cp:revision>
  <dcterms:modified xsi:type="dcterms:W3CDTF">2018-10-12T14:18:14Z</dcterms:modified>
</cp:coreProperties>
</file>