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1" r:id="rId3"/>
    <p:sldId id="284" r:id="rId4"/>
    <p:sldId id="285" r:id="rId5"/>
    <p:sldId id="286" r:id="rId6"/>
    <p:sldId id="287" r:id="rId7"/>
    <p:sldId id="288" r:id="rId8"/>
    <p:sldId id="305" r:id="rId9"/>
    <p:sldId id="306" r:id="rId10"/>
    <p:sldId id="309" r:id="rId11"/>
    <p:sldId id="307" r:id="rId12"/>
    <p:sldId id="308" r:id="rId13"/>
    <p:sldId id="310" r:id="rId14"/>
    <p:sldId id="289" r:id="rId15"/>
    <p:sldId id="312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13" r:id="rId24"/>
    <p:sldId id="314" r:id="rId25"/>
    <p:sldId id="315" r:id="rId26"/>
    <p:sldId id="316" r:id="rId27"/>
    <p:sldId id="297" r:id="rId28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Sniglet" panose="020B0604020202020204" charset="0"/>
      <p:regular r:id="rId33"/>
    </p:embeddedFont>
    <p:embeddedFont>
      <p:font typeface="Bahnschrift Light Condensed" panose="020B0502040204020203" pitchFamily="34" charset="0"/>
      <p:regular r:id="rId34"/>
    </p:embeddedFont>
    <p:embeddedFont>
      <p:font typeface="Brush Script MT" panose="03060802040406070304" pitchFamily="66" charset="0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3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03A3B1C-FEF5-4000-9251-07B681045B6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3EB9-1950-4FD6-BD28-ED393C77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Windows </a:t>
            </a:r>
            <a:r>
              <a:rPr lang="en" dirty="0" smtClean="0"/>
              <a:t>Forensics Fat16 and Fat32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30" y="0"/>
            <a:ext cx="4639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569"/>
            <a:ext cx="6553228" cy="4310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06" y="0"/>
            <a:ext cx="2826994" cy="32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8" y="123751"/>
            <a:ext cx="4169622" cy="304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3791"/>
            <a:ext cx="4523216" cy="3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0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21" y="0"/>
            <a:ext cx="6490302" cy="5143500"/>
          </a:xfrm>
          <a:prstGeom prst="rect">
            <a:avLst/>
          </a:prstGeom>
        </p:spPr>
      </p:pic>
      <p:pic>
        <p:nvPicPr>
          <p:cNvPr id="1026" name="Picture 2" descr="https://sites.google.com/site/iprinceps/_/rsrc/1468890511406/Home/embedded-system-and-operating-systems/understanding-file-system/download.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9"/>
          <a:stretch/>
        </p:blipFill>
        <p:spPr bwMode="auto">
          <a:xfrm>
            <a:off x="5980909" y="68873"/>
            <a:ext cx="3106741" cy="10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3938" y="1753173"/>
            <a:ext cx="211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calculate the 1</a:t>
            </a:r>
            <a:r>
              <a:rPr lang="en-US" baseline="30000" dirty="0" smtClean="0"/>
              <a:t>st</a:t>
            </a:r>
            <a:r>
              <a:rPr lang="en-US" dirty="0" smtClean="0"/>
              <a:t> sector of root directory?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1+6+249+249=505</a:t>
            </a:r>
          </a:p>
          <a:p>
            <a:endParaRPr lang="en-US" dirty="0"/>
          </a:p>
          <a:p>
            <a:r>
              <a:rPr lang="en-US" dirty="0" smtClean="0"/>
              <a:t>We need minus 1 because of sector starts from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 Directory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34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directory contains an entry for each file whose name appears at the </a:t>
            </a:r>
            <a:r>
              <a:rPr lang="en-US" i="1" dirty="0"/>
              <a:t>root</a:t>
            </a:r>
            <a:r>
              <a:rPr lang="en-US" dirty="0"/>
              <a:t> (the top level) of the file system.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entry is 32 bytes (0x20) in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block can contain 16 of </a:t>
            </a:r>
            <a:r>
              <a:rPr lang="en-US" dirty="0" smtClean="0"/>
              <a:t>them (=512/32).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50" y="275007"/>
            <a:ext cx="5158432" cy="45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8" y="819758"/>
            <a:ext cx="2631398" cy="3291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184" y="942888"/>
            <a:ext cx="4546791" cy="3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" y="82501"/>
            <a:ext cx="5601356" cy="4985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376" y="1466134"/>
            <a:ext cx="3079255" cy="308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4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8752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83" y="1866363"/>
            <a:ext cx="7934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 16 Root </a:t>
            </a:r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57" r="74087" b="59187"/>
          <a:stretch/>
        </p:blipFill>
        <p:spPr>
          <a:xfrm>
            <a:off x="880025" y="578187"/>
            <a:ext cx="1698171" cy="1718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557" t="38092" r="1260" b="9228"/>
          <a:stretch/>
        </p:blipFill>
        <p:spPr>
          <a:xfrm>
            <a:off x="2763825" y="261256"/>
            <a:ext cx="4771380" cy="2626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764" y="3224463"/>
            <a:ext cx="823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(6) + FAT 1 (249) + FAT (249) + Root (32) + Cluster (1029 -2) *8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5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32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514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2050" name="Picture 2" descr="https://sites.google.com/site/iprinceps/_/rsrc/1468890509946/Home/embedded-system-and-operating-systems/understanding-file-system/download.blo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72" y="61978"/>
            <a:ext cx="3240767" cy="50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7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790986" y="3334543"/>
            <a:ext cx="4547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www.dropbox.com/s/59dvzs2jedo4xj1/fat32.001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09" y="800434"/>
            <a:ext cx="5754532" cy="22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84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60" y="546438"/>
            <a:ext cx="3863250" cy="3789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80" y="522792"/>
            <a:ext cx="2510825" cy="381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6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0" y="70877"/>
            <a:ext cx="7662165" cy="4473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5409" y="4616908"/>
            <a:ext cx="606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 sector (1) + Reserved sections (6230) + FAT 1 (981) + FAT2 (981)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0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4" y="218563"/>
            <a:ext cx="5118872" cy="4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https://sites.google.com/site/iprinceps/Home/embedded-system-and-operating-systems/understanding-file-system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8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050" y="4297690"/>
            <a:ext cx="56959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www.dropbox.com/s/a0lhsmzeh68wk1i/NTFS.001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155884"/>
            <a:ext cx="7054850" cy="28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7" y="670042"/>
            <a:ext cx="6026783" cy="36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55587"/>
            <a:ext cx="80962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93" y="663424"/>
            <a:ext cx="6107113" cy="36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37" y="621388"/>
            <a:ext cx="5685314" cy="38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98" y="77527"/>
            <a:ext cx="3444104" cy="3371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94427"/>
            <a:ext cx="7105650" cy="11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0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10209"/>
            <a:ext cx="3571875" cy="1773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50" y="2023240"/>
            <a:ext cx="4035425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37" y="376568"/>
            <a:ext cx="3370263" cy="39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5534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144</Words>
  <Application>Microsoft Office PowerPoint</Application>
  <PresentationFormat>On-screen Show (16:9)</PresentationFormat>
  <Paragraphs>43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Dosis</vt:lpstr>
      <vt:lpstr>Sniglet</vt:lpstr>
      <vt:lpstr>Bahnschrift Light Condensed</vt:lpstr>
      <vt:lpstr>Brush Script MT</vt:lpstr>
      <vt:lpstr>Arial</vt:lpstr>
      <vt:lpstr>Adobe Devanagari</vt:lpstr>
      <vt:lpstr>Friar template</vt:lpstr>
      <vt:lpstr>Windows Forensics Fat16 and Fat32</vt:lpstr>
      <vt:lpstr>FAT 16 Root Sector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Root Directory</vt:lpstr>
      <vt:lpstr>PowerPoint Presentation</vt:lpstr>
      <vt:lpstr>PowerPoint Presentation</vt:lpstr>
      <vt:lpstr>PowerPoint Presentation</vt:lpstr>
      <vt:lpstr>Why 8752</vt:lpstr>
      <vt:lpstr>PowerPoint Presentation</vt:lpstr>
      <vt:lpstr>FAT 32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Weifeng Xu</cp:lastModifiedBy>
  <cp:revision>50</cp:revision>
  <dcterms:modified xsi:type="dcterms:W3CDTF">2018-10-08T19:05:58Z</dcterms:modified>
</cp:coreProperties>
</file>