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0" r:id="rId3"/>
    <p:sldId id="374" r:id="rId4"/>
    <p:sldId id="375" r:id="rId5"/>
    <p:sldId id="372" r:id="rId6"/>
    <p:sldId id="373" r:id="rId7"/>
    <p:sldId id="363" r:id="rId8"/>
    <p:sldId id="362" r:id="rId9"/>
    <p:sldId id="364" r:id="rId10"/>
    <p:sldId id="368" r:id="rId11"/>
    <p:sldId id="371" r:id="rId12"/>
    <p:sldId id="376" r:id="rId13"/>
    <p:sldId id="377" r:id="rId14"/>
    <p:sldId id="378" r:id="rId15"/>
    <p:sldId id="379" r:id="rId16"/>
    <p:sldId id="302" r:id="rId17"/>
    <p:sldId id="365" r:id="rId18"/>
    <p:sldId id="366" r:id="rId19"/>
    <p:sldId id="367" r:id="rId20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Bahnschrift Light Condensed" panose="020B0502040204020203" pitchFamily="34" charset="0"/>
      <p:regular r:id="rId25"/>
    </p:embeddedFont>
    <p:embeddedFont>
      <p:font typeface="Adobe Devanagari" panose="02040503050201020203" pitchFamily="18" charset="0"/>
      <p:regular r:id="rId26"/>
      <p:bold r:id="rId27"/>
      <p:italic r:id="rId28"/>
      <p:boldItalic r:id="rId29"/>
    </p:embeddedFont>
    <p:embeddedFont>
      <p:font typeface="Brush Script MT" panose="03060802040406070304" pitchFamily="66" charset="0"/>
      <p:italic r:id="rId30"/>
    </p:embeddedFont>
    <p:embeddedFont>
      <p:font typeface="Sniglet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/>
            <a:t>Cryptology</a:t>
          </a:r>
          <a:endParaRPr lang="en-US" dirty="0"/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/>
            <a:t>Cryptography</a:t>
          </a:r>
          <a:endParaRPr lang="en-US" dirty="0"/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/>
            <a:t>Symmetric Ciphers</a:t>
          </a:r>
          <a:endParaRPr lang="en-US" dirty="0"/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/>
            <a:t>Block Ciphers</a:t>
          </a:r>
          <a:endParaRPr lang="en-US" dirty="0"/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/>
            <a:t>Stream Ciphers</a:t>
          </a:r>
          <a:endParaRPr lang="en-US" dirty="0"/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DDC937F-E491-4479-BFCC-A51644A48110}">
      <dgm:prSet phldrT="[Text]"/>
      <dgm:spPr/>
      <dgm:t>
        <a:bodyPr/>
        <a:lstStyle/>
        <a:p>
          <a:r>
            <a:rPr lang="en-US" dirty="0" smtClean="0"/>
            <a:t>XOR</a:t>
          </a:r>
          <a:endParaRPr lang="en-US" dirty="0"/>
        </a:p>
      </dgm:t>
    </dgm:pt>
    <dgm:pt modelId="{DACE10FA-6AB6-46D3-AD63-84F5B6E84F2A}" type="parTrans" cxnId="{91BC7CE8-F258-40A1-85F8-CD4AB248BBED}">
      <dgm:prSet/>
      <dgm:spPr/>
      <dgm:t>
        <a:bodyPr/>
        <a:lstStyle/>
        <a:p>
          <a:endParaRPr lang="en-US"/>
        </a:p>
      </dgm:t>
    </dgm:pt>
    <dgm:pt modelId="{C1DC543C-8E69-45D9-802C-CDFC28976980}" type="sibTrans" cxnId="{91BC7CE8-F258-40A1-85F8-CD4AB248BBED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5"/>
      <dgm:spPr/>
    </dgm:pt>
    <dgm:pt modelId="{37723B4F-6C03-4056-8ECB-966BA0E68350}" type="pres">
      <dgm:prSet presAssocID="{88FAED45-0BC8-45D7-A32D-0BF4C80800E1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1" presStyleCnt="5"/>
      <dgm:spPr/>
    </dgm:pt>
    <dgm:pt modelId="{C6EA2C6D-00C7-4189-94EF-A96FEC1D540E}" type="pres">
      <dgm:prSet presAssocID="{133B6D37-515E-48D0-9DB7-FEFF1563DD6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CE9ECA65-5B0A-4130-8426-C710E367896C}" type="pres">
      <dgm:prSet presAssocID="{DACE10FA-6AB6-46D3-AD63-84F5B6E84F2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0C13CE17-ECA5-4D8E-BBFD-61E5905292CA}" type="pres">
      <dgm:prSet presAssocID="{3DDC937F-E491-4479-BFCC-A51644A48110}" presName="hierRoot4" presStyleCnt="0"/>
      <dgm:spPr/>
    </dgm:pt>
    <dgm:pt modelId="{FD5F0FFF-CF35-43FF-B1BA-01CC5F8508F7}" type="pres">
      <dgm:prSet presAssocID="{3DDC937F-E491-4479-BFCC-A51644A48110}" presName="composite4" presStyleCnt="0"/>
      <dgm:spPr/>
    </dgm:pt>
    <dgm:pt modelId="{FF46E7D2-D6ED-478C-83EA-6E54CCFEA20C}" type="pres">
      <dgm:prSet presAssocID="{3DDC937F-E491-4479-BFCC-A51644A48110}" presName="background4" presStyleLbl="node4" presStyleIdx="2" presStyleCnt="5"/>
      <dgm:spPr/>
    </dgm:pt>
    <dgm:pt modelId="{50E9AE1E-3CC0-46C7-8570-1C5F7F1374F8}" type="pres">
      <dgm:prSet presAssocID="{3DDC937F-E491-4479-BFCC-A51644A48110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6F544-099E-4D0C-A8C2-E2626EB4FABC}" type="pres">
      <dgm:prSet presAssocID="{3DDC937F-E491-4479-BFCC-A51644A48110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3" presStyleCnt="5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3" presStyleCnt="5"/>
      <dgm:spPr/>
    </dgm:pt>
    <dgm:pt modelId="{DF097964-157B-440C-BF8D-91B3371E4571}" type="pres">
      <dgm:prSet presAssocID="{140F7929-8121-4A9C-8163-AD2D49BB20D9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4" presStyleCnt="5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4" presStyleCnt="5"/>
      <dgm:spPr/>
    </dgm:pt>
    <dgm:pt modelId="{BF576CEA-E128-42BD-9D5E-06331D0C6CE3}" type="pres">
      <dgm:prSet presAssocID="{72A35F72-9E29-4C4F-83AF-5DC28766A3E3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C7393A6C-A9E2-47F7-B2EA-1F74803C3958}" type="presOf" srcId="{7BF0F659-2806-4786-9F94-2FDD505F355E}" destId="{8310BCFE-9C7A-4689-8060-AF22A0A3C176}" srcOrd="0" destOrd="0" presId="urn:microsoft.com/office/officeart/2005/8/layout/hierarchy1"/>
    <dgm:cxn modelId="{2B29C2B7-AC82-4BFF-8ABF-B7689AC1222F}" type="presOf" srcId="{D2164E7D-9F26-4D3E-B930-1E686FB32C22}" destId="{45264521-1302-45AE-89F4-EFDA451A71A9}" srcOrd="0" destOrd="0" presId="urn:microsoft.com/office/officeart/2005/8/layout/hierarchy1"/>
    <dgm:cxn modelId="{4BBACE3F-5A0F-4BF9-B9B5-72C82008C5E2}" type="presOf" srcId="{72A35F72-9E29-4C4F-83AF-5DC28766A3E3}" destId="{BF576CEA-E128-42BD-9D5E-06331D0C6CE3}" srcOrd="0" destOrd="0" presId="urn:microsoft.com/office/officeart/2005/8/layout/hierarchy1"/>
    <dgm:cxn modelId="{B32E3469-8582-4173-B806-EA545F88FA17}" type="presOf" srcId="{DACE10FA-6AB6-46D3-AD63-84F5B6E84F2A}" destId="{CE9ECA65-5B0A-4130-8426-C710E367896C}" srcOrd="0" destOrd="0" presId="urn:microsoft.com/office/officeart/2005/8/layout/hierarchy1"/>
    <dgm:cxn modelId="{0B33FE0B-F9FE-4248-B6FD-FE7DAE381C03}" type="presOf" srcId="{ED3ECAAC-3FD8-43EB-A507-1E33D5CF18DF}" destId="{29A157FB-9759-4966-BA7B-5B320EDC56C4}" srcOrd="0" destOrd="0" presId="urn:microsoft.com/office/officeart/2005/8/layout/hierarchy1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2C11F4C2-98B8-4CA6-9BA6-AD4D7CB7071A}" type="presOf" srcId="{C31A6A8F-9FA4-4C2F-87BF-E540E69EE9A1}" destId="{CC347B3B-EE07-4E6F-B8E4-16FDC94D6151}" srcOrd="0" destOrd="0" presId="urn:microsoft.com/office/officeart/2005/8/layout/hierarchy1"/>
    <dgm:cxn modelId="{96ABF3E9-BC2D-44BD-8C92-5DE412810D29}" type="presOf" srcId="{0516CD7C-B924-4D06-84AB-8EEE91E5ADAB}" destId="{787D5278-BE39-4724-84A9-F0F55B20B435}" srcOrd="0" destOrd="0" presId="urn:microsoft.com/office/officeart/2005/8/layout/hierarchy1"/>
    <dgm:cxn modelId="{A163FE23-99CC-4858-96ED-67F03D48254E}" type="presOf" srcId="{88FAED45-0BC8-45D7-A32D-0BF4C80800E1}" destId="{37723B4F-6C03-4056-8ECB-966BA0E68350}" srcOrd="0" destOrd="0" presId="urn:microsoft.com/office/officeart/2005/8/layout/hierarchy1"/>
    <dgm:cxn modelId="{91BC7CE8-F258-40A1-85F8-CD4AB248BBED}" srcId="{133B6D37-515E-48D0-9DB7-FEFF1563DD6E}" destId="{3DDC937F-E491-4479-BFCC-A51644A48110}" srcOrd="0" destOrd="0" parTransId="{DACE10FA-6AB6-46D3-AD63-84F5B6E84F2A}" sibTransId="{C1DC543C-8E69-45D9-802C-CDFC28976980}"/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87B93190-6853-4C97-9A36-1ED0344A955D}" type="presOf" srcId="{B8E7261E-0868-4447-906A-894AC8D960CF}" destId="{FD8160E4-A4AC-4BF6-B793-D5FC220BAA08}" srcOrd="0" destOrd="0" presId="urn:microsoft.com/office/officeart/2005/8/layout/hierarchy1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73256E45-5919-4D5F-AB73-4C808D20B41B}" type="presOf" srcId="{5028EA8A-381F-4835-9BE8-EE5F0E41C1C3}" destId="{0A333397-8704-4D8F-B1DA-176FBB44EC3D}" srcOrd="0" destOrd="0" presId="urn:microsoft.com/office/officeart/2005/8/layout/hierarchy1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F0EE8AE8-CC7F-48B3-9652-B633D2FAEC19}" type="presOf" srcId="{4BF4A326-F793-4B4C-AD15-888F3EAF255C}" destId="{4835372C-79E2-4682-8769-70E1393205FE}" srcOrd="0" destOrd="0" presId="urn:microsoft.com/office/officeart/2005/8/layout/hierarchy1"/>
    <dgm:cxn modelId="{5CB6C041-2BAC-49F9-857D-01B271216B3E}" type="presOf" srcId="{730108AA-476D-4A8E-9F77-C91185B9A588}" destId="{691E7EE1-1A19-40A5-942D-64B00FF1A20C}" srcOrd="0" destOrd="0" presId="urn:microsoft.com/office/officeart/2005/8/layout/hierarchy1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BCE2A1A7-8895-49C3-A482-9EBC87FFF465}" type="presOf" srcId="{1F4CB208-98FB-4D65-A743-0E1B5FB1B7DA}" destId="{40286177-0AA1-4A11-84E4-0973B1D851D3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6C62EDE0-C7B2-40C0-BD72-DC195C5034F9}" type="presOf" srcId="{933911AA-4050-4AE5-BDCA-D9574D4A7EEE}" destId="{C93B3CA4-F9A0-4862-995D-21BADCCAF21E}" srcOrd="0" destOrd="0" presId="urn:microsoft.com/office/officeart/2005/8/layout/hierarchy1"/>
    <dgm:cxn modelId="{997119B4-2895-4C7D-A83C-CC9C5D6ACAED}" type="presOf" srcId="{3DDC937F-E491-4479-BFCC-A51644A48110}" destId="{50E9AE1E-3CC0-46C7-8570-1C5F7F1374F8}" srcOrd="0" destOrd="0" presId="urn:microsoft.com/office/officeart/2005/8/layout/hierarchy1"/>
    <dgm:cxn modelId="{B066C653-775E-4F74-AC91-B18CF3A3593D}" type="presOf" srcId="{140F7929-8121-4A9C-8163-AD2D49BB20D9}" destId="{DF097964-157B-440C-BF8D-91B3371E4571}" srcOrd="0" destOrd="0" presId="urn:microsoft.com/office/officeart/2005/8/layout/hierarchy1"/>
    <dgm:cxn modelId="{953B7B35-FEE3-4060-82FA-6E12E1EDFA1C}" type="presOf" srcId="{EFA9E34F-5FCD-4485-92B1-6B62ABAF124F}" destId="{22B6FBEE-C5F2-49AF-9930-7D955B1B0F62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F47C8A52-8497-4D70-9845-AB091FB203C9}" type="presOf" srcId="{133B6D37-515E-48D0-9DB7-FEFF1563DD6E}" destId="{C6EA2C6D-00C7-4189-94EF-A96FEC1D540E}" srcOrd="0" destOrd="0" presId="urn:microsoft.com/office/officeart/2005/8/layout/hierarchy1"/>
    <dgm:cxn modelId="{A814E03C-485D-4D2A-BD3A-22C96DA802CF}" type="presOf" srcId="{CBA1CA74-A354-4BF7-B128-CBDE3C4358C1}" destId="{E568583C-DFC1-434E-9A4A-B290327AA1FC}" srcOrd="0" destOrd="0" presId="urn:microsoft.com/office/officeart/2005/8/layout/hierarchy1"/>
    <dgm:cxn modelId="{6C2EFFB1-6C82-43DE-814F-1DD7D6F6189E}" type="presOf" srcId="{A71C0AB7-FAD9-40A1-A7E9-F3C8AAB51187}" destId="{249C4DEE-3B88-4C61-B881-1E87FA3F8A84}" srcOrd="0" destOrd="0" presId="urn:microsoft.com/office/officeart/2005/8/layout/hierarchy1"/>
    <dgm:cxn modelId="{78680A2E-EB66-49D4-80AF-1358A5A94D5E}" type="presOf" srcId="{25769DB8-C5A4-4936-882F-346088B35F3C}" destId="{6DAC9A44-E6B1-476D-9116-894C968F5428}" srcOrd="0" destOrd="0" presId="urn:microsoft.com/office/officeart/2005/8/layout/hierarchy1"/>
    <dgm:cxn modelId="{E45F7D90-5677-40BE-B4F4-18EACDEE5FFA}" type="presOf" srcId="{5D1592C5-592A-4477-A803-ED87A96B91BA}" destId="{73B0FA94-2BB9-466A-A035-353DC54773DC}" srcOrd="0" destOrd="0" presId="urn:microsoft.com/office/officeart/2005/8/layout/hierarchy1"/>
    <dgm:cxn modelId="{3EEEECA0-4894-45E5-B411-5A029F524791}" type="presParOf" srcId="{4835372C-79E2-4682-8769-70E1393205FE}" destId="{CCE322AD-4F5B-4C03-A6FB-D1714A611A1E}" srcOrd="0" destOrd="0" presId="urn:microsoft.com/office/officeart/2005/8/layout/hierarchy1"/>
    <dgm:cxn modelId="{9EFB5B3D-E567-43EA-8C1A-29CDD4B8081B}" type="presParOf" srcId="{CCE322AD-4F5B-4C03-A6FB-D1714A611A1E}" destId="{CB3E12FB-C541-4436-A8F3-F4FF24F308F8}" srcOrd="0" destOrd="0" presId="urn:microsoft.com/office/officeart/2005/8/layout/hierarchy1"/>
    <dgm:cxn modelId="{8C2F72E5-A0A3-452B-AEB4-3924D922DBE7}" type="presParOf" srcId="{CB3E12FB-C541-4436-A8F3-F4FF24F308F8}" destId="{2EC3C5C7-C47A-4207-8B1E-158C789122D6}" srcOrd="0" destOrd="0" presId="urn:microsoft.com/office/officeart/2005/8/layout/hierarchy1"/>
    <dgm:cxn modelId="{6C702252-C365-4048-9F89-2540A221566C}" type="presParOf" srcId="{CB3E12FB-C541-4436-A8F3-F4FF24F308F8}" destId="{0A333397-8704-4D8F-B1DA-176FBB44EC3D}" srcOrd="1" destOrd="0" presId="urn:microsoft.com/office/officeart/2005/8/layout/hierarchy1"/>
    <dgm:cxn modelId="{F08BB7DF-87BE-4870-9D74-8A1C12DA9B99}" type="presParOf" srcId="{CCE322AD-4F5B-4C03-A6FB-D1714A611A1E}" destId="{CD3E5575-6EB8-49E6-AD3C-7E185B1ECB8D}" srcOrd="1" destOrd="0" presId="urn:microsoft.com/office/officeart/2005/8/layout/hierarchy1"/>
    <dgm:cxn modelId="{07F8A650-0DD6-452C-B40A-6FF607C312A5}" type="presParOf" srcId="{CD3E5575-6EB8-49E6-AD3C-7E185B1ECB8D}" destId="{691E7EE1-1A19-40A5-942D-64B00FF1A20C}" srcOrd="0" destOrd="0" presId="urn:microsoft.com/office/officeart/2005/8/layout/hierarchy1"/>
    <dgm:cxn modelId="{E27C9B5C-DFE6-457E-9F96-2EDD12321066}" type="presParOf" srcId="{CD3E5575-6EB8-49E6-AD3C-7E185B1ECB8D}" destId="{E861C22F-DB9E-46F9-B166-7ED4A9349BEF}" srcOrd="1" destOrd="0" presId="urn:microsoft.com/office/officeart/2005/8/layout/hierarchy1"/>
    <dgm:cxn modelId="{BDFD64C5-6F84-4993-849D-487B7067E866}" type="presParOf" srcId="{E861C22F-DB9E-46F9-B166-7ED4A9349BEF}" destId="{578E3740-38A7-4DC3-9409-C0DF3E3CCD65}" srcOrd="0" destOrd="0" presId="urn:microsoft.com/office/officeart/2005/8/layout/hierarchy1"/>
    <dgm:cxn modelId="{ABD96C9C-067F-44D5-AF2A-140A8C415A8E}" type="presParOf" srcId="{578E3740-38A7-4DC3-9409-C0DF3E3CCD65}" destId="{CB745E8E-7199-4160-8787-9E20BD0A60F8}" srcOrd="0" destOrd="0" presId="urn:microsoft.com/office/officeart/2005/8/layout/hierarchy1"/>
    <dgm:cxn modelId="{6FB54C89-B6DE-4846-A8EE-B5B47DF64686}" type="presParOf" srcId="{578E3740-38A7-4DC3-9409-C0DF3E3CCD65}" destId="{6DAC9A44-E6B1-476D-9116-894C968F5428}" srcOrd="1" destOrd="0" presId="urn:microsoft.com/office/officeart/2005/8/layout/hierarchy1"/>
    <dgm:cxn modelId="{D02215D8-E654-47B8-9775-9CBB0A569519}" type="presParOf" srcId="{E861C22F-DB9E-46F9-B166-7ED4A9349BEF}" destId="{3C26B85E-DCD4-4C7D-95FB-BCD558CEB8FA}" srcOrd="1" destOrd="0" presId="urn:microsoft.com/office/officeart/2005/8/layout/hierarchy1"/>
    <dgm:cxn modelId="{5A6F031A-2B7E-4AD0-93E0-8A310789F1FF}" type="presParOf" srcId="{3C26B85E-DCD4-4C7D-95FB-BCD558CEB8FA}" destId="{45264521-1302-45AE-89F4-EFDA451A71A9}" srcOrd="0" destOrd="0" presId="urn:microsoft.com/office/officeart/2005/8/layout/hierarchy1"/>
    <dgm:cxn modelId="{30F4F954-C2E5-47AB-96FB-C113E9093940}" type="presParOf" srcId="{3C26B85E-DCD4-4C7D-95FB-BCD558CEB8FA}" destId="{30072580-5A31-4A53-8EB6-11D85359C732}" srcOrd="1" destOrd="0" presId="urn:microsoft.com/office/officeart/2005/8/layout/hierarchy1"/>
    <dgm:cxn modelId="{065B4159-6EEA-456F-B746-531046435085}" type="presParOf" srcId="{30072580-5A31-4A53-8EB6-11D85359C732}" destId="{D570EA83-A9A4-45F6-8A67-D8EFEB01AC9A}" srcOrd="0" destOrd="0" presId="urn:microsoft.com/office/officeart/2005/8/layout/hierarchy1"/>
    <dgm:cxn modelId="{1360F449-AA6A-4CC1-B111-8615BE4F7C81}" type="presParOf" srcId="{D570EA83-A9A4-45F6-8A67-D8EFEB01AC9A}" destId="{79E546D6-EEC5-4C6D-BE2B-EFAC3EDDE62B}" srcOrd="0" destOrd="0" presId="urn:microsoft.com/office/officeart/2005/8/layout/hierarchy1"/>
    <dgm:cxn modelId="{7D139CEB-0FB0-4E51-AEC2-DC75172E0916}" type="presParOf" srcId="{D570EA83-A9A4-45F6-8A67-D8EFEB01AC9A}" destId="{8310BCFE-9C7A-4689-8060-AF22A0A3C176}" srcOrd="1" destOrd="0" presId="urn:microsoft.com/office/officeart/2005/8/layout/hierarchy1"/>
    <dgm:cxn modelId="{B7B45334-4572-400B-A35D-001086B95582}" type="presParOf" srcId="{30072580-5A31-4A53-8EB6-11D85359C732}" destId="{6D639539-2D83-4D0D-A9E6-3EFBAAAD7CE5}" srcOrd="1" destOrd="0" presId="urn:microsoft.com/office/officeart/2005/8/layout/hierarchy1"/>
    <dgm:cxn modelId="{17292E58-1481-47D5-B318-994C14DDF362}" type="presParOf" srcId="{6D639539-2D83-4D0D-A9E6-3EFBAAAD7CE5}" destId="{22B6FBEE-C5F2-49AF-9930-7D955B1B0F62}" srcOrd="0" destOrd="0" presId="urn:microsoft.com/office/officeart/2005/8/layout/hierarchy1"/>
    <dgm:cxn modelId="{9A22F8C5-5E4C-432F-B48D-97DD0CF74D36}" type="presParOf" srcId="{6D639539-2D83-4D0D-A9E6-3EFBAAAD7CE5}" destId="{D87C441E-3B08-4C56-A18A-CFC1E9229A4C}" srcOrd="1" destOrd="0" presId="urn:microsoft.com/office/officeart/2005/8/layout/hierarchy1"/>
    <dgm:cxn modelId="{23CA3A43-B4E9-4D4F-B39D-768B51EAC8E0}" type="presParOf" srcId="{D87C441E-3B08-4C56-A18A-CFC1E9229A4C}" destId="{F2346996-A35F-470C-8C1F-8FA0544FF9D9}" srcOrd="0" destOrd="0" presId="urn:microsoft.com/office/officeart/2005/8/layout/hierarchy1"/>
    <dgm:cxn modelId="{0BD81CEB-0250-46BF-A5FE-D70224AE8F2F}" type="presParOf" srcId="{F2346996-A35F-470C-8C1F-8FA0544FF9D9}" destId="{81C89ED3-3B2A-4CCB-BC18-2DB82C79D173}" srcOrd="0" destOrd="0" presId="urn:microsoft.com/office/officeart/2005/8/layout/hierarchy1"/>
    <dgm:cxn modelId="{F8DB6164-4547-4D31-94CF-18251AA5D2B9}" type="presParOf" srcId="{F2346996-A35F-470C-8C1F-8FA0544FF9D9}" destId="{37723B4F-6C03-4056-8ECB-966BA0E68350}" srcOrd="1" destOrd="0" presId="urn:microsoft.com/office/officeart/2005/8/layout/hierarchy1"/>
    <dgm:cxn modelId="{4A1B5586-D6D4-4205-A3C8-5360C3732242}" type="presParOf" srcId="{D87C441E-3B08-4C56-A18A-CFC1E9229A4C}" destId="{C69E7DCB-099F-4D09-B814-8B228D9CF6F1}" srcOrd="1" destOrd="0" presId="urn:microsoft.com/office/officeart/2005/8/layout/hierarchy1"/>
    <dgm:cxn modelId="{9A96A313-8F7B-4E43-BDAA-A7F138BBC431}" type="presParOf" srcId="{6D639539-2D83-4D0D-A9E6-3EFBAAAD7CE5}" destId="{FD8160E4-A4AC-4BF6-B793-D5FC220BAA08}" srcOrd="2" destOrd="0" presId="urn:microsoft.com/office/officeart/2005/8/layout/hierarchy1"/>
    <dgm:cxn modelId="{4223D1EE-F508-4AD3-94C1-FF20F8C2CB59}" type="presParOf" srcId="{6D639539-2D83-4D0D-A9E6-3EFBAAAD7CE5}" destId="{99799532-7047-4DFE-8403-414A9FBF9946}" srcOrd="3" destOrd="0" presId="urn:microsoft.com/office/officeart/2005/8/layout/hierarchy1"/>
    <dgm:cxn modelId="{EEC5D197-A559-4472-AC8D-BCE5AEBCA737}" type="presParOf" srcId="{99799532-7047-4DFE-8403-414A9FBF9946}" destId="{A0255076-6D4A-4495-B3D3-16081BA49972}" srcOrd="0" destOrd="0" presId="urn:microsoft.com/office/officeart/2005/8/layout/hierarchy1"/>
    <dgm:cxn modelId="{D069BEE3-3968-45B9-B6F9-BF2EF27EB5A8}" type="presParOf" srcId="{A0255076-6D4A-4495-B3D3-16081BA49972}" destId="{03154F2A-5799-4976-BC9E-319487E65F2A}" srcOrd="0" destOrd="0" presId="urn:microsoft.com/office/officeart/2005/8/layout/hierarchy1"/>
    <dgm:cxn modelId="{25D95E33-A363-432B-A772-EBEB9AAE6A96}" type="presParOf" srcId="{A0255076-6D4A-4495-B3D3-16081BA49972}" destId="{C6EA2C6D-00C7-4189-94EF-A96FEC1D540E}" srcOrd="1" destOrd="0" presId="urn:microsoft.com/office/officeart/2005/8/layout/hierarchy1"/>
    <dgm:cxn modelId="{34A28FA9-C0C2-4B77-8AD7-CEB36EE00C46}" type="presParOf" srcId="{99799532-7047-4DFE-8403-414A9FBF9946}" destId="{84325FFD-9A36-446C-982B-537AE96B9C14}" srcOrd="1" destOrd="0" presId="urn:microsoft.com/office/officeart/2005/8/layout/hierarchy1"/>
    <dgm:cxn modelId="{40850756-F283-4E65-B2C4-7F9306DDFC72}" type="presParOf" srcId="{84325FFD-9A36-446C-982B-537AE96B9C14}" destId="{CE9ECA65-5B0A-4130-8426-C710E367896C}" srcOrd="0" destOrd="0" presId="urn:microsoft.com/office/officeart/2005/8/layout/hierarchy1"/>
    <dgm:cxn modelId="{FB0FC3A0-AC34-44D7-801C-21947EE06F51}" type="presParOf" srcId="{84325FFD-9A36-446C-982B-537AE96B9C14}" destId="{0C13CE17-ECA5-4D8E-BBFD-61E5905292CA}" srcOrd="1" destOrd="0" presId="urn:microsoft.com/office/officeart/2005/8/layout/hierarchy1"/>
    <dgm:cxn modelId="{B350F4ED-6100-4519-9064-0B613D4281C1}" type="presParOf" srcId="{0C13CE17-ECA5-4D8E-BBFD-61E5905292CA}" destId="{FD5F0FFF-CF35-43FF-B1BA-01CC5F8508F7}" srcOrd="0" destOrd="0" presId="urn:microsoft.com/office/officeart/2005/8/layout/hierarchy1"/>
    <dgm:cxn modelId="{B44ED7DC-4CFD-4D31-983D-AE9C879C965A}" type="presParOf" srcId="{FD5F0FFF-CF35-43FF-B1BA-01CC5F8508F7}" destId="{FF46E7D2-D6ED-478C-83EA-6E54CCFEA20C}" srcOrd="0" destOrd="0" presId="urn:microsoft.com/office/officeart/2005/8/layout/hierarchy1"/>
    <dgm:cxn modelId="{307D33AE-8675-41D6-B009-6ACA2BBD9913}" type="presParOf" srcId="{FD5F0FFF-CF35-43FF-B1BA-01CC5F8508F7}" destId="{50E9AE1E-3CC0-46C7-8570-1C5F7F1374F8}" srcOrd="1" destOrd="0" presId="urn:microsoft.com/office/officeart/2005/8/layout/hierarchy1"/>
    <dgm:cxn modelId="{5371373B-4EB2-48AD-A43E-7D19EB2A401A}" type="presParOf" srcId="{0C13CE17-ECA5-4D8E-BBFD-61E5905292CA}" destId="{5EF6F544-099E-4D0C-A8C2-E2626EB4FABC}" srcOrd="1" destOrd="0" presId="urn:microsoft.com/office/officeart/2005/8/layout/hierarchy1"/>
    <dgm:cxn modelId="{40990E37-1679-475E-8D02-75A2BB677397}" type="presParOf" srcId="{3C26B85E-DCD4-4C7D-95FB-BCD558CEB8FA}" destId="{E568583C-DFC1-434E-9A4A-B290327AA1FC}" srcOrd="2" destOrd="0" presId="urn:microsoft.com/office/officeart/2005/8/layout/hierarchy1"/>
    <dgm:cxn modelId="{402E9078-19B5-4E6E-B191-FC50156B9482}" type="presParOf" srcId="{3C26B85E-DCD4-4C7D-95FB-BCD558CEB8FA}" destId="{6AF94F39-879C-471C-B968-2599CE51D4EA}" srcOrd="3" destOrd="0" presId="urn:microsoft.com/office/officeart/2005/8/layout/hierarchy1"/>
    <dgm:cxn modelId="{0003F67C-4397-4FFC-A1A4-EC67580E6199}" type="presParOf" srcId="{6AF94F39-879C-471C-B968-2599CE51D4EA}" destId="{015F813B-9430-4EA4-8FC9-84338F82D131}" srcOrd="0" destOrd="0" presId="urn:microsoft.com/office/officeart/2005/8/layout/hierarchy1"/>
    <dgm:cxn modelId="{6F5FCFDF-CEAA-43CB-84D0-ECE9FBA5FBE5}" type="presParOf" srcId="{015F813B-9430-4EA4-8FC9-84338F82D131}" destId="{728AC25A-9AC8-426B-8F9A-D0256D96AF69}" srcOrd="0" destOrd="0" presId="urn:microsoft.com/office/officeart/2005/8/layout/hierarchy1"/>
    <dgm:cxn modelId="{1F432D2D-FC96-4D83-884C-928EF504AF45}" type="presParOf" srcId="{015F813B-9430-4EA4-8FC9-84338F82D131}" destId="{40286177-0AA1-4A11-84E4-0973B1D851D3}" srcOrd="1" destOrd="0" presId="urn:microsoft.com/office/officeart/2005/8/layout/hierarchy1"/>
    <dgm:cxn modelId="{1D80CF8A-F051-4BBC-8EB4-1A500F1F0AF0}" type="presParOf" srcId="{6AF94F39-879C-471C-B968-2599CE51D4EA}" destId="{1EB7000A-5593-48EF-8603-A3C17D5428B6}" srcOrd="1" destOrd="0" presId="urn:microsoft.com/office/officeart/2005/8/layout/hierarchy1"/>
    <dgm:cxn modelId="{47C13F8D-46EC-4955-B32A-FAF1ACE06181}" type="presParOf" srcId="{1EB7000A-5593-48EF-8603-A3C17D5428B6}" destId="{CC347B3B-EE07-4E6F-B8E4-16FDC94D6151}" srcOrd="0" destOrd="0" presId="urn:microsoft.com/office/officeart/2005/8/layout/hierarchy1"/>
    <dgm:cxn modelId="{5A181DC5-7E87-44AB-9C57-54F814665834}" type="presParOf" srcId="{1EB7000A-5593-48EF-8603-A3C17D5428B6}" destId="{36D822D9-B431-402B-B8B0-B36A178EC277}" srcOrd="1" destOrd="0" presId="urn:microsoft.com/office/officeart/2005/8/layout/hierarchy1"/>
    <dgm:cxn modelId="{6C1204B3-B6BA-4371-BAB8-895F0361010C}" type="presParOf" srcId="{36D822D9-B431-402B-B8B0-B36A178EC277}" destId="{28355A83-1D35-4711-8CDD-8BF7A69BDDED}" srcOrd="0" destOrd="0" presId="urn:microsoft.com/office/officeart/2005/8/layout/hierarchy1"/>
    <dgm:cxn modelId="{8C2E0818-8185-473A-9336-12141D4A6516}" type="presParOf" srcId="{28355A83-1D35-4711-8CDD-8BF7A69BDDED}" destId="{1F68535B-96F4-4966-95FB-CE6340D567F0}" srcOrd="0" destOrd="0" presId="urn:microsoft.com/office/officeart/2005/8/layout/hierarchy1"/>
    <dgm:cxn modelId="{5D4810FA-634A-4499-84EA-B8DA2A207847}" type="presParOf" srcId="{28355A83-1D35-4711-8CDD-8BF7A69BDDED}" destId="{DF097964-157B-440C-BF8D-91B3371E4571}" srcOrd="1" destOrd="0" presId="urn:microsoft.com/office/officeart/2005/8/layout/hierarchy1"/>
    <dgm:cxn modelId="{5C4331E8-7538-455A-94DE-788720DB0436}" type="presParOf" srcId="{36D822D9-B431-402B-B8B0-B36A178EC277}" destId="{518BC70C-CC01-4962-8819-5FD099D19653}" srcOrd="1" destOrd="0" presId="urn:microsoft.com/office/officeart/2005/8/layout/hierarchy1"/>
    <dgm:cxn modelId="{0EAC0E9B-0FC5-478F-A3A5-1D1905F130A2}" type="presParOf" srcId="{1EB7000A-5593-48EF-8603-A3C17D5428B6}" destId="{787D5278-BE39-4724-84A9-F0F55B20B435}" srcOrd="2" destOrd="0" presId="urn:microsoft.com/office/officeart/2005/8/layout/hierarchy1"/>
    <dgm:cxn modelId="{D42CCC6B-F697-460A-928B-1754A019B4DD}" type="presParOf" srcId="{1EB7000A-5593-48EF-8603-A3C17D5428B6}" destId="{D5AF317A-77EC-4165-9DC4-400C19819012}" srcOrd="3" destOrd="0" presId="urn:microsoft.com/office/officeart/2005/8/layout/hierarchy1"/>
    <dgm:cxn modelId="{0E71D97E-F24D-4741-A994-45C27FD3DEAA}" type="presParOf" srcId="{D5AF317A-77EC-4165-9DC4-400C19819012}" destId="{7FB25352-5D3A-42CB-89FA-61B9CE6F9E09}" srcOrd="0" destOrd="0" presId="urn:microsoft.com/office/officeart/2005/8/layout/hierarchy1"/>
    <dgm:cxn modelId="{14430677-9AE4-4183-8496-FE7DA4E58657}" type="presParOf" srcId="{7FB25352-5D3A-42CB-89FA-61B9CE6F9E09}" destId="{E6B2210A-22C1-4747-A710-1210C2A23BE8}" srcOrd="0" destOrd="0" presId="urn:microsoft.com/office/officeart/2005/8/layout/hierarchy1"/>
    <dgm:cxn modelId="{840344F0-1457-4065-A3F8-6ECAB3062AB3}" type="presParOf" srcId="{7FB25352-5D3A-42CB-89FA-61B9CE6F9E09}" destId="{BF576CEA-E128-42BD-9D5E-06331D0C6CE3}" srcOrd="1" destOrd="0" presId="urn:microsoft.com/office/officeart/2005/8/layout/hierarchy1"/>
    <dgm:cxn modelId="{27F67D21-5D94-4493-B27C-9BF3AEB44E10}" type="presParOf" srcId="{D5AF317A-77EC-4165-9DC4-400C19819012}" destId="{5989CB9D-84D4-491A-BCC6-044552B917D5}" srcOrd="1" destOrd="0" presId="urn:microsoft.com/office/officeart/2005/8/layout/hierarchy1"/>
    <dgm:cxn modelId="{B34FFCC9-DF34-4CAF-A730-4C18301456F2}" type="presParOf" srcId="{3C26B85E-DCD4-4C7D-95FB-BCD558CEB8FA}" destId="{249C4DEE-3B88-4C61-B881-1E87FA3F8A84}" srcOrd="4" destOrd="0" presId="urn:microsoft.com/office/officeart/2005/8/layout/hierarchy1"/>
    <dgm:cxn modelId="{6ECDDF71-E2C2-4C5C-B9E0-04262F5B6431}" type="presParOf" srcId="{3C26B85E-DCD4-4C7D-95FB-BCD558CEB8FA}" destId="{DCF7322B-1180-452F-81A3-3AFA5B31DF07}" srcOrd="5" destOrd="0" presId="urn:microsoft.com/office/officeart/2005/8/layout/hierarchy1"/>
    <dgm:cxn modelId="{259557FE-DBCA-4DBF-A708-591BBC6E52D3}" type="presParOf" srcId="{DCF7322B-1180-452F-81A3-3AFA5B31DF07}" destId="{36AAF46D-FD8A-4EED-B2D5-4D1FD00BE612}" srcOrd="0" destOrd="0" presId="urn:microsoft.com/office/officeart/2005/8/layout/hierarchy1"/>
    <dgm:cxn modelId="{146CC94D-8F50-4045-B46A-3C7CD628A953}" type="presParOf" srcId="{36AAF46D-FD8A-4EED-B2D5-4D1FD00BE612}" destId="{3E7E7A1D-52E7-4CA9-88AA-71673AB5B66E}" srcOrd="0" destOrd="0" presId="urn:microsoft.com/office/officeart/2005/8/layout/hierarchy1"/>
    <dgm:cxn modelId="{9A9F8637-0370-463F-A737-64EA97AFFBCE}" type="presParOf" srcId="{36AAF46D-FD8A-4EED-B2D5-4D1FD00BE612}" destId="{73B0FA94-2BB9-466A-A035-353DC54773DC}" srcOrd="1" destOrd="0" presId="urn:microsoft.com/office/officeart/2005/8/layout/hierarchy1"/>
    <dgm:cxn modelId="{5B53A132-75D8-43A0-82CC-95AF2C8F7E31}" type="presParOf" srcId="{DCF7322B-1180-452F-81A3-3AFA5B31DF07}" destId="{35A7112B-AC2F-45B2-B188-DD756A15BA9B}" srcOrd="1" destOrd="0" presId="urn:microsoft.com/office/officeart/2005/8/layout/hierarchy1"/>
    <dgm:cxn modelId="{3622D77D-7657-427B-BFB9-114AF065057D}" type="presParOf" srcId="{CD3E5575-6EB8-49E6-AD3C-7E185B1ECB8D}" destId="{C93B3CA4-F9A0-4862-995D-21BADCCAF21E}" srcOrd="2" destOrd="0" presId="urn:microsoft.com/office/officeart/2005/8/layout/hierarchy1"/>
    <dgm:cxn modelId="{424134F6-C51D-4D34-8D1E-8BA043E03C17}" type="presParOf" srcId="{CD3E5575-6EB8-49E6-AD3C-7E185B1ECB8D}" destId="{0FB697F1-E3CA-4E87-A931-FF5B93C7CFA0}" srcOrd="3" destOrd="0" presId="urn:microsoft.com/office/officeart/2005/8/layout/hierarchy1"/>
    <dgm:cxn modelId="{75F3F336-E40D-4988-BF47-03AE26929D95}" type="presParOf" srcId="{0FB697F1-E3CA-4E87-A931-FF5B93C7CFA0}" destId="{B6887E5C-8CB0-462D-9DF0-6D67C483C269}" srcOrd="0" destOrd="0" presId="urn:microsoft.com/office/officeart/2005/8/layout/hierarchy1"/>
    <dgm:cxn modelId="{D4B73CF2-1BAD-4D7E-A79A-8C4E443CA8E2}" type="presParOf" srcId="{B6887E5C-8CB0-462D-9DF0-6D67C483C269}" destId="{2AE2DF7B-B7AD-4BF5-976C-D965DBC8BFF4}" srcOrd="0" destOrd="0" presId="urn:microsoft.com/office/officeart/2005/8/layout/hierarchy1"/>
    <dgm:cxn modelId="{FECB77DC-3FEF-49CF-BD89-18B23095D27A}" type="presParOf" srcId="{B6887E5C-8CB0-462D-9DF0-6D67C483C269}" destId="{29A157FB-9759-4966-BA7B-5B320EDC56C4}" srcOrd="1" destOrd="0" presId="urn:microsoft.com/office/officeart/2005/8/layout/hierarchy1"/>
    <dgm:cxn modelId="{06D84B12-A59A-46FC-8313-4E063EED391E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FFC50-E879-48BC-8488-939AD58B595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756E2-3406-42A5-9681-9FD1B39E7BA2}">
      <dgm:prSet phldrT="[Text]"/>
      <dgm:spPr/>
      <dgm:t>
        <a:bodyPr/>
        <a:lstStyle/>
        <a:p>
          <a:r>
            <a:rPr lang="en-US" dirty="0" smtClean="0"/>
            <a:t>Letter</a:t>
          </a:r>
          <a:endParaRPr lang="en-US" dirty="0"/>
        </a:p>
      </dgm:t>
    </dgm:pt>
    <dgm:pt modelId="{7BCB0DAE-8F48-4A1A-9070-155E2D64D945}" type="parTrans" cxnId="{7631FB63-3FC7-4A8E-AB68-4919C9ED29A1}">
      <dgm:prSet/>
      <dgm:spPr/>
      <dgm:t>
        <a:bodyPr/>
        <a:lstStyle/>
        <a:p>
          <a:endParaRPr lang="en-US"/>
        </a:p>
      </dgm:t>
    </dgm:pt>
    <dgm:pt modelId="{D728708A-DD08-44AC-9268-51D72FF7A28E}" type="sibTrans" cxnId="{7631FB63-3FC7-4A8E-AB68-4919C9ED29A1}">
      <dgm:prSet/>
      <dgm:spPr/>
      <dgm:t>
        <a:bodyPr/>
        <a:lstStyle/>
        <a:p>
          <a:endParaRPr lang="en-US"/>
        </a:p>
      </dgm:t>
    </dgm:pt>
    <dgm:pt modelId="{93EEB0D2-A4B2-474E-9021-D32D42F8056C}">
      <dgm:prSet phldrT="[Text]"/>
      <dgm:spPr/>
      <dgm:t>
        <a:bodyPr/>
        <a:lstStyle/>
        <a:p>
          <a:r>
            <a:rPr lang="en-US" dirty="0" smtClean="0"/>
            <a:t>ASCII</a:t>
          </a:r>
          <a:endParaRPr lang="en-US" dirty="0"/>
        </a:p>
      </dgm:t>
    </dgm:pt>
    <dgm:pt modelId="{45F7A2F5-8ECA-40B6-A958-C9F77A7EF8AE}" type="parTrans" cxnId="{F27E14B5-0B42-4C74-B754-7079E9E0F5F0}">
      <dgm:prSet/>
      <dgm:spPr/>
      <dgm:t>
        <a:bodyPr/>
        <a:lstStyle/>
        <a:p>
          <a:endParaRPr lang="en-US"/>
        </a:p>
      </dgm:t>
    </dgm:pt>
    <dgm:pt modelId="{6E60CF8F-121E-470F-8731-D5AD3B6000A8}" type="sibTrans" cxnId="{F27E14B5-0B42-4C74-B754-7079E9E0F5F0}">
      <dgm:prSet/>
      <dgm:spPr/>
      <dgm:t>
        <a:bodyPr/>
        <a:lstStyle/>
        <a:p>
          <a:endParaRPr lang="en-US"/>
        </a:p>
      </dgm:t>
    </dgm:pt>
    <dgm:pt modelId="{57554905-5D63-489E-985C-6B56E8CD3E0F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0D79AA73-774B-4815-83AF-F83D8ECFBB23}" type="parTrans" cxnId="{942BFD57-860D-47AB-BE25-EDB569079DF9}">
      <dgm:prSet/>
      <dgm:spPr/>
      <dgm:t>
        <a:bodyPr/>
        <a:lstStyle/>
        <a:p>
          <a:endParaRPr lang="en-US"/>
        </a:p>
      </dgm:t>
    </dgm:pt>
    <dgm:pt modelId="{78A0F0C5-1366-4094-89A6-F94A791ACD68}" type="sibTrans" cxnId="{942BFD57-860D-47AB-BE25-EDB569079DF9}">
      <dgm:prSet/>
      <dgm:spPr/>
      <dgm:t>
        <a:bodyPr/>
        <a:lstStyle/>
        <a:p>
          <a:endParaRPr lang="en-US"/>
        </a:p>
      </dgm:t>
    </dgm:pt>
    <dgm:pt modelId="{ABAA0973-39C6-4A5D-AF6F-5F71ADE04DD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E3755D8-110F-47BF-90D0-787605168E4F}" type="parTrans" cxnId="{669D66A6-1CE4-4AD2-8DF7-0FBD042DAD0A}">
      <dgm:prSet/>
      <dgm:spPr/>
      <dgm:t>
        <a:bodyPr/>
        <a:lstStyle/>
        <a:p>
          <a:endParaRPr lang="en-US"/>
        </a:p>
      </dgm:t>
    </dgm:pt>
    <dgm:pt modelId="{05F09A68-E7FB-46F7-A3F1-0E23C231C372}" type="sibTrans" cxnId="{669D66A6-1CE4-4AD2-8DF7-0FBD042DAD0A}">
      <dgm:prSet/>
      <dgm:spPr/>
      <dgm:t>
        <a:bodyPr/>
        <a:lstStyle/>
        <a:p>
          <a:endParaRPr lang="en-US"/>
        </a:p>
      </dgm:t>
    </dgm:pt>
    <dgm:pt modelId="{4BE73807-BB45-4B7F-9180-953D1098D8F0}">
      <dgm:prSet phldrT="[Text]"/>
      <dgm:spPr/>
      <dgm:t>
        <a:bodyPr/>
        <a:lstStyle/>
        <a:p>
          <a:r>
            <a:rPr lang="en-US" dirty="0" smtClean="0"/>
            <a:t>65</a:t>
          </a:r>
          <a:endParaRPr lang="en-US" dirty="0"/>
        </a:p>
      </dgm:t>
    </dgm:pt>
    <dgm:pt modelId="{557E0FB8-70A1-494E-8EBB-0450A05F742F}" type="parTrans" cxnId="{F003E055-5A26-4254-ADF3-38A969BEBA2D}">
      <dgm:prSet/>
      <dgm:spPr/>
      <dgm:t>
        <a:bodyPr/>
        <a:lstStyle/>
        <a:p>
          <a:endParaRPr lang="en-US"/>
        </a:p>
      </dgm:t>
    </dgm:pt>
    <dgm:pt modelId="{825844E9-0468-4D4C-81EB-B8F38C3CE1B8}" type="sibTrans" cxnId="{F003E055-5A26-4254-ADF3-38A969BEBA2D}">
      <dgm:prSet/>
      <dgm:spPr/>
      <dgm:t>
        <a:bodyPr/>
        <a:lstStyle/>
        <a:p>
          <a:endParaRPr lang="en-US"/>
        </a:p>
      </dgm:t>
    </dgm:pt>
    <dgm:pt modelId="{94B91B6F-469E-4713-A3F9-EAC03DE886CD}">
      <dgm:prSet phldrT="[Text]"/>
      <dgm:spPr/>
      <dgm:t>
        <a:bodyPr/>
        <a:lstStyle/>
        <a:p>
          <a:r>
            <a:rPr lang="en-US" dirty="0" smtClean="0"/>
            <a:t>1000001</a:t>
          </a:r>
          <a:endParaRPr lang="en-US" dirty="0"/>
        </a:p>
      </dgm:t>
    </dgm:pt>
    <dgm:pt modelId="{51AC2791-E8CB-4D38-9F6D-AA1F92F2C90C}" type="parTrans" cxnId="{B0193C35-3303-431B-B138-BC469558C717}">
      <dgm:prSet/>
      <dgm:spPr/>
      <dgm:t>
        <a:bodyPr/>
        <a:lstStyle/>
        <a:p>
          <a:endParaRPr lang="en-US"/>
        </a:p>
      </dgm:t>
    </dgm:pt>
    <dgm:pt modelId="{21F26C21-47C0-4542-97BB-18DECB165A3F}" type="sibTrans" cxnId="{B0193C35-3303-431B-B138-BC469558C717}">
      <dgm:prSet/>
      <dgm:spPr/>
      <dgm:t>
        <a:bodyPr/>
        <a:lstStyle/>
        <a:p>
          <a:endParaRPr lang="en-US"/>
        </a:p>
      </dgm:t>
    </dgm:pt>
    <dgm:pt modelId="{1A06BBAE-F4F8-495D-A3C7-76B8253AC97A}" type="pres">
      <dgm:prSet presAssocID="{96EFFC50-E879-48BC-8488-939AD58B59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50DC1-3338-41BD-A938-2E1DC15B3671}" type="pres">
      <dgm:prSet presAssocID="{57554905-5D63-489E-985C-6B56E8CD3E0F}" presName="boxAndChildren" presStyleCnt="0"/>
      <dgm:spPr/>
    </dgm:pt>
    <dgm:pt modelId="{A187185C-6E0B-4DC7-AD1A-63FFDDB8235A}" type="pres">
      <dgm:prSet presAssocID="{57554905-5D63-489E-985C-6B56E8CD3E0F}" presName="parentTextBox" presStyleLbl="node1" presStyleIdx="0" presStyleCnt="3"/>
      <dgm:spPr/>
      <dgm:t>
        <a:bodyPr/>
        <a:lstStyle/>
        <a:p>
          <a:endParaRPr lang="en-US"/>
        </a:p>
      </dgm:t>
    </dgm:pt>
    <dgm:pt modelId="{54A8BA76-F3E1-4915-AB75-A064239A60F3}" type="pres">
      <dgm:prSet presAssocID="{57554905-5D63-489E-985C-6B56E8CD3E0F}" presName="entireBox" presStyleLbl="node1" presStyleIdx="0" presStyleCnt="3"/>
      <dgm:spPr/>
      <dgm:t>
        <a:bodyPr/>
        <a:lstStyle/>
        <a:p>
          <a:endParaRPr lang="en-US"/>
        </a:p>
      </dgm:t>
    </dgm:pt>
    <dgm:pt modelId="{DC6B8C30-AAF0-4C49-BBF7-FEB782BE9F28}" type="pres">
      <dgm:prSet presAssocID="{57554905-5D63-489E-985C-6B56E8CD3E0F}" presName="descendantBox" presStyleCnt="0"/>
      <dgm:spPr/>
    </dgm:pt>
    <dgm:pt modelId="{486F1BD2-0CBC-4A31-9AD8-E3CAC36B5E6F}" type="pres">
      <dgm:prSet presAssocID="{94B91B6F-469E-4713-A3F9-EAC03DE886CD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26CBC-DED8-4B04-9032-FE0EC2789295}" type="pres">
      <dgm:prSet presAssocID="{6E60CF8F-121E-470F-8731-D5AD3B6000A8}" presName="sp" presStyleCnt="0"/>
      <dgm:spPr/>
    </dgm:pt>
    <dgm:pt modelId="{B71A5226-5BC9-4780-A40B-EC014ED4BE13}" type="pres">
      <dgm:prSet presAssocID="{93EEB0D2-A4B2-474E-9021-D32D42F8056C}" presName="arrowAndChildren" presStyleCnt="0"/>
      <dgm:spPr/>
    </dgm:pt>
    <dgm:pt modelId="{05939C3A-7F5E-4CAB-9DE2-83E3C92BAE0B}" type="pres">
      <dgm:prSet presAssocID="{93EEB0D2-A4B2-474E-9021-D32D42F8056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946548F-FA3F-4CC8-AC77-FEDC950F529D}" type="pres">
      <dgm:prSet presAssocID="{93EEB0D2-A4B2-474E-9021-D32D42F8056C}" presName="arrow" presStyleLbl="node1" presStyleIdx="1" presStyleCnt="3"/>
      <dgm:spPr/>
      <dgm:t>
        <a:bodyPr/>
        <a:lstStyle/>
        <a:p>
          <a:endParaRPr lang="en-US"/>
        </a:p>
      </dgm:t>
    </dgm:pt>
    <dgm:pt modelId="{29D18F9E-D9CC-467A-A768-6BCE504F6BBF}" type="pres">
      <dgm:prSet presAssocID="{93EEB0D2-A4B2-474E-9021-D32D42F8056C}" presName="descendantArrow" presStyleCnt="0"/>
      <dgm:spPr/>
    </dgm:pt>
    <dgm:pt modelId="{6AD361BC-D1D9-4115-80E1-085D1BFDB76D}" type="pres">
      <dgm:prSet presAssocID="{4BE73807-BB45-4B7F-9180-953D1098D8F0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25E88-2EA2-471B-A25C-F4EA609549E3}" type="pres">
      <dgm:prSet presAssocID="{D728708A-DD08-44AC-9268-51D72FF7A28E}" presName="sp" presStyleCnt="0"/>
      <dgm:spPr/>
    </dgm:pt>
    <dgm:pt modelId="{89484A8F-0897-4E97-A4EA-7FD14E525814}" type="pres">
      <dgm:prSet presAssocID="{2EA756E2-3406-42A5-9681-9FD1B39E7BA2}" presName="arrowAndChildren" presStyleCnt="0"/>
      <dgm:spPr/>
    </dgm:pt>
    <dgm:pt modelId="{D59D8B3B-B864-409A-B771-888DD3D4144C}" type="pres">
      <dgm:prSet presAssocID="{2EA756E2-3406-42A5-9681-9FD1B39E7BA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AFD2D45-4165-468F-9005-DC318AD0C083}" type="pres">
      <dgm:prSet presAssocID="{2EA756E2-3406-42A5-9681-9FD1B39E7BA2}" presName="arrow" presStyleLbl="node1" presStyleIdx="2" presStyleCnt="3"/>
      <dgm:spPr/>
      <dgm:t>
        <a:bodyPr/>
        <a:lstStyle/>
        <a:p>
          <a:endParaRPr lang="en-US"/>
        </a:p>
      </dgm:t>
    </dgm:pt>
    <dgm:pt modelId="{800D136A-121C-441F-B3E5-D57710F9E938}" type="pres">
      <dgm:prSet presAssocID="{2EA756E2-3406-42A5-9681-9FD1B39E7BA2}" presName="descendantArrow" presStyleCnt="0"/>
      <dgm:spPr/>
    </dgm:pt>
    <dgm:pt modelId="{943222DB-0413-45EA-90D6-9D881ACFF790}" type="pres">
      <dgm:prSet presAssocID="{ABAA0973-39C6-4A5D-AF6F-5F71ADE04DD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93C35-3303-431B-B138-BC469558C717}" srcId="{57554905-5D63-489E-985C-6B56E8CD3E0F}" destId="{94B91B6F-469E-4713-A3F9-EAC03DE886CD}" srcOrd="0" destOrd="0" parTransId="{51AC2791-E8CB-4D38-9F6D-AA1F92F2C90C}" sibTransId="{21F26C21-47C0-4542-97BB-18DECB165A3F}"/>
    <dgm:cxn modelId="{ADED66AE-392E-45D0-A05F-76E7FBF611CC}" type="presOf" srcId="{2EA756E2-3406-42A5-9681-9FD1B39E7BA2}" destId="{D59D8B3B-B864-409A-B771-888DD3D4144C}" srcOrd="0" destOrd="0" presId="urn:microsoft.com/office/officeart/2005/8/layout/process4"/>
    <dgm:cxn modelId="{F003E055-5A26-4254-ADF3-38A969BEBA2D}" srcId="{93EEB0D2-A4B2-474E-9021-D32D42F8056C}" destId="{4BE73807-BB45-4B7F-9180-953D1098D8F0}" srcOrd="0" destOrd="0" parTransId="{557E0FB8-70A1-494E-8EBB-0450A05F742F}" sibTransId="{825844E9-0468-4D4C-81EB-B8F38C3CE1B8}"/>
    <dgm:cxn modelId="{D2AA5364-DDC5-4085-BCF1-9140668A083F}" type="presOf" srcId="{4BE73807-BB45-4B7F-9180-953D1098D8F0}" destId="{6AD361BC-D1D9-4115-80E1-085D1BFDB76D}" srcOrd="0" destOrd="0" presId="urn:microsoft.com/office/officeart/2005/8/layout/process4"/>
    <dgm:cxn modelId="{C91F1AD5-2C0B-4AB0-AA14-FE83EDBD855F}" type="presOf" srcId="{ABAA0973-39C6-4A5D-AF6F-5F71ADE04DD4}" destId="{943222DB-0413-45EA-90D6-9D881ACFF790}" srcOrd="0" destOrd="0" presId="urn:microsoft.com/office/officeart/2005/8/layout/process4"/>
    <dgm:cxn modelId="{7631FB63-3FC7-4A8E-AB68-4919C9ED29A1}" srcId="{96EFFC50-E879-48BC-8488-939AD58B595A}" destId="{2EA756E2-3406-42A5-9681-9FD1B39E7BA2}" srcOrd="0" destOrd="0" parTransId="{7BCB0DAE-8F48-4A1A-9070-155E2D64D945}" sibTransId="{D728708A-DD08-44AC-9268-51D72FF7A28E}"/>
    <dgm:cxn modelId="{14CA7471-0BE1-43F3-B2C7-ED7EBB71F024}" type="presOf" srcId="{93EEB0D2-A4B2-474E-9021-D32D42F8056C}" destId="{8946548F-FA3F-4CC8-AC77-FEDC950F529D}" srcOrd="1" destOrd="0" presId="urn:microsoft.com/office/officeart/2005/8/layout/process4"/>
    <dgm:cxn modelId="{6577D631-8096-4ABC-B659-14BC1FB55A49}" type="presOf" srcId="{57554905-5D63-489E-985C-6B56E8CD3E0F}" destId="{A187185C-6E0B-4DC7-AD1A-63FFDDB8235A}" srcOrd="0" destOrd="0" presId="urn:microsoft.com/office/officeart/2005/8/layout/process4"/>
    <dgm:cxn modelId="{55ED57EA-D0C6-4622-9E24-456F7A450736}" type="presOf" srcId="{2EA756E2-3406-42A5-9681-9FD1B39E7BA2}" destId="{4AFD2D45-4165-468F-9005-DC318AD0C083}" srcOrd="1" destOrd="0" presId="urn:microsoft.com/office/officeart/2005/8/layout/process4"/>
    <dgm:cxn modelId="{9ED1663C-BA65-495A-A9B5-132D80CB7FD9}" type="presOf" srcId="{94B91B6F-469E-4713-A3F9-EAC03DE886CD}" destId="{486F1BD2-0CBC-4A31-9AD8-E3CAC36B5E6F}" srcOrd="0" destOrd="0" presId="urn:microsoft.com/office/officeart/2005/8/layout/process4"/>
    <dgm:cxn modelId="{942BFD57-860D-47AB-BE25-EDB569079DF9}" srcId="{96EFFC50-E879-48BC-8488-939AD58B595A}" destId="{57554905-5D63-489E-985C-6B56E8CD3E0F}" srcOrd="2" destOrd="0" parTransId="{0D79AA73-774B-4815-83AF-F83D8ECFBB23}" sibTransId="{78A0F0C5-1366-4094-89A6-F94A791ACD68}"/>
    <dgm:cxn modelId="{669D66A6-1CE4-4AD2-8DF7-0FBD042DAD0A}" srcId="{2EA756E2-3406-42A5-9681-9FD1B39E7BA2}" destId="{ABAA0973-39C6-4A5D-AF6F-5F71ADE04DD4}" srcOrd="0" destOrd="0" parTransId="{5E3755D8-110F-47BF-90D0-787605168E4F}" sibTransId="{05F09A68-E7FB-46F7-A3F1-0E23C231C372}"/>
    <dgm:cxn modelId="{689DE73A-AA8C-48BB-893A-CC5918B504CA}" type="presOf" srcId="{93EEB0D2-A4B2-474E-9021-D32D42F8056C}" destId="{05939C3A-7F5E-4CAB-9DE2-83E3C92BAE0B}" srcOrd="0" destOrd="0" presId="urn:microsoft.com/office/officeart/2005/8/layout/process4"/>
    <dgm:cxn modelId="{E99CF050-C8CB-48E6-9A15-7E1F985F002C}" type="presOf" srcId="{57554905-5D63-489E-985C-6B56E8CD3E0F}" destId="{54A8BA76-F3E1-4915-AB75-A064239A60F3}" srcOrd="1" destOrd="0" presId="urn:microsoft.com/office/officeart/2005/8/layout/process4"/>
    <dgm:cxn modelId="{F27E14B5-0B42-4C74-B754-7079E9E0F5F0}" srcId="{96EFFC50-E879-48BC-8488-939AD58B595A}" destId="{93EEB0D2-A4B2-474E-9021-D32D42F8056C}" srcOrd="1" destOrd="0" parTransId="{45F7A2F5-8ECA-40B6-A958-C9F77A7EF8AE}" sibTransId="{6E60CF8F-121E-470F-8731-D5AD3B6000A8}"/>
    <dgm:cxn modelId="{9193672E-AE90-4C87-BCFF-E40257596250}" type="presOf" srcId="{96EFFC50-E879-48BC-8488-939AD58B595A}" destId="{1A06BBAE-F4F8-495D-A3C7-76B8253AC97A}" srcOrd="0" destOrd="0" presId="urn:microsoft.com/office/officeart/2005/8/layout/process4"/>
    <dgm:cxn modelId="{BD0EB1C7-7D19-4FA0-808D-7E39525186ED}" type="presParOf" srcId="{1A06BBAE-F4F8-495D-A3C7-76B8253AC97A}" destId="{DF050DC1-3338-41BD-A938-2E1DC15B3671}" srcOrd="0" destOrd="0" presId="urn:microsoft.com/office/officeart/2005/8/layout/process4"/>
    <dgm:cxn modelId="{420DA6D0-1A60-4BEF-8C3C-1E344FE17D31}" type="presParOf" srcId="{DF050DC1-3338-41BD-A938-2E1DC15B3671}" destId="{A187185C-6E0B-4DC7-AD1A-63FFDDB8235A}" srcOrd="0" destOrd="0" presId="urn:microsoft.com/office/officeart/2005/8/layout/process4"/>
    <dgm:cxn modelId="{76653CD8-8068-4A0F-9308-186682CA252C}" type="presParOf" srcId="{DF050DC1-3338-41BD-A938-2E1DC15B3671}" destId="{54A8BA76-F3E1-4915-AB75-A064239A60F3}" srcOrd="1" destOrd="0" presId="urn:microsoft.com/office/officeart/2005/8/layout/process4"/>
    <dgm:cxn modelId="{C4AF8495-AAF1-4382-BEA1-F344233D6A39}" type="presParOf" srcId="{DF050DC1-3338-41BD-A938-2E1DC15B3671}" destId="{DC6B8C30-AAF0-4C49-BBF7-FEB782BE9F28}" srcOrd="2" destOrd="0" presId="urn:microsoft.com/office/officeart/2005/8/layout/process4"/>
    <dgm:cxn modelId="{BB235B09-C2A4-45C0-A303-BD66B7B1F5D4}" type="presParOf" srcId="{DC6B8C30-AAF0-4C49-BBF7-FEB782BE9F28}" destId="{486F1BD2-0CBC-4A31-9AD8-E3CAC36B5E6F}" srcOrd="0" destOrd="0" presId="urn:microsoft.com/office/officeart/2005/8/layout/process4"/>
    <dgm:cxn modelId="{E3808DEF-7A93-4ECA-88C4-0C4F5DE85403}" type="presParOf" srcId="{1A06BBAE-F4F8-495D-A3C7-76B8253AC97A}" destId="{22426CBC-DED8-4B04-9032-FE0EC2789295}" srcOrd="1" destOrd="0" presId="urn:microsoft.com/office/officeart/2005/8/layout/process4"/>
    <dgm:cxn modelId="{7A74F48F-1D6D-4062-9FC7-BD68DC3FE2E7}" type="presParOf" srcId="{1A06BBAE-F4F8-495D-A3C7-76B8253AC97A}" destId="{B71A5226-5BC9-4780-A40B-EC014ED4BE13}" srcOrd="2" destOrd="0" presId="urn:microsoft.com/office/officeart/2005/8/layout/process4"/>
    <dgm:cxn modelId="{6F26B049-63B1-4931-8465-E73FEA740995}" type="presParOf" srcId="{B71A5226-5BC9-4780-A40B-EC014ED4BE13}" destId="{05939C3A-7F5E-4CAB-9DE2-83E3C92BAE0B}" srcOrd="0" destOrd="0" presId="urn:microsoft.com/office/officeart/2005/8/layout/process4"/>
    <dgm:cxn modelId="{AB84BA31-E52E-4236-AD97-283D2396937E}" type="presParOf" srcId="{B71A5226-5BC9-4780-A40B-EC014ED4BE13}" destId="{8946548F-FA3F-4CC8-AC77-FEDC950F529D}" srcOrd="1" destOrd="0" presId="urn:microsoft.com/office/officeart/2005/8/layout/process4"/>
    <dgm:cxn modelId="{600214DF-2923-4853-A80A-E43785D3735A}" type="presParOf" srcId="{B71A5226-5BC9-4780-A40B-EC014ED4BE13}" destId="{29D18F9E-D9CC-467A-A768-6BCE504F6BBF}" srcOrd="2" destOrd="0" presId="urn:microsoft.com/office/officeart/2005/8/layout/process4"/>
    <dgm:cxn modelId="{687804C1-F307-431A-885D-5041AFEB052F}" type="presParOf" srcId="{29D18F9E-D9CC-467A-A768-6BCE504F6BBF}" destId="{6AD361BC-D1D9-4115-80E1-085D1BFDB76D}" srcOrd="0" destOrd="0" presId="urn:microsoft.com/office/officeart/2005/8/layout/process4"/>
    <dgm:cxn modelId="{7BD53DA8-4C2C-4ECE-9A95-6DAD1D26CCD8}" type="presParOf" srcId="{1A06BBAE-F4F8-495D-A3C7-76B8253AC97A}" destId="{D8E25E88-2EA2-471B-A25C-F4EA609549E3}" srcOrd="3" destOrd="0" presId="urn:microsoft.com/office/officeart/2005/8/layout/process4"/>
    <dgm:cxn modelId="{98A67DF9-8E0C-4821-BB36-012BC3760887}" type="presParOf" srcId="{1A06BBAE-F4F8-495D-A3C7-76B8253AC97A}" destId="{89484A8F-0897-4E97-A4EA-7FD14E525814}" srcOrd="4" destOrd="0" presId="urn:microsoft.com/office/officeart/2005/8/layout/process4"/>
    <dgm:cxn modelId="{BD3515C6-BE60-4075-AC46-DCBEC1240553}" type="presParOf" srcId="{89484A8F-0897-4E97-A4EA-7FD14E525814}" destId="{D59D8B3B-B864-409A-B771-888DD3D4144C}" srcOrd="0" destOrd="0" presId="urn:microsoft.com/office/officeart/2005/8/layout/process4"/>
    <dgm:cxn modelId="{C2C15D4B-2100-404B-BCC5-3BD38883EE4A}" type="presParOf" srcId="{89484A8F-0897-4E97-A4EA-7FD14E525814}" destId="{4AFD2D45-4165-468F-9005-DC318AD0C083}" srcOrd="1" destOrd="0" presId="urn:microsoft.com/office/officeart/2005/8/layout/process4"/>
    <dgm:cxn modelId="{762F2F0A-508E-4BF1-A47E-418698EE8012}" type="presParOf" srcId="{89484A8F-0897-4E97-A4EA-7FD14E525814}" destId="{800D136A-121C-441F-B3E5-D57710F9E938}" srcOrd="2" destOrd="0" presId="urn:microsoft.com/office/officeart/2005/8/layout/process4"/>
    <dgm:cxn modelId="{CDD02B11-EC28-4E52-8E3C-81606DC60BDB}" type="presParOf" srcId="{800D136A-121C-441F-B3E5-D57710F9E938}" destId="{943222DB-0413-45EA-90D6-9D881ACFF7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A6D7B-29FD-40F5-A3CE-B614246F4E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D7EA3-374D-4D59-AFAC-EA5E63593127}">
      <dgm:prSet phldrT="[Text]"/>
      <dgm:spPr/>
      <dgm:t>
        <a:bodyPr/>
        <a:lstStyle/>
        <a:p>
          <a:r>
            <a:rPr lang="en-US" dirty="0" smtClean="0"/>
            <a:t>RNG</a:t>
          </a:r>
          <a:endParaRPr lang="en-US" dirty="0"/>
        </a:p>
      </dgm:t>
    </dgm:pt>
    <dgm:pt modelId="{AF32BB71-5721-491A-963C-4263990CE463}" type="parTrans" cxnId="{4D42B6E4-F30F-4402-B8BB-EF543B782359}">
      <dgm:prSet/>
      <dgm:spPr/>
      <dgm:t>
        <a:bodyPr/>
        <a:lstStyle/>
        <a:p>
          <a:endParaRPr lang="en-US"/>
        </a:p>
      </dgm:t>
    </dgm:pt>
    <dgm:pt modelId="{76133092-1D64-4167-AC3F-BAC50AC6057A}" type="sibTrans" cxnId="{4D42B6E4-F30F-4402-B8BB-EF543B782359}">
      <dgm:prSet/>
      <dgm:spPr/>
      <dgm:t>
        <a:bodyPr/>
        <a:lstStyle/>
        <a:p>
          <a:endParaRPr lang="en-US"/>
        </a:p>
      </dgm:t>
    </dgm:pt>
    <dgm:pt modelId="{FEBB0EC0-AAEC-4C89-B646-3DF09E1DB4E3}">
      <dgm:prSet phldrT="[Text]"/>
      <dgm:spPr/>
      <dgm:t>
        <a:bodyPr/>
        <a:lstStyle/>
        <a:p>
          <a:r>
            <a:rPr lang="de-DE" altLang="en-US" b="1" dirty="0" smtClean="0"/>
            <a:t>True RNG</a:t>
          </a:r>
          <a:endParaRPr lang="en-US" dirty="0"/>
        </a:p>
      </dgm:t>
    </dgm:pt>
    <dgm:pt modelId="{92B5D819-424A-42A4-AD89-090B381A9A5D}" type="parTrans" cxnId="{CA991FE2-8B11-42EE-B471-571C204B0370}">
      <dgm:prSet/>
      <dgm:spPr/>
      <dgm:t>
        <a:bodyPr/>
        <a:lstStyle/>
        <a:p>
          <a:endParaRPr lang="en-US"/>
        </a:p>
      </dgm:t>
    </dgm:pt>
    <dgm:pt modelId="{790DE58E-D336-4AE8-B67D-93FCECABBC4B}" type="sibTrans" cxnId="{CA991FE2-8B11-42EE-B471-571C204B0370}">
      <dgm:prSet/>
      <dgm:spPr/>
      <dgm:t>
        <a:bodyPr/>
        <a:lstStyle/>
        <a:p>
          <a:endParaRPr lang="en-US"/>
        </a:p>
      </dgm:t>
    </dgm:pt>
    <dgm:pt modelId="{2F06A693-46BB-4687-BAA4-C67990AF36B7}">
      <dgm:prSet phldrT="[Text]"/>
      <dgm:spPr/>
      <dgm:t>
        <a:bodyPr/>
        <a:lstStyle/>
        <a:p>
          <a:r>
            <a:rPr lang="de-DE" altLang="en-US" b="1" dirty="0" smtClean="0"/>
            <a:t>Pseudorandom NG</a:t>
          </a:r>
          <a:endParaRPr lang="en-US" dirty="0"/>
        </a:p>
      </dgm:t>
    </dgm:pt>
    <dgm:pt modelId="{84442C59-D6BC-4973-8DAA-95750335E2B4}" type="parTrans" cxnId="{3AAB2861-273D-4FEF-872B-410297F95E96}">
      <dgm:prSet/>
      <dgm:spPr/>
      <dgm:t>
        <a:bodyPr/>
        <a:lstStyle/>
        <a:p>
          <a:endParaRPr lang="en-US"/>
        </a:p>
      </dgm:t>
    </dgm:pt>
    <dgm:pt modelId="{B1E39EFE-D7C6-487E-89F9-ECE256C3EA19}" type="sibTrans" cxnId="{3AAB2861-273D-4FEF-872B-410297F95E96}">
      <dgm:prSet/>
      <dgm:spPr/>
      <dgm:t>
        <a:bodyPr/>
        <a:lstStyle/>
        <a:p>
          <a:endParaRPr lang="en-US"/>
        </a:p>
      </dgm:t>
    </dgm:pt>
    <dgm:pt modelId="{B645C217-E853-415F-B79F-044C98A2AA4D}">
      <dgm:prSet phldrT="[Text]"/>
      <dgm:spPr/>
      <dgm:t>
        <a:bodyPr/>
        <a:lstStyle/>
        <a:p>
          <a:r>
            <a:rPr lang="de-DE" altLang="en-US" b="1" smtClean="0"/>
            <a:t>Cryptographically Secure RNG</a:t>
          </a:r>
          <a:endParaRPr lang="en-US" dirty="0"/>
        </a:p>
      </dgm:t>
    </dgm:pt>
    <dgm:pt modelId="{462CD787-0764-42FD-90AB-46B2A7B3614E}" type="parTrans" cxnId="{FF1B66E0-B787-4082-A5F3-EA5DD767B6A5}">
      <dgm:prSet/>
      <dgm:spPr/>
      <dgm:t>
        <a:bodyPr/>
        <a:lstStyle/>
        <a:p>
          <a:endParaRPr lang="en-US"/>
        </a:p>
      </dgm:t>
    </dgm:pt>
    <dgm:pt modelId="{9B625988-4A44-45DA-8DFA-A03B663779EA}" type="sibTrans" cxnId="{FF1B66E0-B787-4082-A5F3-EA5DD767B6A5}">
      <dgm:prSet/>
      <dgm:spPr/>
      <dgm:t>
        <a:bodyPr/>
        <a:lstStyle/>
        <a:p>
          <a:endParaRPr lang="en-US"/>
        </a:p>
      </dgm:t>
    </dgm:pt>
    <dgm:pt modelId="{009ADCBE-41E3-4946-8927-2D06956656C9}" type="pres">
      <dgm:prSet presAssocID="{325A6D7B-29FD-40F5-A3CE-B614246F4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E1EF65-FE1A-44CE-A4BD-F2F46FA70F3C}" type="pres">
      <dgm:prSet presAssocID="{7BBD7EA3-374D-4D59-AFAC-EA5E63593127}" presName="hierRoot1" presStyleCnt="0"/>
      <dgm:spPr/>
    </dgm:pt>
    <dgm:pt modelId="{BBF6D658-0DB8-42EB-BC5B-FC1E0C8C5D02}" type="pres">
      <dgm:prSet presAssocID="{7BBD7EA3-374D-4D59-AFAC-EA5E63593127}" presName="composite" presStyleCnt="0"/>
      <dgm:spPr/>
    </dgm:pt>
    <dgm:pt modelId="{4DEA1E45-EAA6-476A-83FB-C91D1C2FB12E}" type="pres">
      <dgm:prSet presAssocID="{7BBD7EA3-374D-4D59-AFAC-EA5E63593127}" presName="background" presStyleLbl="node0" presStyleIdx="0" presStyleCnt="1"/>
      <dgm:spPr/>
    </dgm:pt>
    <dgm:pt modelId="{35ECDDCC-A6F2-4FAE-9C09-FC31FAB8B982}" type="pres">
      <dgm:prSet presAssocID="{7BBD7EA3-374D-4D59-AFAC-EA5E6359312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076AC6-D74A-4C78-B830-FF168BEAFEA4}" type="pres">
      <dgm:prSet presAssocID="{7BBD7EA3-374D-4D59-AFAC-EA5E63593127}" presName="hierChild2" presStyleCnt="0"/>
      <dgm:spPr/>
    </dgm:pt>
    <dgm:pt modelId="{A64EA4C4-56E2-4AC1-8AE8-ECCA5282CCC2}" type="pres">
      <dgm:prSet presAssocID="{92B5D819-424A-42A4-AD89-090B381A9A5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F2CBEDC-EAE7-4ABF-9FC9-B3A07DD663E8}" type="pres">
      <dgm:prSet presAssocID="{FEBB0EC0-AAEC-4C89-B646-3DF09E1DB4E3}" presName="hierRoot2" presStyleCnt="0"/>
      <dgm:spPr/>
    </dgm:pt>
    <dgm:pt modelId="{01A92B91-2E26-4C81-BF99-9515A2F05987}" type="pres">
      <dgm:prSet presAssocID="{FEBB0EC0-AAEC-4C89-B646-3DF09E1DB4E3}" presName="composite2" presStyleCnt="0"/>
      <dgm:spPr/>
    </dgm:pt>
    <dgm:pt modelId="{99F03CDA-64C3-4618-A64C-4FAAA2985342}" type="pres">
      <dgm:prSet presAssocID="{FEBB0EC0-AAEC-4C89-B646-3DF09E1DB4E3}" presName="background2" presStyleLbl="node2" presStyleIdx="0" presStyleCnt="3"/>
      <dgm:spPr/>
    </dgm:pt>
    <dgm:pt modelId="{0C1B5C56-073A-4B6E-A213-9564F1F2F4EB}" type="pres">
      <dgm:prSet presAssocID="{FEBB0EC0-AAEC-4C89-B646-3DF09E1DB4E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D3862-6FA0-4E5C-9B4F-1DF2B6370BF2}" type="pres">
      <dgm:prSet presAssocID="{FEBB0EC0-AAEC-4C89-B646-3DF09E1DB4E3}" presName="hierChild3" presStyleCnt="0"/>
      <dgm:spPr/>
    </dgm:pt>
    <dgm:pt modelId="{C6F30D1C-5AA7-48AF-AC06-FA7B826C539C}" type="pres">
      <dgm:prSet presAssocID="{84442C59-D6BC-4973-8DAA-95750335E2B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0B6DC2E-8C25-4BF9-B6AC-C2E13A6C9A36}" type="pres">
      <dgm:prSet presAssocID="{2F06A693-46BB-4687-BAA4-C67990AF36B7}" presName="hierRoot2" presStyleCnt="0"/>
      <dgm:spPr/>
    </dgm:pt>
    <dgm:pt modelId="{898DA34E-ADCC-4BC2-89DF-3A6E4096AFA7}" type="pres">
      <dgm:prSet presAssocID="{2F06A693-46BB-4687-BAA4-C67990AF36B7}" presName="composite2" presStyleCnt="0"/>
      <dgm:spPr/>
    </dgm:pt>
    <dgm:pt modelId="{CDBB6D99-8141-4F06-ACAC-B21DDB992F32}" type="pres">
      <dgm:prSet presAssocID="{2F06A693-46BB-4687-BAA4-C67990AF36B7}" presName="background2" presStyleLbl="node2" presStyleIdx="1" presStyleCnt="3"/>
      <dgm:spPr/>
    </dgm:pt>
    <dgm:pt modelId="{E9D8A775-1EE2-4C3B-AF48-D989FC4B86F3}" type="pres">
      <dgm:prSet presAssocID="{2F06A693-46BB-4687-BAA4-C67990AF36B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22C3D-17CA-4F8F-BAD6-AF45B07057AD}" type="pres">
      <dgm:prSet presAssocID="{2F06A693-46BB-4687-BAA4-C67990AF36B7}" presName="hierChild3" presStyleCnt="0"/>
      <dgm:spPr/>
    </dgm:pt>
    <dgm:pt modelId="{EA26176D-D6E3-48FD-A86E-171DCB2DD3C8}" type="pres">
      <dgm:prSet presAssocID="{462CD787-0764-42FD-90AB-46B2A7B361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7B1D070C-8801-4FDA-8F1D-981CBED9E037}" type="pres">
      <dgm:prSet presAssocID="{B645C217-E853-415F-B79F-044C98A2AA4D}" presName="hierRoot2" presStyleCnt="0"/>
      <dgm:spPr/>
    </dgm:pt>
    <dgm:pt modelId="{F4C9A228-BA93-4176-BD4C-99B8B19C4C8B}" type="pres">
      <dgm:prSet presAssocID="{B645C217-E853-415F-B79F-044C98A2AA4D}" presName="composite2" presStyleCnt="0"/>
      <dgm:spPr/>
    </dgm:pt>
    <dgm:pt modelId="{B783AC72-D03D-402D-9D71-AF793CE5F00D}" type="pres">
      <dgm:prSet presAssocID="{B645C217-E853-415F-B79F-044C98A2AA4D}" presName="background2" presStyleLbl="node2" presStyleIdx="2" presStyleCnt="3"/>
      <dgm:spPr/>
    </dgm:pt>
    <dgm:pt modelId="{99B5A85A-5A4C-4A4C-89DB-048ECEBBEC15}" type="pres">
      <dgm:prSet presAssocID="{B645C217-E853-415F-B79F-044C98A2A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3FEED-E141-4AF3-9B22-4D6963C6CA79}" type="pres">
      <dgm:prSet presAssocID="{B645C217-E853-415F-B79F-044C98A2AA4D}" presName="hierChild3" presStyleCnt="0"/>
      <dgm:spPr/>
    </dgm:pt>
  </dgm:ptLst>
  <dgm:cxnLst>
    <dgm:cxn modelId="{16DE2343-017E-4910-B686-CDD07C9A46D6}" type="presOf" srcId="{462CD787-0764-42FD-90AB-46B2A7B3614E}" destId="{EA26176D-D6E3-48FD-A86E-171DCB2DD3C8}" srcOrd="0" destOrd="0" presId="urn:microsoft.com/office/officeart/2005/8/layout/hierarchy1"/>
    <dgm:cxn modelId="{1AE3BC8E-9174-4623-A3E2-1C7FDDB2CBA6}" type="presOf" srcId="{2F06A693-46BB-4687-BAA4-C67990AF36B7}" destId="{E9D8A775-1EE2-4C3B-AF48-D989FC4B86F3}" srcOrd="0" destOrd="0" presId="urn:microsoft.com/office/officeart/2005/8/layout/hierarchy1"/>
    <dgm:cxn modelId="{FFCF0959-0FFE-4944-A3B2-A5C32D352683}" type="presOf" srcId="{FEBB0EC0-AAEC-4C89-B646-3DF09E1DB4E3}" destId="{0C1B5C56-073A-4B6E-A213-9564F1F2F4EB}" srcOrd="0" destOrd="0" presId="urn:microsoft.com/office/officeart/2005/8/layout/hierarchy1"/>
    <dgm:cxn modelId="{4D42B6E4-F30F-4402-B8BB-EF543B782359}" srcId="{325A6D7B-29FD-40F5-A3CE-B614246F4E53}" destId="{7BBD7EA3-374D-4D59-AFAC-EA5E63593127}" srcOrd="0" destOrd="0" parTransId="{AF32BB71-5721-491A-963C-4263990CE463}" sibTransId="{76133092-1D64-4167-AC3F-BAC50AC6057A}"/>
    <dgm:cxn modelId="{094FFFF6-C97E-46BA-8D77-EADCA9CB18D5}" type="presOf" srcId="{7BBD7EA3-374D-4D59-AFAC-EA5E63593127}" destId="{35ECDDCC-A6F2-4FAE-9C09-FC31FAB8B982}" srcOrd="0" destOrd="0" presId="urn:microsoft.com/office/officeart/2005/8/layout/hierarchy1"/>
    <dgm:cxn modelId="{CA991FE2-8B11-42EE-B471-571C204B0370}" srcId="{7BBD7EA3-374D-4D59-AFAC-EA5E63593127}" destId="{FEBB0EC0-AAEC-4C89-B646-3DF09E1DB4E3}" srcOrd="0" destOrd="0" parTransId="{92B5D819-424A-42A4-AD89-090B381A9A5D}" sibTransId="{790DE58E-D336-4AE8-B67D-93FCECABBC4B}"/>
    <dgm:cxn modelId="{56948B26-9611-4537-A8D3-5198B940277E}" type="presOf" srcId="{325A6D7B-29FD-40F5-A3CE-B614246F4E53}" destId="{009ADCBE-41E3-4946-8927-2D06956656C9}" srcOrd="0" destOrd="0" presId="urn:microsoft.com/office/officeart/2005/8/layout/hierarchy1"/>
    <dgm:cxn modelId="{3AAB2861-273D-4FEF-872B-410297F95E96}" srcId="{7BBD7EA3-374D-4D59-AFAC-EA5E63593127}" destId="{2F06A693-46BB-4687-BAA4-C67990AF36B7}" srcOrd="1" destOrd="0" parTransId="{84442C59-D6BC-4973-8DAA-95750335E2B4}" sibTransId="{B1E39EFE-D7C6-487E-89F9-ECE256C3EA19}"/>
    <dgm:cxn modelId="{C4DCD4E7-8A58-4D8D-9D89-840EB02F2AE1}" type="presOf" srcId="{B645C217-E853-415F-B79F-044C98A2AA4D}" destId="{99B5A85A-5A4C-4A4C-89DB-048ECEBBEC15}" srcOrd="0" destOrd="0" presId="urn:microsoft.com/office/officeart/2005/8/layout/hierarchy1"/>
    <dgm:cxn modelId="{D83CA112-9EED-4960-AAEF-67CDB8AE93A5}" type="presOf" srcId="{84442C59-D6BC-4973-8DAA-95750335E2B4}" destId="{C6F30D1C-5AA7-48AF-AC06-FA7B826C539C}" srcOrd="0" destOrd="0" presId="urn:microsoft.com/office/officeart/2005/8/layout/hierarchy1"/>
    <dgm:cxn modelId="{FF1B66E0-B787-4082-A5F3-EA5DD767B6A5}" srcId="{7BBD7EA3-374D-4D59-AFAC-EA5E63593127}" destId="{B645C217-E853-415F-B79F-044C98A2AA4D}" srcOrd="2" destOrd="0" parTransId="{462CD787-0764-42FD-90AB-46B2A7B3614E}" sibTransId="{9B625988-4A44-45DA-8DFA-A03B663779EA}"/>
    <dgm:cxn modelId="{AA009A47-1EF1-4644-83A1-A34E84A02648}" type="presOf" srcId="{92B5D819-424A-42A4-AD89-090B381A9A5D}" destId="{A64EA4C4-56E2-4AC1-8AE8-ECCA5282CCC2}" srcOrd="0" destOrd="0" presId="urn:microsoft.com/office/officeart/2005/8/layout/hierarchy1"/>
    <dgm:cxn modelId="{F25B801A-DB2B-4661-8121-F22AE03C50AB}" type="presParOf" srcId="{009ADCBE-41E3-4946-8927-2D06956656C9}" destId="{09E1EF65-FE1A-44CE-A4BD-F2F46FA70F3C}" srcOrd="0" destOrd="0" presId="urn:microsoft.com/office/officeart/2005/8/layout/hierarchy1"/>
    <dgm:cxn modelId="{CD7E1000-2506-48F7-AEB3-DCB94FA2D672}" type="presParOf" srcId="{09E1EF65-FE1A-44CE-A4BD-F2F46FA70F3C}" destId="{BBF6D658-0DB8-42EB-BC5B-FC1E0C8C5D02}" srcOrd="0" destOrd="0" presId="urn:microsoft.com/office/officeart/2005/8/layout/hierarchy1"/>
    <dgm:cxn modelId="{A2848F39-F150-49E7-80B4-495855383239}" type="presParOf" srcId="{BBF6D658-0DB8-42EB-BC5B-FC1E0C8C5D02}" destId="{4DEA1E45-EAA6-476A-83FB-C91D1C2FB12E}" srcOrd="0" destOrd="0" presId="urn:microsoft.com/office/officeart/2005/8/layout/hierarchy1"/>
    <dgm:cxn modelId="{B26F0BE4-9A80-483F-8A05-FCA7E044C786}" type="presParOf" srcId="{BBF6D658-0DB8-42EB-BC5B-FC1E0C8C5D02}" destId="{35ECDDCC-A6F2-4FAE-9C09-FC31FAB8B982}" srcOrd="1" destOrd="0" presId="urn:microsoft.com/office/officeart/2005/8/layout/hierarchy1"/>
    <dgm:cxn modelId="{0E7A0794-145A-4A62-952A-D076C5B58740}" type="presParOf" srcId="{09E1EF65-FE1A-44CE-A4BD-F2F46FA70F3C}" destId="{F0076AC6-D74A-4C78-B830-FF168BEAFEA4}" srcOrd="1" destOrd="0" presId="urn:microsoft.com/office/officeart/2005/8/layout/hierarchy1"/>
    <dgm:cxn modelId="{2CBD0AA5-1024-45EB-97A0-DEB43D2641E6}" type="presParOf" srcId="{F0076AC6-D74A-4C78-B830-FF168BEAFEA4}" destId="{A64EA4C4-56E2-4AC1-8AE8-ECCA5282CCC2}" srcOrd="0" destOrd="0" presId="urn:microsoft.com/office/officeart/2005/8/layout/hierarchy1"/>
    <dgm:cxn modelId="{6B1BAEA8-8B60-4A26-962A-65387B876822}" type="presParOf" srcId="{F0076AC6-D74A-4C78-B830-FF168BEAFEA4}" destId="{EF2CBEDC-EAE7-4ABF-9FC9-B3A07DD663E8}" srcOrd="1" destOrd="0" presId="urn:microsoft.com/office/officeart/2005/8/layout/hierarchy1"/>
    <dgm:cxn modelId="{AE95B729-6931-4E11-AAD7-2C6F3A1DB910}" type="presParOf" srcId="{EF2CBEDC-EAE7-4ABF-9FC9-B3A07DD663E8}" destId="{01A92B91-2E26-4C81-BF99-9515A2F05987}" srcOrd="0" destOrd="0" presId="urn:microsoft.com/office/officeart/2005/8/layout/hierarchy1"/>
    <dgm:cxn modelId="{05A2681A-4D4B-43A6-93AA-68F2F149AA13}" type="presParOf" srcId="{01A92B91-2E26-4C81-BF99-9515A2F05987}" destId="{99F03CDA-64C3-4618-A64C-4FAAA2985342}" srcOrd="0" destOrd="0" presId="urn:microsoft.com/office/officeart/2005/8/layout/hierarchy1"/>
    <dgm:cxn modelId="{89DE4EB2-EC6C-4901-AC3A-89872EB10FA8}" type="presParOf" srcId="{01A92B91-2E26-4C81-BF99-9515A2F05987}" destId="{0C1B5C56-073A-4B6E-A213-9564F1F2F4EB}" srcOrd="1" destOrd="0" presId="urn:microsoft.com/office/officeart/2005/8/layout/hierarchy1"/>
    <dgm:cxn modelId="{01486407-F98B-43C1-B9DB-AB5049DEA57B}" type="presParOf" srcId="{EF2CBEDC-EAE7-4ABF-9FC9-B3A07DD663E8}" destId="{5D9D3862-6FA0-4E5C-9B4F-1DF2B6370BF2}" srcOrd="1" destOrd="0" presId="urn:microsoft.com/office/officeart/2005/8/layout/hierarchy1"/>
    <dgm:cxn modelId="{067272F5-50A0-4A27-AEDE-FCDEE0C5042B}" type="presParOf" srcId="{F0076AC6-D74A-4C78-B830-FF168BEAFEA4}" destId="{C6F30D1C-5AA7-48AF-AC06-FA7B826C539C}" srcOrd="2" destOrd="0" presId="urn:microsoft.com/office/officeart/2005/8/layout/hierarchy1"/>
    <dgm:cxn modelId="{10B9EA2F-CEFD-4A18-A4F4-91DF80265FE7}" type="presParOf" srcId="{F0076AC6-D74A-4C78-B830-FF168BEAFEA4}" destId="{A0B6DC2E-8C25-4BF9-B6AC-C2E13A6C9A36}" srcOrd="3" destOrd="0" presId="urn:microsoft.com/office/officeart/2005/8/layout/hierarchy1"/>
    <dgm:cxn modelId="{B3273806-1010-4448-BC7D-5F2A935FE65E}" type="presParOf" srcId="{A0B6DC2E-8C25-4BF9-B6AC-C2E13A6C9A36}" destId="{898DA34E-ADCC-4BC2-89DF-3A6E4096AFA7}" srcOrd="0" destOrd="0" presId="urn:microsoft.com/office/officeart/2005/8/layout/hierarchy1"/>
    <dgm:cxn modelId="{57BA9612-145D-4C22-B9CE-9B3E6F0F2F7C}" type="presParOf" srcId="{898DA34E-ADCC-4BC2-89DF-3A6E4096AFA7}" destId="{CDBB6D99-8141-4F06-ACAC-B21DDB992F32}" srcOrd="0" destOrd="0" presId="urn:microsoft.com/office/officeart/2005/8/layout/hierarchy1"/>
    <dgm:cxn modelId="{10CEB11C-E873-4704-8523-C6832B936AA0}" type="presParOf" srcId="{898DA34E-ADCC-4BC2-89DF-3A6E4096AFA7}" destId="{E9D8A775-1EE2-4C3B-AF48-D989FC4B86F3}" srcOrd="1" destOrd="0" presId="urn:microsoft.com/office/officeart/2005/8/layout/hierarchy1"/>
    <dgm:cxn modelId="{98E4824E-D12E-4C97-8996-D422E68C36D1}" type="presParOf" srcId="{A0B6DC2E-8C25-4BF9-B6AC-C2E13A6C9A36}" destId="{AD822C3D-17CA-4F8F-BAD6-AF45B07057AD}" srcOrd="1" destOrd="0" presId="urn:microsoft.com/office/officeart/2005/8/layout/hierarchy1"/>
    <dgm:cxn modelId="{E4F0C4D2-3DF6-4068-84FB-4B321A6E1516}" type="presParOf" srcId="{F0076AC6-D74A-4C78-B830-FF168BEAFEA4}" destId="{EA26176D-D6E3-48FD-A86E-171DCB2DD3C8}" srcOrd="4" destOrd="0" presId="urn:microsoft.com/office/officeart/2005/8/layout/hierarchy1"/>
    <dgm:cxn modelId="{58F7DECC-C3B8-406E-B8DF-9EBEF50C0A74}" type="presParOf" srcId="{F0076AC6-D74A-4C78-B830-FF168BEAFEA4}" destId="{7B1D070C-8801-4FDA-8F1D-981CBED9E037}" srcOrd="5" destOrd="0" presId="urn:microsoft.com/office/officeart/2005/8/layout/hierarchy1"/>
    <dgm:cxn modelId="{2FFF0367-CB12-42A0-8D4A-069916136D30}" type="presParOf" srcId="{7B1D070C-8801-4FDA-8F1D-981CBED9E037}" destId="{F4C9A228-BA93-4176-BD4C-99B8B19C4C8B}" srcOrd="0" destOrd="0" presId="urn:microsoft.com/office/officeart/2005/8/layout/hierarchy1"/>
    <dgm:cxn modelId="{2D95B2EB-A820-42A2-AE2A-00B5F616A303}" type="presParOf" srcId="{F4C9A228-BA93-4176-BD4C-99B8B19C4C8B}" destId="{B783AC72-D03D-402D-9D71-AF793CE5F00D}" srcOrd="0" destOrd="0" presId="urn:microsoft.com/office/officeart/2005/8/layout/hierarchy1"/>
    <dgm:cxn modelId="{D9ED9FAC-A2A4-49A7-A588-7A7DE00AA045}" type="presParOf" srcId="{F4C9A228-BA93-4176-BD4C-99B8B19C4C8B}" destId="{99B5A85A-5A4C-4A4C-89DB-048ECEBBEC15}" srcOrd="1" destOrd="0" presId="urn:microsoft.com/office/officeart/2005/8/layout/hierarchy1"/>
    <dgm:cxn modelId="{A33C23CA-E8A4-4B05-A8A1-C2CB846EFEFC}" type="presParOf" srcId="{7B1D070C-8801-4FDA-8F1D-981CBED9E037}" destId="{8793FEED-E141-4AF3-9B22-4D6963C6CA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3834631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276376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383463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27637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276376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ECA65-5B0A-4130-8426-C710E367896C}">
      <dsp:nvSpPr>
        <dsp:cNvPr id="0" name=""/>
        <dsp:cNvSpPr/>
      </dsp:nvSpPr>
      <dsp:spPr>
        <a:xfrm>
          <a:off x="2114148" y="311958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60161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043359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60161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276376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377877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479378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Cryptology</a:t>
          </a:r>
          <a:endParaRPr lang="en-US" sz="1000" kern="1200" dirty="0"/>
        </a:p>
      </dsp:txBody>
      <dsp:txXfrm>
        <a:off x="3496368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2819623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2921124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Cryptography</a:t>
          </a:r>
          <a:endParaRPr lang="en-US" sz="1000" kern="1200" dirty="0"/>
        </a:p>
      </dsp:txBody>
      <dsp:txXfrm>
        <a:off x="2938114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144860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246361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Symmetric Ciphers</a:t>
          </a:r>
          <a:endParaRPr lang="en-US" sz="1000" kern="1200" dirty="0"/>
        </a:p>
      </dsp:txBody>
      <dsp:txXfrm>
        <a:off x="1263351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586606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688106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Block Ciphers</a:t>
          </a:r>
          <a:endParaRPr lang="en-US" sz="1000" kern="1200" dirty="0"/>
        </a:p>
      </dsp:txBody>
      <dsp:txXfrm>
        <a:off x="705096" y="2652919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703114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1804615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Stream Ciphers</a:t>
          </a:r>
          <a:endParaRPr lang="en-US" sz="1000" kern="1200" dirty="0"/>
        </a:p>
      </dsp:txBody>
      <dsp:txXfrm>
        <a:off x="1821605" y="2652919"/>
        <a:ext cx="879527" cy="546096"/>
      </dsp:txXfrm>
    </dsp:sp>
    <dsp:sp modelId="{FF46E7D2-D6ED-478C-83EA-6E54CCFEA20C}">
      <dsp:nvSpPr>
        <dsp:cNvPr id="0" name=""/>
        <dsp:cNvSpPr/>
      </dsp:nvSpPr>
      <dsp:spPr>
        <a:xfrm>
          <a:off x="1703114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9AE1E-3CC0-46C7-8570-1C5F7F1374F8}">
      <dsp:nvSpPr>
        <dsp:cNvPr id="0" name=""/>
        <dsp:cNvSpPr/>
      </dsp:nvSpPr>
      <dsp:spPr>
        <a:xfrm>
          <a:off x="1804615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XOR</a:t>
          </a:r>
          <a:endParaRPr lang="en-US" sz="1000" kern="1200" dirty="0"/>
        </a:p>
      </dsp:txBody>
      <dsp:txXfrm>
        <a:off x="1821605" y="3498674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37787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47937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496368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281962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2921124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2938114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393613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03763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054622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494386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595886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612876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3936131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037632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054622" y="961409"/>
        <a:ext cx="879527" cy="546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8BA76-F3E1-4915-AB75-A064239A60F3}">
      <dsp:nvSpPr>
        <dsp:cNvPr id="0" name=""/>
        <dsp:cNvSpPr/>
      </dsp:nvSpPr>
      <dsp:spPr>
        <a:xfrm>
          <a:off x="0" y="2083359"/>
          <a:ext cx="1154349" cy="683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Binary</a:t>
          </a:r>
          <a:endParaRPr lang="en-US" sz="1300" kern="1200" dirty="0"/>
        </a:p>
      </dsp:txBody>
      <dsp:txXfrm>
        <a:off x="0" y="2083359"/>
        <a:ext cx="1154349" cy="369254"/>
      </dsp:txXfrm>
    </dsp:sp>
    <dsp:sp modelId="{486F1BD2-0CBC-4A31-9AD8-E3CAC36B5E6F}">
      <dsp:nvSpPr>
        <dsp:cNvPr id="0" name=""/>
        <dsp:cNvSpPr/>
      </dsp:nvSpPr>
      <dsp:spPr>
        <a:xfrm>
          <a:off x="0" y="2438938"/>
          <a:ext cx="1154349" cy="314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1000001</a:t>
          </a:r>
          <a:endParaRPr lang="en-US" sz="1800" kern="1200" dirty="0"/>
        </a:p>
      </dsp:txBody>
      <dsp:txXfrm>
        <a:off x="0" y="2438938"/>
        <a:ext cx="1154349" cy="314550"/>
      </dsp:txXfrm>
    </dsp:sp>
    <dsp:sp modelId="{8946548F-FA3F-4CC8-AC77-FEDC950F529D}">
      <dsp:nvSpPr>
        <dsp:cNvPr id="0" name=""/>
        <dsp:cNvSpPr/>
      </dsp:nvSpPr>
      <dsp:spPr>
        <a:xfrm rot="10800000">
          <a:off x="0" y="1041924"/>
          <a:ext cx="1154349" cy="10516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ASCII</a:t>
          </a:r>
          <a:endParaRPr lang="en-US" sz="1300" kern="1200" dirty="0"/>
        </a:p>
      </dsp:txBody>
      <dsp:txXfrm rot="-10800000">
        <a:off x="0" y="1041924"/>
        <a:ext cx="1154349" cy="369143"/>
      </dsp:txXfrm>
    </dsp:sp>
    <dsp:sp modelId="{6AD361BC-D1D9-4115-80E1-085D1BFDB76D}">
      <dsp:nvSpPr>
        <dsp:cNvPr id="0" name=""/>
        <dsp:cNvSpPr/>
      </dsp:nvSpPr>
      <dsp:spPr>
        <a:xfrm>
          <a:off x="0" y="1411068"/>
          <a:ext cx="1154349" cy="31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65</a:t>
          </a:r>
          <a:endParaRPr lang="en-US" sz="1800" kern="1200" dirty="0"/>
        </a:p>
      </dsp:txBody>
      <dsp:txXfrm>
        <a:off x="0" y="1411068"/>
        <a:ext cx="1154349" cy="314455"/>
      </dsp:txXfrm>
    </dsp:sp>
    <dsp:sp modelId="{4AFD2D45-4165-468F-9005-DC318AD0C083}">
      <dsp:nvSpPr>
        <dsp:cNvPr id="0" name=""/>
        <dsp:cNvSpPr/>
      </dsp:nvSpPr>
      <dsp:spPr>
        <a:xfrm rot="10800000">
          <a:off x="0" y="489"/>
          <a:ext cx="1154349" cy="10516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Letter</a:t>
          </a:r>
          <a:endParaRPr lang="en-US" sz="1300" kern="1200" dirty="0"/>
        </a:p>
      </dsp:txBody>
      <dsp:txXfrm rot="-10800000">
        <a:off x="0" y="489"/>
        <a:ext cx="1154349" cy="369143"/>
      </dsp:txXfrm>
    </dsp:sp>
    <dsp:sp modelId="{943222DB-0413-45EA-90D6-9D881ACFF790}">
      <dsp:nvSpPr>
        <dsp:cNvPr id="0" name=""/>
        <dsp:cNvSpPr/>
      </dsp:nvSpPr>
      <dsp:spPr>
        <a:xfrm>
          <a:off x="0" y="369633"/>
          <a:ext cx="1154349" cy="3144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</a:t>
          </a:r>
          <a:endParaRPr lang="en-US" sz="1800" kern="1200" dirty="0"/>
        </a:p>
      </dsp:txBody>
      <dsp:txXfrm>
        <a:off x="0" y="369633"/>
        <a:ext cx="1154349" cy="314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6176D-D6E3-48FD-A86E-171DCB2DD3C8}">
      <dsp:nvSpPr>
        <dsp:cNvPr id="0" name=""/>
        <dsp:cNvSpPr/>
      </dsp:nvSpPr>
      <dsp:spPr>
        <a:xfrm>
          <a:off x="2660616" y="1486608"/>
          <a:ext cx="1888179" cy="44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185"/>
              </a:lnTo>
              <a:lnTo>
                <a:pt x="1888179" y="306185"/>
              </a:lnTo>
              <a:lnTo>
                <a:pt x="1888179" y="449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30D1C-5AA7-48AF-AC06-FA7B826C539C}">
      <dsp:nvSpPr>
        <dsp:cNvPr id="0" name=""/>
        <dsp:cNvSpPr/>
      </dsp:nvSpPr>
      <dsp:spPr>
        <a:xfrm>
          <a:off x="2614896" y="1486608"/>
          <a:ext cx="91440" cy="449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EA4C4-56E2-4AC1-8AE8-ECCA5282CCC2}">
      <dsp:nvSpPr>
        <dsp:cNvPr id="0" name=""/>
        <dsp:cNvSpPr/>
      </dsp:nvSpPr>
      <dsp:spPr>
        <a:xfrm>
          <a:off x="772436" y="1486608"/>
          <a:ext cx="1888179" cy="449300"/>
        </a:xfrm>
        <a:custGeom>
          <a:avLst/>
          <a:gdLst/>
          <a:ahLst/>
          <a:cxnLst/>
          <a:rect l="0" t="0" r="0" b="0"/>
          <a:pathLst>
            <a:path>
              <a:moveTo>
                <a:pt x="1888179" y="0"/>
              </a:moveTo>
              <a:lnTo>
                <a:pt x="1888179" y="306185"/>
              </a:lnTo>
              <a:lnTo>
                <a:pt x="0" y="306185"/>
              </a:lnTo>
              <a:lnTo>
                <a:pt x="0" y="449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A1E45-EAA6-476A-83FB-C91D1C2FB12E}">
      <dsp:nvSpPr>
        <dsp:cNvPr id="0" name=""/>
        <dsp:cNvSpPr/>
      </dsp:nvSpPr>
      <dsp:spPr>
        <a:xfrm>
          <a:off x="1888179" y="505613"/>
          <a:ext cx="1544873" cy="98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DDCC-A6F2-4FAE-9C09-FC31FAB8B982}">
      <dsp:nvSpPr>
        <dsp:cNvPr id="0" name=""/>
        <dsp:cNvSpPr/>
      </dsp:nvSpPr>
      <dsp:spPr>
        <a:xfrm>
          <a:off x="2059831" y="668683"/>
          <a:ext cx="1544873" cy="98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RNG</a:t>
          </a:r>
          <a:endParaRPr lang="en-US" sz="1200" kern="1200" dirty="0"/>
        </a:p>
      </dsp:txBody>
      <dsp:txXfrm>
        <a:off x="2088563" y="697415"/>
        <a:ext cx="1487409" cy="923530"/>
      </dsp:txXfrm>
    </dsp:sp>
    <dsp:sp modelId="{99F03CDA-64C3-4618-A64C-4FAAA2985342}">
      <dsp:nvSpPr>
        <dsp:cNvPr id="0" name=""/>
        <dsp:cNvSpPr/>
      </dsp:nvSpPr>
      <dsp:spPr>
        <a:xfrm>
          <a:off x="0" y="1935909"/>
          <a:ext cx="1544873" cy="98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B5C56-073A-4B6E-A213-9564F1F2F4EB}">
      <dsp:nvSpPr>
        <dsp:cNvPr id="0" name=""/>
        <dsp:cNvSpPr/>
      </dsp:nvSpPr>
      <dsp:spPr>
        <a:xfrm>
          <a:off x="171652" y="2098979"/>
          <a:ext cx="1544873" cy="98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200" b="1" kern="1200" dirty="0" smtClean="0"/>
            <a:t>True RNG</a:t>
          </a:r>
          <a:endParaRPr lang="en-US" sz="1200" kern="1200" dirty="0"/>
        </a:p>
      </dsp:txBody>
      <dsp:txXfrm>
        <a:off x="200384" y="2127711"/>
        <a:ext cx="1487409" cy="923530"/>
      </dsp:txXfrm>
    </dsp:sp>
    <dsp:sp modelId="{CDBB6D99-8141-4F06-ACAC-B21DDB992F32}">
      <dsp:nvSpPr>
        <dsp:cNvPr id="0" name=""/>
        <dsp:cNvSpPr/>
      </dsp:nvSpPr>
      <dsp:spPr>
        <a:xfrm>
          <a:off x="1888179" y="1935909"/>
          <a:ext cx="1544873" cy="98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8A775-1EE2-4C3B-AF48-D989FC4B86F3}">
      <dsp:nvSpPr>
        <dsp:cNvPr id="0" name=""/>
        <dsp:cNvSpPr/>
      </dsp:nvSpPr>
      <dsp:spPr>
        <a:xfrm>
          <a:off x="2059831" y="2098979"/>
          <a:ext cx="1544873" cy="98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200" b="1" kern="1200" dirty="0" smtClean="0"/>
            <a:t>Pseudorandom NG</a:t>
          </a:r>
          <a:endParaRPr lang="en-US" sz="1200" kern="1200" dirty="0"/>
        </a:p>
      </dsp:txBody>
      <dsp:txXfrm>
        <a:off x="2088563" y="2127711"/>
        <a:ext cx="1487409" cy="923530"/>
      </dsp:txXfrm>
    </dsp:sp>
    <dsp:sp modelId="{B783AC72-D03D-402D-9D71-AF793CE5F00D}">
      <dsp:nvSpPr>
        <dsp:cNvPr id="0" name=""/>
        <dsp:cNvSpPr/>
      </dsp:nvSpPr>
      <dsp:spPr>
        <a:xfrm>
          <a:off x="3776358" y="1935909"/>
          <a:ext cx="1544873" cy="980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5A85A-5A4C-4A4C-89DB-048ECEBBEC15}">
      <dsp:nvSpPr>
        <dsp:cNvPr id="0" name=""/>
        <dsp:cNvSpPr/>
      </dsp:nvSpPr>
      <dsp:spPr>
        <a:xfrm>
          <a:off x="3948011" y="2098979"/>
          <a:ext cx="1544873" cy="980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200" b="1" kern="1200" smtClean="0"/>
            <a:t>Cryptographically Secure RNG</a:t>
          </a:r>
          <a:endParaRPr lang="en-US" sz="1200" kern="1200" dirty="0"/>
        </a:p>
      </dsp:txBody>
      <dsp:txXfrm>
        <a:off x="3976743" y="2127711"/>
        <a:ext cx="1487409" cy="923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XOR Cipher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decryption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ciphertext</a:t>
            </a:r>
            <a:r>
              <a:rPr lang="en-US" dirty="0" smtClean="0"/>
              <a:t> to ASCII (Binary)</a:t>
            </a:r>
          </a:p>
          <a:p>
            <a:pPr lvl="1"/>
            <a:r>
              <a:rPr lang="en-US" dirty="0" smtClean="0"/>
              <a:t>“P” = 0101 0000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the same key</a:t>
            </a:r>
          </a:p>
          <a:p>
            <a:pPr lvl="1"/>
            <a:r>
              <a:rPr lang="en-US" dirty="0" smtClean="0"/>
              <a:t>S=0001 0001 </a:t>
            </a:r>
          </a:p>
          <a:p>
            <a:r>
              <a:rPr lang="en-US" dirty="0" smtClean="0"/>
              <a:t>“P”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092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(0101 0000)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(0100 0001)=65=“A”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and XOR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 and decryption are simple additions modulo 2 </a:t>
            </a:r>
            <a:endParaRPr lang="en-US" dirty="0" smtClean="0"/>
          </a:p>
          <a:p>
            <a:r>
              <a:rPr lang="en-US" dirty="0" smtClean="0"/>
              <a:t>For each bit,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∈ {0,1</a:t>
            </a:r>
            <a:r>
              <a:rPr lang="en-US" dirty="0" smtClean="0"/>
              <a:t>}, of input, output and key stream,  </a:t>
            </a:r>
            <a:endParaRPr lang="en-US" dirty="0"/>
          </a:p>
          <a:p>
            <a:pPr lvl="1"/>
            <a:r>
              <a:rPr lang="en-US" dirty="0" smtClean="0"/>
              <a:t>Encryption (bit):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Decryption (bit):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337483" y="3250494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   </a:t>
            </a:r>
            <a:r>
              <a:rPr lang="en-US" dirty="0" smtClean="0"/>
              <a:t>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a key stream?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Ture random </a:t>
            </a:r>
            <a:r>
              <a:rPr lang="en-US" dirty="0"/>
              <a:t>Number </a:t>
            </a:r>
            <a:endParaRPr lang="en-US" dirty="0" smtClean="0"/>
          </a:p>
          <a:p>
            <a:r>
              <a:rPr lang="en-US" altLang="en-US" dirty="0"/>
              <a:t>Based on physical random </a:t>
            </a:r>
            <a:r>
              <a:rPr lang="en-US" altLang="en-US" dirty="0" smtClean="0"/>
              <a:t>processes</a:t>
            </a:r>
          </a:p>
          <a:p>
            <a:pPr lvl="1"/>
            <a:r>
              <a:rPr lang="en-US" altLang="en-US" dirty="0" smtClean="0"/>
              <a:t>coin </a:t>
            </a:r>
            <a:r>
              <a:rPr lang="en-US" altLang="en-US" dirty="0"/>
              <a:t>flipping, dice </a:t>
            </a:r>
            <a:r>
              <a:rPr lang="en-US" altLang="en-US" dirty="0" smtClean="0"/>
              <a:t>rolling</a:t>
            </a:r>
          </a:p>
          <a:p>
            <a:r>
              <a:rPr lang="en-US" dirty="0" smtClean="0"/>
              <a:t>Impractical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32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sequences from initial seed value</a:t>
            </a:r>
          </a:p>
          <a:p>
            <a:r>
              <a:rPr lang="en-US" dirty="0" smtClean="0"/>
              <a:t>Output </a:t>
            </a:r>
            <a:r>
              <a:rPr lang="en-US" dirty="0"/>
              <a:t>stream has good statistical properties</a:t>
            </a:r>
          </a:p>
          <a:p>
            <a:r>
              <a:rPr lang="en-US" dirty="0"/>
              <a:t>Output can be reproduced and can be </a:t>
            </a:r>
            <a:r>
              <a:rPr lang="en-US" dirty="0" smtClean="0"/>
              <a:t>predicted</a:t>
            </a:r>
          </a:p>
          <a:p>
            <a:r>
              <a:rPr lang="en-US" dirty="0"/>
              <a:t>Linear Congruential Generator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222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Congruential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981639"/>
            <a:ext cx="7704306" cy="2793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35" y="1407380"/>
            <a:ext cx="3705225" cy="46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925" y="1477636"/>
            <a:ext cx="10903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X</a:t>
            </a:r>
            <a:r>
              <a:rPr lang="en-US" sz="1800" i="1" baseline="-25000" dirty="0" smtClean="0">
                <a:latin typeface="+mj-lt"/>
              </a:rPr>
              <a:t>0</a:t>
            </a:r>
            <a:r>
              <a:rPr lang="en-US" sz="1800" i="1" dirty="0" smtClean="0">
                <a:latin typeface="+mj-lt"/>
              </a:rPr>
              <a:t>: Seed</a:t>
            </a:r>
            <a:endParaRPr lang="en-US" sz="1800" i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3115" y="351362"/>
            <a:ext cx="45720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en-US" dirty="0"/>
              <a:t>Bad cryptographic properties due to the linearity of most PRNGs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53974" y="874582"/>
            <a:ext cx="1434351" cy="53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</a:t>
            </a:r>
            <a:r>
              <a:rPr lang="en-US" dirty="0" smtClean="0"/>
              <a:t>generators 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9766073"/>
              </p:ext>
            </p:extLst>
          </p:nvPr>
        </p:nvGraphicFramePr>
        <p:xfrm>
          <a:off x="1524000" y="1018162"/>
          <a:ext cx="5492885" cy="358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Using Crypto 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93273"/>
            <a:ext cx="5058569" cy="2832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" y="3236421"/>
            <a:ext cx="3639968" cy="1406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427517" y="1966947"/>
            <a:ext cx="1868270" cy="13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5" y="3315802"/>
            <a:ext cx="3172268" cy="12479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4234403" y="3939777"/>
            <a:ext cx="91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" y="234281"/>
            <a:ext cx="5209882" cy="233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18" y="3378709"/>
            <a:ext cx="4582164" cy="952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347" y="2276132"/>
            <a:ext cx="1315683" cy="11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 and decrypt “</a:t>
            </a:r>
            <a:r>
              <a:rPr lang="en-US" dirty="0" smtClean="0"/>
              <a:t>hello” </a:t>
            </a:r>
            <a:r>
              <a:rPr lang="en-US" dirty="0" smtClean="0"/>
              <a:t>using pencil and paper. You need to pick up a key</a:t>
            </a:r>
          </a:p>
          <a:p>
            <a:r>
              <a:rPr lang="en-US" dirty="0" smtClean="0"/>
              <a:t>Verify it using the </a:t>
            </a:r>
            <a:r>
              <a:rPr lang="en-US" dirty="0" smtClean="0"/>
              <a:t>tool. You can </a:t>
            </a:r>
            <a:r>
              <a:rPr lang="en-US" smtClean="0"/>
              <a:t>capture screenshots.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9626046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11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stream cipher is a symmetric key cipher where plaintext </a:t>
            </a:r>
            <a:r>
              <a:rPr lang="en-US" dirty="0" smtClean="0"/>
              <a:t>digits (Binary) </a:t>
            </a:r>
            <a:r>
              <a:rPr lang="en-US" dirty="0"/>
              <a:t>are combined with a </a:t>
            </a:r>
            <a:r>
              <a:rPr lang="en-US" dirty="0" smtClean="0"/>
              <a:t>keystream (pseudorandom </a:t>
            </a:r>
            <a:r>
              <a:rPr lang="en-US" dirty="0"/>
              <a:t>cipher digit </a:t>
            </a:r>
            <a:r>
              <a:rPr lang="en-US" dirty="0" smtClean="0"/>
              <a:t>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8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20" y="2587007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8" idx="1"/>
          </p:cNvCxnSpPr>
          <p:nvPr/>
        </p:nvCxnSpPr>
        <p:spPr>
          <a:xfrm>
            <a:off x="1238655" y="2832934"/>
            <a:ext cx="72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30" y="2044283"/>
            <a:ext cx="1958502" cy="146887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4" idx="2"/>
            <a:endCxn id="1028" idx="0"/>
          </p:cNvCxnSpPr>
          <p:nvPr/>
        </p:nvCxnSpPr>
        <p:spPr>
          <a:xfrm>
            <a:off x="2210847" y="2049588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2155" y="20483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811" y="1741811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210847" y="1272328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9243" y="14196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28" idx="3"/>
          </p:cNvCxnSpPr>
          <p:nvPr/>
        </p:nvCxnSpPr>
        <p:spPr>
          <a:xfrm>
            <a:off x="2456774" y="2832934"/>
            <a:ext cx="93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620" y="251471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3"/>
          </p:cNvCxnSpPr>
          <p:nvPr/>
        </p:nvCxnSpPr>
        <p:spPr>
          <a:xfrm flipV="1">
            <a:off x="5417732" y="2778721"/>
            <a:ext cx="1002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12" y="2563666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4" idx="2"/>
            <a:endCxn id="30" idx="0"/>
          </p:cNvCxnSpPr>
          <p:nvPr/>
        </p:nvCxnSpPr>
        <p:spPr>
          <a:xfrm>
            <a:off x="6721239" y="2026247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11974" y="203406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33203" y="1718470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6721239" y="1248987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99635" y="1396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96785" y="247094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2290" y="247732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3"/>
          </p:cNvCxnSpPr>
          <p:nvPr/>
        </p:nvCxnSpPr>
        <p:spPr>
          <a:xfrm>
            <a:off x="6967166" y="2809593"/>
            <a:ext cx="136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9379" y="243996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8039" y="418854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5495" y="41770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987" y="797117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95248" y="813999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3606" y="380082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transmission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77" y="191669"/>
            <a:ext cx="3842064" cy="47219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969" y="43775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https://blogs.msdn.microsoft.com/smallbasic/2013/02/05/how-to-convert-text-into-binary/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11867879"/>
              </p:ext>
            </p:extLst>
          </p:nvPr>
        </p:nvGraphicFramePr>
        <p:xfrm>
          <a:off x="1822315" y="1415239"/>
          <a:ext cx="1154349" cy="276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4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cii table 256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8502"/>
            <a:ext cx="7766050" cy="43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36"/>
              </p:ext>
            </p:extLst>
          </p:nvPr>
        </p:nvGraphicFramePr>
        <p:xfrm>
          <a:off x="1615824" y="1389484"/>
          <a:ext cx="4857750" cy="3040380"/>
        </p:xfrm>
        <a:graphic>
          <a:graphicData uri="http://schemas.openxmlformats.org/drawingml/2006/table">
            <a:tbl>
              <a:tblPr/>
              <a:tblGrid>
                <a:gridCol w="257175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2-input Ex-OR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 Q = A ⊕ 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but NOT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BOTH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2-input exclusive-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4" y="2066791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5824" y="1389643"/>
            <a:ext cx="3333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14042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553" y="4506827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https://www.electronics-tutorials.ws/logic/logic_7.html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</a:t>
            </a:r>
          </a:p>
        </p:txBody>
      </p:sp>
    </p:spTree>
    <p:extLst>
      <p:ext uri="{BB962C8B-B14F-4D97-AF65-F5344CB8AC3E}">
        <p14:creationId xmlns:p14="http://schemas.microsoft.com/office/powerpoint/2010/main" val="11714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620652"/>
          </a:xfrm>
        </p:spPr>
        <p:txBody>
          <a:bodyPr/>
          <a:lstStyle/>
          <a:p>
            <a:r>
              <a:rPr lang="en-US" dirty="0" smtClean="0"/>
              <a:t>Convert each character to ASCII (Binary)</a:t>
            </a:r>
          </a:p>
          <a:p>
            <a:pPr lvl="1"/>
            <a:r>
              <a:rPr lang="en-US" dirty="0" smtClean="0"/>
              <a:t>“A”= 65= (0100 0001)b</a:t>
            </a:r>
          </a:p>
          <a:p>
            <a:r>
              <a:rPr lang="en-US" dirty="0" smtClean="0"/>
              <a:t>Pick up a key stream</a:t>
            </a:r>
          </a:p>
          <a:p>
            <a:pPr lvl="1"/>
            <a:r>
              <a:rPr lang="en-US" dirty="0" smtClean="0"/>
              <a:t>S=(0001 0001)b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54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429</Words>
  <Application>Microsoft Office PowerPoint</Application>
  <PresentationFormat>On-screen Show (16:9)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Dosis</vt:lpstr>
      <vt:lpstr>Bahnschrift Light Condensed</vt:lpstr>
      <vt:lpstr>Adobe Devanagari</vt:lpstr>
      <vt:lpstr>Brush Script MT</vt:lpstr>
      <vt:lpstr>Arial</vt:lpstr>
      <vt:lpstr>Lato</vt:lpstr>
      <vt:lpstr>Sniglet</vt:lpstr>
      <vt:lpstr>Friar template</vt:lpstr>
      <vt:lpstr>XOR Cipher</vt:lpstr>
      <vt:lpstr>PowerPoint Presentation</vt:lpstr>
      <vt:lpstr>Stream cipher</vt:lpstr>
      <vt:lpstr>Definition</vt:lpstr>
      <vt:lpstr>PowerPoint Presentation</vt:lpstr>
      <vt:lpstr>Input</vt:lpstr>
      <vt:lpstr>PowerPoint Presentation</vt:lpstr>
      <vt:lpstr>Exclusive OR</vt:lpstr>
      <vt:lpstr>Example encryption</vt:lpstr>
      <vt:lpstr>Idea for decryption</vt:lpstr>
      <vt:lpstr>Math and XOR</vt:lpstr>
      <vt:lpstr>How to pick a key stream?</vt:lpstr>
      <vt:lpstr>Pseudorandom Number Generator</vt:lpstr>
      <vt:lpstr>Linear Congruential Generator</vt:lpstr>
      <vt:lpstr>Random number generators summary </vt:lpstr>
      <vt:lpstr>XOR Using Crypto Tool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221</cp:revision>
  <dcterms:modified xsi:type="dcterms:W3CDTF">2018-11-05T02:11:45Z</dcterms:modified>
</cp:coreProperties>
</file>