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40" r:id="rId3"/>
    <p:sldId id="535" r:id="rId4"/>
    <p:sldId id="539" r:id="rId5"/>
    <p:sldId id="536" r:id="rId6"/>
    <p:sldId id="541" r:id="rId7"/>
    <p:sldId id="542" r:id="rId8"/>
    <p:sldId id="543" r:id="rId9"/>
  </p:sldIdLst>
  <p:sldSz cx="9144000" cy="5143500" type="screen16x9"/>
  <p:notesSz cx="6858000" cy="9144000"/>
  <p:embeddedFontLst>
    <p:embeddedFont>
      <p:font typeface="Sniglet" panose="020B0604020202020204" charset="0"/>
      <p:regular r:id="rId12"/>
    </p:embeddedFont>
    <p:embeddedFont>
      <p:font typeface="Adobe Devanagari" panose="02040503050201020203" pitchFamily="18" charset="0"/>
      <p:regular r:id="rId13"/>
      <p:bold r:id="rId14"/>
      <p:italic r:id="rId15"/>
      <p:boldItalic r:id="rId16"/>
    </p:embeddedFont>
    <p:embeddedFont>
      <p:font typeface="Brush Script MT" panose="03060802040406070304" pitchFamily="66" charset="0"/>
      <p:italic r:id="rId17"/>
    </p:embeddedFont>
    <p:embeddedFont>
      <p:font typeface="Dosis" panose="020B0604020202020204" charset="0"/>
      <p:regular r:id="rId18"/>
      <p:bold r:id="rId19"/>
    </p:embeddedFont>
    <p:embeddedFont>
      <p:font typeface="Bahnschrift Light Condensed" panose="020B0502040204020203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5" d="100"/>
          <a:sy n="145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Clone a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 we want to clone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5" y="1318630"/>
            <a:ext cx="5153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Software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59525"/>
            <a:ext cx="6335009" cy="101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2678543"/>
            <a:ext cx="2664455" cy="203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29" y="2678543"/>
            <a:ext cx="2648926" cy="20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Software - Continue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1" y="1225867"/>
            <a:ext cx="2804420" cy="2134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31" y="1225867"/>
            <a:ext cx="2777024" cy="2134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15" y="1225867"/>
            <a:ext cx="2779088" cy="21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1" y="1381469"/>
            <a:ext cx="4088941" cy="25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89" y="1392460"/>
            <a:ext cx="4143734" cy="25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6" y="1227164"/>
            <a:ext cx="3723979" cy="3005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01" y="1227165"/>
            <a:ext cx="3566055" cy="30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" y="1439235"/>
            <a:ext cx="4093186" cy="2538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20" y="1439235"/>
            <a:ext cx="4177397" cy="2540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958" y="4315442"/>
            <a:ext cx="4969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your may want to stop if it takes long time to complete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Clone the website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14" y="1082425"/>
            <a:ext cx="6286234" cy="37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096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44</Words>
  <Application>Microsoft Office PowerPoint</Application>
  <PresentationFormat>On-screen Show (16:9)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Sniglet</vt:lpstr>
      <vt:lpstr>Adobe Devanagari</vt:lpstr>
      <vt:lpstr>Brush Script MT</vt:lpstr>
      <vt:lpstr>Dosis</vt:lpstr>
      <vt:lpstr>Bahnschrift Light Condensed</vt:lpstr>
      <vt:lpstr>Friar template</vt:lpstr>
      <vt:lpstr>Clone a website</vt:lpstr>
      <vt:lpstr>The website we want to clone</vt:lpstr>
      <vt:lpstr>Install Software</vt:lpstr>
      <vt:lpstr>Install Software - Continue</vt:lpstr>
      <vt:lpstr>Set Parameters</vt:lpstr>
      <vt:lpstr>Set Parameters</vt:lpstr>
      <vt:lpstr>Set Parameters</vt:lpstr>
      <vt:lpstr>Assignment: Clone the website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393</cp:revision>
  <dcterms:modified xsi:type="dcterms:W3CDTF">2019-12-31T13:35:30Z</dcterms:modified>
</cp:coreProperties>
</file>