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97" r:id="rId3"/>
    <p:sldId id="498" r:id="rId4"/>
    <p:sldId id="514" r:id="rId5"/>
    <p:sldId id="508" r:id="rId6"/>
    <p:sldId id="511" r:id="rId7"/>
    <p:sldId id="512" r:id="rId8"/>
    <p:sldId id="513" r:id="rId9"/>
    <p:sldId id="515" r:id="rId10"/>
    <p:sldId id="516" r:id="rId11"/>
  </p:sldIdLst>
  <p:sldSz cx="9144000" cy="5143500" type="screen16x9"/>
  <p:notesSz cx="6858000" cy="9144000"/>
  <p:embeddedFontLst>
    <p:embeddedFont>
      <p:font typeface="Dosis" panose="020B0604020202020204" charset="0"/>
      <p:regular r:id="rId14"/>
      <p:bold r:id="rId15"/>
    </p:embeddedFont>
    <p:embeddedFont>
      <p:font typeface="Bahnschrift Light Condensed" panose="020B0502040204020203" pitchFamily="34" charset="0"/>
      <p:regular r:id="rId16"/>
    </p:embeddedFont>
    <p:embeddedFont>
      <p:font typeface="Adobe Devanagari" panose="02040503050201020203" pitchFamily="18" charset="0"/>
      <p:regular r:id="rId17"/>
      <p:bold r:id="rId18"/>
      <p:italic r:id="rId19"/>
      <p:boldItalic r:id="rId20"/>
    </p:embeddedFont>
    <p:embeddedFont>
      <p:font typeface="Sniglet" panose="020B0604020202020204" charset="0"/>
      <p:regular r:id="rId21"/>
    </p:embeddedFont>
    <p:embeddedFont>
      <p:font typeface="Brush Script MT" panose="03060802040406070304" pitchFamily="66" charset="0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7" d="100"/>
          <a:sy n="14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arytokens.org/genera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 smtClean="0"/>
              <a:t>HoneyPot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07" y="0"/>
            <a:ext cx="75759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honeypot?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computer terminology, a honeypot is a computer security mechanism set to detect, deflect, or, in some manner, counteract attempts at unauthorized use of information 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27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159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85" y="740294"/>
            <a:ext cx="7109862" cy="4113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23528" y="296305"/>
            <a:ext cx="2948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https://canarytokens.org/generate#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2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34" y="318266"/>
            <a:ext cx="6147331" cy="43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93" y="816991"/>
            <a:ext cx="5962650" cy="73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3" y="2461461"/>
            <a:ext cx="9144000" cy="185202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920737" y="1769594"/>
            <a:ext cx="236823" cy="592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81" y="0"/>
            <a:ext cx="51818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04"/>
          <a:stretch/>
        </p:blipFill>
        <p:spPr>
          <a:xfrm>
            <a:off x="1678485" y="324254"/>
            <a:ext cx="5787029" cy="48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49</Words>
  <Application>Microsoft Office PowerPoint</Application>
  <PresentationFormat>On-screen Show (16:9)</PresentationFormat>
  <Paragraphs>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Dosis</vt:lpstr>
      <vt:lpstr>Bahnschrift Light Condensed</vt:lpstr>
      <vt:lpstr>Adobe Devanagari</vt:lpstr>
      <vt:lpstr>Sniglet</vt:lpstr>
      <vt:lpstr>Brush Script MT</vt:lpstr>
      <vt:lpstr>Friar template</vt:lpstr>
      <vt:lpstr>HoneyPot</vt:lpstr>
      <vt:lpstr>Introduction </vt:lpstr>
      <vt:lpstr>What is honeypot?</vt:lpstr>
      <vt:lpstr>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328</cp:revision>
  <dcterms:modified xsi:type="dcterms:W3CDTF">2019-12-31T03:35:06Z</dcterms:modified>
</cp:coreProperties>
</file>